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5" r:id="rId3"/>
    <p:sldId id="296" r:id="rId4"/>
    <p:sldId id="257" r:id="rId5"/>
    <p:sldId id="269" r:id="rId6"/>
    <p:sldId id="272" r:id="rId7"/>
    <p:sldId id="277" r:id="rId8"/>
    <p:sldId id="278" r:id="rId9"/>
    <p:sldId id="279" r:id="rId10"/>
    <p:sldId id="282" r:id="rId11"/>
    <p:sldId id="283" r:id="rId12"/>
    <p:sldId id="273" r:id="rId13"/>
    <p:sldId id="281" r:id="rId14"/>
    <p:sldId id="280" r:id="rId15"/>
    <p:sldId id="284" r:id="rId16"/>
    <p:sldId id="286" r:id="rId17"/>
    <p:sldId id="285" r:id="rId18"/>
    <p:sldId id="288" r:id="rId19"/>
    <p:sldId id="274" r:id="rId20"/>
    <p:sldId id="287" r:id="rId21"/>
    <p:sldId id="289" r:id="rId22"/>
    <p:sldId id="291" r:id="rId23"/>
    <p:sldId id="290" r:id="rId24"/>
    <p:sldId id="292" r:id="rId25"/>
    <p:sldId id="276" r:id="rId26"/>
    <p:sldId id="293" r:id="rId27"/>
    <p:sldId id="294" r:id="rId28"/>
    <p:sldId id="267" r:id="rId29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호민 이" initials="호이" lastIdx="3" clrIdx="0">
    <p:extLst>
      <p:ext uri="{19B8F6BF-5375-455C-9EA6-DF929625EA0E}">
        <p15:presenceInfo xmlns:p15="http://schemas.microsoft.com/office/powerpoint/2012/main" userId="78ece7a963761d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50" d="100"/>
          <a:sy n="150" d="100"/>
        </p:scale>
        <p:origin x="15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liverpool-ion-switching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494957" y="1004757"/>
            <a:ext cx="601553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pc="5" dirty="0"/>
              <a:t>진동데이터 활용 </a:t>
            </a:r>
            <a:r>
              <a:rPr lang="ko-KR" altLang="en-US" spc="5" dirty="0" err="1"/>
              <a:t>충돌체</a:t>
            </a:r>
            <a:r>
              <a:rPr lang="ko-KR" altLang="en-US" spc="5" dirty="0"/>
              <a:t> 탐지 </a:t>
            </a:r>
            <a:br>
              <a:rPr lang="en-US" altLang="ko-KR" spc="5" dirty="0"/>
            </a:br>
            <a:r>
              <a:rPr lang="en-US" altLang="ko-KR" spc="5" dirty="0"/>
              <a:t>AI </a:t>
            </a:r>
            <a:r>
              <a:rPr lang="ko-KR" altLang="en-US" spc="5" dirty="0"/>
              <a:t>경진대회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404578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b="1" spc="-135" dirty="0">
                <a:latin typeface="맑은고딕"/>
                <a:cs typeface="Dotum"/>
              </a:rPr>
              <a:t>1Gb</a:t>
            </a:r>
            <a:endParaRPr sz="2000" b="1" dirty="0">
              <a:latin typeface="맑은고딕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71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Data pre-process (Cumulative sum)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6200509-E3DC-47D3-966B-8CC114F3A59A}"/>
              </a:ext>
            </a:extLst>
          </p:cNvPr>
          <p:cNvGrpSpPr/>
          <p:nvPr/>
        </p:nvGrpSpPr>
        <p:grpSpPr>
          <a:xfrm>
            <a:off x="1828800" y="1581150"/>
            <a:ext cx="1270000" cy="1828800"/>
            <a:chOff x="914400" y="1047750"/>
            <a:chExt cx="1270000" cy="182880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B6A6A18-239C-4E6C-AD7E-4857EB217201}"/>
                </a:ext>
              </a:extLst>
            </p:cNvPr>
            <p:cNvSpPr/>
            <p:nvPr/>
          </p:nvSpPr>
          <p:spPr>
            <a:xfrm>
              <a:off x="914400" y="13525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A51FBFB-0B51-450E-8F14-3840EDE69228}"/>
                </a:ext>
              </a:extLst>
            </p:cNvPr>
            <p:cNvSpPr/>
            <p:nvPr/>
          </p:nvSpPr>
          <p:spPr>
            <a:xfrm>
              <a:off x="914400" y="16573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563ECFC-105E-4406-83F0-DFEF5D9CF44E}"/>
                </a:ext>
              </a:extLst>
            </p:cNvPr>
            <p:cNvSpPr/>
            <p:nvPr/>
          </p:nvSpPr>
          <p:spPr>
            <a:xfrm>
              <a:off x="914400" y="19621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559C246-FC86-4620-ACA9-AD5B7DD694DB}"/>
                </a:ext>
              </a:extLst>
            </p:cNvPr>
            <p:cNvSpPr/>
            <p:nvPr/>
          </p:nvSpPr>
          <p:spPr>
            <a:xfrm>
              <a:off x="914400" y="22669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654735-D0D9-41C3-B26D-004040BAAB0A}"/>
                </a:ext>
              </a:extLst>
            </p:cNvPr>
            <p:cNvSpPr/>
            <p:nvPr/>
          </p:nvSpPr>
          <p:spPr>
            <a:xfrm>
              <a:off x="914400" y="25717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F22E073-058D-4B3B-BFF7-0F368BFC4C70}"/>
                </a:ext>
              </a:extLst>
            </p:cNvPr>
            <p:cNvSpPr/>
            <p:nvPr/>
          </p:nvSpPr>
          <p:spPr>
            <a:xfrm>
              <a:off x="914400" y="10477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CCD5499-A414-4F36-B88B-6936CF94B6B0}"/>
                </a:ext>
              </a:extLst>
            </p:cNvPr>
            <p:cNvSpPr/>
            <p:nvPr/>
          </p:nvSpPr>
          <p:spPr>
            <a:xfrm>
              <a:off x="1231900" y="13525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DE27ECB-ECE5-4C6E-9660-BAEEEEADFF95}"/>
                </a:ext>
              </a:extLst>
            </p:cNvPr>
            <p:cNvSpPr/>
            <p:nvPr/>
          </p:nvSpPr>
          <p:spPr>
            <a:xfrm>
              <a:off x="1231900" y="16573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2317837-443E-44E6-A33C-4F767F5E39CA}"/>
                </a:ext>
              </a:extLst>
            </p:cNvPr>
            <p:cNvSpPr/>
            <p:nvPr/>
          </p:nvSpPr>
          <p:spPr>
            <a:xfrm>
              <a:off x="1231900" y="1962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CF193D2-FED2-4F0C-97E3-01B5636B4989}"/>
                </a:ext>
              </a:extLst>
            </p:cNvPr>
            <p:cNvSpPr/>
            <p:nvPr/>
          </p:nvSpPr>
          <p:spPr>
            <a:xfrm>
              <a:off x="12319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F864C7A-013E-428A-8550-63CCC0FD20C4}"/>
                </a:ext>
              </a:extLst>
            </p:cNvPr>
            <p:cNvSpPr/>
            <p:nvPr/>
          </p:nvSpPr>
          <p:spPr>
            <a:xfrm>
              <a:off x="1231900" y="25717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EB3CB6E-4AFD-44C7-B7C5-D846E3E6CB95}"/>
                </a:ext>
              </a:extLst>
            </p:cNvPr>
            <p:cNvSpPr/>
            <p:nvPr/>
          </p:nvSpPr>
          <p:spPr>
            <a:xfrm>
              <a:off x="12319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5E6AE62-82C3-4743-9629-990481082844}"/>
                </a:ext>
              </a:extLst>
            </p:cNvPr>
            <p:cNvSpPr/>
            <p:nvPr/>
          </p:nvSpPr>
          <p:spPr>
            <a:xfrm>
              <a:off x="1555750" y="13525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08E9D3D-2F7B-4303-AA40-8762C3E2E185}"/>
                </a:ext>
              </a:extLst>
            </p:cNvPr>
            <p:cNvSpPr/>
            <p:nvPr/>
          </p:nvSpPr>
          <p:spPr>
            <a:xfrm>
              <a:off x="1555750" y="16573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D56354E-7B6D-4998-8D08-68B34EADFCE4}"/>
                </a:ext>
              </a:extLst>
            </p:cNvPr>
            <p:cNvSpPr/>
            <p:nvPr/>
          </p:nvSpPr>
          <p:spPr>
            <a:xfrm>
              <a:off x="1555750" y="19621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C0D9A5C-CEAF-44D1-BC69-3508D7C6E6E6}"/>
                </a:ext>
              </a:extLst>
            </p:cNvPr>
            <p:cNvSpPr/>
            <p:nvPr/>
          </p:nvSpPr>
          <p:spPr>
            <a:xfrm>
              <a:off x="155575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71CBCA0-81CC-47CE-B694-5EF59FD0EFA9}"/>
                </a:ext>
              </a:extLst>
            </p:cNvPr>
            <p:cNvSpPr/>
            <p:nvPr/>
          </p:nvSpPr>
          <p:spPr>
            <a:xfrm>
              <a:off x="1555750" y="25717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85529A9-7FA2-424F-8C10-9CB966BA153A}"/>
                </a:ext>
              </a:extLst>
            </p:cNvPr>
            <p:cNvSpPr/>
            <p:nvPr/>
          </p:nvSpPr>
          <p:spPr>
            <a:xfrm>
              <a:off x="155575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S3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218637-837C-4D02-BB5B-786B3C2B472C}"/>
                </a:ext>
              </a:extLst>
            </p:cNvPr>
            <p:cNvSpPr/>
            <p:nvPr/>
          </p:nvSpPr>
          <p:spPr>
            <a:xfrm>
              <a:off x="1879600" y="13525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D5B69E2-1232-4149-BD60-78DC9DBAF057}"/>
                </a:ext>
              </a:extLst>
            </p:cNvPr>
            <p:cNvSpPr/>
            <p:nvPr/>
          </p:nvSpPr>
          <p:spPr>
            <a:xfrm>
              <a:off x="1879600" y="16573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68A195C-3E7D-42CF-B964-B508F7F54F5A}"/>
                </a:ext>
              </a:extLst>
            </p:cNvPr>
            <p:cNvSpPr/>
            <p:nvPr/>
          </p:nvSpPr>
          <p:spPr>
            <a:xfrm>
              <a:off x="1879600" y="19621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A6DF2FE-CE09-48BA-B088-AF3982A74075}"/>
                </a:ext>
              </a:extLst>
            </p:cNvPr>
            <p:cNvSpPr/>
            <p:nvPr/>
          </p:nvSpPr>
          <p:spPr>
            <a:xfrm>
              <a:off x="18796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9E68B35-D7DC-4473-A4C2-919BFF02A2B7}"/>
                </a:ext>
              </a:extLst>
            </p:cNvPr>
            <p:cNvSpPr/>
            <p:nvPr/>
          </p:nvSpPr>
          <p:spPr>
            <a:xfrm>
              <a:off x="1879600" y="25717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DECFDC4-86CC-4371-8860-D719A955A113}"/>
                </a:ext>
              </a:extLst>
            </p:cNvPr>
            <p:cNvSpPr/>
            <p:nvPr/>
          </p:nvSpPr>
          <p:spPr>
            <a:xfrm>
              <a:off x="18796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S4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6E9FA9-12CD-4D2D-A183-9DB7FBBDE66C}"/>
                  </a:ext>
                </a:extLst>
              </p:cNvPr>
              <p:cNvSpPr txBox="1"/>
              <p:nvPr/>
            </p:nvSpPr>
            <p:spPr>
              <a:xfrm>
                <a:off x="3338830" y="1898471"/>
                <a:ext cx="157132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…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6E9FA9-12CD-4D2D-A183-9DB7FBBDE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830" y="1898471"/>
                <a:ext cx="1571328" cy="1200329"/>
              </a:xfrm>
              <a:prstGeom prst="rect">
                <a:avLst/>
              </a:prstGeom>
              <a:blipFill>
                <a:blip r:embed="rId2"/>
                <a:stretch>
                  <a:fillRect l="-3502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97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71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Data pre-process (Peak)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77E691-E12C-479B-BD7C-AB4E12F9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5" y="1736169"/>
            <a:ext cx="36671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416D95-F08C-4713-8C2B-B5B9027C2711}"/>
              </a:ext>
            </a:extLst>
          </p:cNvPr>
          <p:cNvSpPr txBox="1"/>
          <p:nvPr/>
        </p:nvSpPr>
        <p:spPr>
          <a:xfrm>
            <a:off x="2612106" y="1123950"/>
            <a:ext cx="1633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positive value peak -&gt; 1</a:t>
            </a:r>
          </a:p>
          <a:p>
            <a:r>
              <a:rPr lang="en-US" altLang="ko-KR" sz="1100" dirty="0"/>
              <a:t>Negative</a:t>
            </a:r>
            <a:r>
              <a:rPr lang="ko-KR" altLang="en-US" sz="1100" dirty="0"/>
              <a:t> </a:t>
            </a:r>
            <a:r>
              <a:rPr lang="en-US" altLang="ko-KR" sz="1100" dirty="0"/>
              <a:t>value</a:t>
            </a:r>
            <a:r>
              <a:rPr lang="ko-KR" altLang="en-US" sz="1100" dirty="0"/>
              <a:t> </a:t>
            </a:r>
            <a:r>
              <a:rPr lang="en-US" altLang="ko-KR" sz="1100" dirty="0"/>
              <a:t>peak</a:t>
            </a:r>
            <a:r>
              <a:rPr lang="ko-KR" altLang="en-US" sz="1100" dirty="0"/>
              <a:t> </a:t>
            </a:r>
            <a:r>
              <a:rPr lang="en-US" altLang="ko-KR" sz="1100" dirty="0"/>
              <a:t>-&gt;</a:t>
            </a:r>
            <a:r>
              <a:rPr lang="ko-KR" altLang="en-US" sz="1100" dirty="0"/>
              <a:t> </a:t>
            </a:r>
            <a:r>
              <a:rPr lang="en-US" altLang="ko-KR" sz="1100" dirty="0"/>
              <a:t>-1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441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9B5E7-F821-487F-887B-C1D432BB092B}"/>
              </a:ext>
            </a:extLst>
          </p:cNvPr>
          <p:cNvSpPr txBox="1"/>
          <p:nvPr/>
        </p:nvSpPr>
        <p:spPr>
          <a:xfrm>
            <a:off x="1131768" y="1522005"/>
            <a:ext cx="45944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Public kernel model(CNN)</a:t>
            </a:r>
          </a:p>
          <a:p>
            <a:pPr marL="742950" lvl="1" indent="-285750">
              <a:buFontTx/>
              <a:buChar char="-"/>
            </a:pPr>
            <a:r>
              <a:rPr lang="en-US" altLang="ko-KR" u="sng" dirty="0"/>
              <a:t>Sequence Flip</a:t>
            </a:r>
            <a:r>
              <a:rPr lang="en-US" altLang="ko-KR" dirty="0"/>
              <a:t> or </a:t>
            </a:r>
            <a:r>
              <a:rPr lang="en-US" altLang="ko-KR" u="sng" dirty="0"/>
              <a:t>None</a:t>
            </a:r>
          </a:p>
          <a:p>
            <a:pPr marL="742950" lvl="1" indent="-285750">
              <a:buFontTx/>
              <a:buChar char="-"/>
            </a:pPr>
            <a:r>
              <a:rPr lang="en-US" altLang="ko-KR" u="sng" dirty="0"/>
              <a:t>Flatten</a:t>
            </a:r>
            <a:r>
              <a:rPr lang="en-US" altLang="ko-KR" dirty="0"/>
              <a:t> or </a:t>
            </a:r>
            <a:r>
              <a:rPr lang="en-US" altLang="ko-KR" u="sng" dirty="0"/>
              <a:t>GAP(Global Average Pooling)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Nf</a:t>
            </a:r>
            <a:r>
              <a:rPr lang="en-US" altLang="ko-KR" dirty="0"/>
              <a:t>(number of filter) </a:t>
            </a:r>
            <a:r>
              <a:rPr lang="en-US" altLang="ko-KR" u="sng" dirty="0"/>
              <a:t>16</a:t>
            </a:r>
            <a:r>
              <a:rPr lang="en-US" altLang="ko-KR" dirty="0"/>
              <a:t> or </a:t>
            </a:r>
            <a:r>
              <a:rPr lang="en-US" altLang="ko-KR" u="sng" dirty="0"/>
              <a:t>32</a:t>
            </a:r>
          </a:p>
          <a:p>
            <a:pPr marL="742950" lvl="1" indent="-285750">
              <a:buFontTx/>
              <a:buChar char="-"/>
            </a:pPr>
            <a:r>
              <a:rPr lang="en-US" altLang="ko-KR" u="sng" dirty="0"/>
              <a:t>Slice</a:t>
            </a:r>
            <a:r>
              <a:rPr lang="en-US" altLang="ko-KR" dirty="0"/>
              <a:t> or </a:t>
            </a:r>
            <a:r>
              <a:rPr lang="en-US" altLang="ko-KR" u="sng" dirty="0"/>
              <a:t>None</a:t>
            </a:r>
          </a:p>
          <a:p>
            <a:pPr lvl="1"/>
            <a:endParaRPr lang="en-US" altLang="ko-KR" u="sng" dirty="0"/>
          </a:p>
          <a:p>
            <a:pPr marL="342900" indent="-342900">
              <a:buAutoNum type="arabicPeriod"/>
            </a:pPr>
            <a:r>
              <a:rPr lang="en-US" altLang="ko-KR" dirty="0"/>
              <a:t>Resnet18(pretrained from </a:t>
            </a:r>
            <a:r>
              <a:rPr lang="en-US" altLang="ko-KR" dirty="0" err="1"/>
              <a:t>imagenet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Wavenet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91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(Public kernel model)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4DD6C-87D3-4181-894D-73E5339E950A}"/>
              </a:ext>
            </a:extLst>
          </p:cNvPr>
          <p:cNvSpPr txBox="1"/>
          <p:nvPr/>
        </p:nvSpPr>
        <p:spPr>
          <a:xfrm>
            <a:off x="1775598" y="1002089"/>
            <a:ext cx="33068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Used in </a:t>
            </a:r>
            <a:r>
              <a:rPr lang="en-US" altLang="ko-KR" b="1" dirty="0"/>
              <a:t>CNN</a:t>
            </a:r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2" action="ppaction://hlinksldjump"/>
              </a:rPr>
              <a:t>Normalize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3" action="ppaction://hlinksldjump"/>
              </a:rPr>
              <a:t>Lag (lag size [1, 2] bi-direction)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4" action="ppaction://hlinksldjump"/>
              </a:rPr>
              <a:t>Rolling feature (rolling size : 50)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5" action="ppaction://hlinksldjump"/>
              </a:rPr>
              <a:t>Cumulative sum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6" action="ppaction://hlinksldjump"/>
              </a:rPr>
              <a:t>Peak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257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(Public kernel model)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4DD6C-87D3-4181-894D-73E5339E950A}"/>
              </a:ext>
            </a:extLst>
          </p:cNvPr>
          <p:cNvSpPr txBox="1"/>
          <p:nvPr/>
        </p:nvSpPr>
        <p:spPr>
          <a:xfrm>
            <a:off x="1762518" y="1452328"/>
            <a:ext cx="376256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Normal</a:t>
            </a:r>
            <a:r>
              <a:rPr lang="ko-KR" altLang="en-US" sz="1100" dirty="0"/>
              <a:t> </a:t>
            </a:r>
            <a:r>
              <a:rPr lang="en-US" altLang="ko-KR" sz="1100" dirty="0"/>
              <a:t>model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정방향으로 나올 수 있는 정보를 얻음</a:t>
            </a:r>
            <a:endParaRPr lang="en-US" altLang="ko-KR" sz="1100" dirty="0"/>
          </a:p>
          <a:p>
            <a:r>
              <a:rPr lang="en-US" altLang="ko-KR" sz="1100" dirty="0"/>
              <a:t>Sequence flip model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역방향으로 나올 수 있는 정보를 얻음</a:t>
            </a:r>
            <a:endParaRPr lang="en-US" altLang="ko-KR" sz="1100" dirty="0"/>
          </a:p>
          <a:p>
            <a:pPr algn="r"/>
            <a:r>
              <a:rPr lang="en-US" altLang="ko-KR" sz="800" dirty="0"/>
              <a:t>*</a:t>
            </a:r>
            <a:r>
              <a:rPr lang="ko-KR" altLang="en-US" sz="800" dirty="0"/>
              <a:t>두 방법으로 두 가지의 모델을 만들 수 있음</a:t>
            </a:r>
            <a:endParaRPr lang="en-US" altLang="ko-KR" sz="1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CE0026-CE44-4F4D-BE36-1B4F4A9587B3}"/>
              </a:ext>
            </a:extLst>
          </p:cNvPr>
          <p:cNvGrpSpPr/>
          <p:nvPr/>
        </p:nvGrpSpPr>
        <p:grpSpPr>
          <a:xfrm>
            <a:off x="1511300" y="2273183"/>
            <a:ext cx="1270000" cy="2268377"/>
            <a:chOff x="762000" y="1911830"/>
            <a:chExt cx="1270000" cy="226837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AE3715-27F6-4820-98D8-A5D21C061155}"/>
                </a:ext>
              </a:extLst>
            </p:cNvPr>
            <p:cNvGrpSpPr/>
            <p:nvPr/>
          </p:nvGrpSpPr>
          <p:grpSpPr>
            <a:xfrm>
              <a:off x="762000" y="1911830"/>
              <a:ext cx="1270000" cy="1828800"/>
              <a:chOff x="914400" y="1047750"/>
              <a:chExt cx="1270000" cy="18288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43FDC8E-2D69-4173-8D2E-642618ED96B2}"/>
                  </a:ext>
                </a:extLst>
              </p:cNvPr>
              <p:cNvSpPr/>
              <p:nvPr/>
            </p:nvSpPr>
            <p:spPr>
              <a:xfrm>
                <a:off x="914400" y="13525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8B67581-2A65-4133-AB53-D129B67C55A4}"/>
                  </a:ext>
                </a:extLst>
              </p:cNvPr>
              <p:cNvSpPr/>
              <p:nvPr/>
            </p:nvSpPr>
            <p:spPr>
              <a:xfrm>
                <a:off x="914400" y="16573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839771-BE77-4729-854D-4617E5825842}"/>
                  </a:ext>
                </a:extLst>
              </p:cNvPr>
              <p:cNvSpPr/>
              <p:nvPr/>
            </p:nvSpPr>
            <p:spPr>
              <a:xfrm>
                <a:off x="914400" y="19621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C3DC3E-F24E-4616-9C80-349913C724A8}"/>
                  </a:ext>
                </a:extLst>
              </p:cNvPr>
              <p:cNvSpPr/>
              <p:nvPr/>
            </p:nvSpPr>
            <p:spPr>
              <a:xfrm>
                <a:off x="914400" y="226695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2C122E9-2FCD-4208-AAFF-E79A4F31F558}"/>
                  </a:ext>
                </a:extLst>
              </p:cNvPr>
              <p:cNvSpPr/>
              <p:nvPr/>
            </p:nvSpPr>
            <p:spPr>
              <a:xfrm>
                <a:off x="914400" y="25717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FCAE11A9-E488-46AF-981B-D8F3F005683A}"/>
                  </a:ext>
                </a:extLst>
              </p:cNvPr>
              <p:cNvSpPr/>
              <p:nvPr/>
            </p:nvSpPr>
            <p:spPr>
              <a:xfrm>
                <a:off x="914400" y="104775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S1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6654CDCD-5C88-4969-A8BE-0C96254DC7E0}"/>
                  </a:ext>
                </a:extLst>
              </p:cNvPr>
              <p:cNvSpPr/>
              <p:nvPr/>
            </p:nvSpPr>
            <p:spPr>
              <a:xfrm>
                <a:off x="1231900" y="13525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49BB322-1DAC-4AF9-A426-FE93D726B09A}"/>
                  </a:ext>
                </a:extLst>
              </p:cNvPr>
              <p:cNvSpPr/>
              <p:nvPr/>
            </p:nvSpPr>
            <p:spPr>
              <a:xfrm>
                <a:off x="1231900" y="16573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6A54FC9-4BC0-4252-B2CE-CA89D43C26F3}"/>
                  </a:ext>
                </a:extLst>
              </p:cNvPr>
              <p:cNvSpPr/>
              <p:nvPr/>
            </p:nvSpPr>
            <p:spPr>
              <a:xfrm>
                <a:off x="1231900" y="19621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2E7C0F4-40F4-407E-A3B8-78D4AF7D253C}"/>
                  </a:ext>
                </a:extLst>
              </p:cNvPr>
              <p:cNvSpPr/>
              <p:nvPr/>
            </p:nvSpPr>
            <p:spPr>
              <a:xfrm>
                <a:off x="1231900" y="22669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8EFD390-1FBF-4C73-82E0-C9529985E97E}"/>
                  </a:ext>
                </a:extLst>
              </p:cNvPr>
              <p:cNvSpPr/>
              <p:nvPr/>
            </p:nvSpPr>
            <p:spPr>
              <a:xfrm>
                <a:off x="1231900" y="25717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CA114FE-F70D-48FA-ACEB-5C51B4903C78}"/>
                  </a:ext>
                </a:extLst>
              </p:cNvPr>
              <p:cNvSpPr/>
              <p:nvPr/>
            </p:nvSpPr>
            <p:spPr>
              <a:xfrm>
                <a:off x="12319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S2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C5C2107F-4F05-41EC-B363-B1888B565BAC}"/>
                  </a:ext>
                </a:extLst>
              </p:cNvPr>
              <p:cNvSpPr/>
              <p:nvPr/>
            </p:nvSpPr>
            <p:spPr>
              <a:xfrm>
                <a:off x="1555750" y="13525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0226B5C9-D22D-4572-8445-BF66CA9A60CC}"/>
                  </a:ext>
                </a:extLst>
              </p:cNvPr>
              <p:cNvSpPr/>
              <p:nvPr/>
            </p:nvSpPr>
            <p:spPr>
              <a:xfrm>
                <a:off x="1555750" y="16573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DF862CF-B176-40F9-962C-D3CCAEE13EBB}"/>
                  </a:ext>
                </a:extLst>
              </p:cNvPr>
              <p:cNvSpPr/>
              <p:nvPr/>
            </p:nvSpPr>
            <p:spPr>
              <a:xfrm>
                <a:off x="1555750" y="19621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07C2B8F-E59D-4706-82F3-40989204F534}"/>
                  </a:ext>
                </a:extLst>
              </p:cNvPr>
              <p:cNvSpPr/>
              <p:nvPr/>
            </p:nvSpPr>
            <p:spPr>
              <a:xfrm>
                <a:off x="1555750" y="22669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6D03A06D-3951-428A-A0E6-99D196A7CF71}"/>
                  </a:ext>
                </a:extLst>
              </p:cNvPr>
              <p:cNvSpPr/>
              <p:nvPr/>
            </p:nvSpPr>
            <p:spPr>
              <a:xfrm>
                <a:off x="1555750" y="25717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CE5D9D35-14FE-46DC-91C0-A8D7ABA53CDF}"/>
                  </a:ext>
                </a:extLst>
              </p:cNvPr>
              <p:cNvSpPr/>
              <p:nvPr/>
            </p:nvSpPr>
            <p:spPr>
              <a:xfrm>
                <a:off x="155575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S3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70FF05C-E165-4724-88D1-C6639C4D5BEC}"/>
                  </a:ext>
                </a:extLst>
              </p:cNvPr>
              <p:cNvSpPr/>
              <p:nvPr/>
            </p:nvSpPr>
            <p:spPr>
              <a:xfrm>
                <a:off x="1879600" y="13525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07D0C568-C7C7-490A-B8BC-FA031F29B0D4}"/>
                  </a:ext>
                </a:extLst>
              </p:cNvPr>
              <p:cNvSpPr/>
              <p:nvPr/>
            </p:nvSpPr>
            <p:spPr>
              <a:xfrm>
                <a:off x="1879600" y="16573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57350ECF-8B15-4A73-A658-B3619D9DF9C0}"/>
                  </a:ext>
                </a:extLst>
              </p:cNvPr>
              <p:cNvSpPr/>
              <p:nvPr/>
            </p:nvSpPr>
            <p:spPr>
              <a:xfrm>
                <a:off x="1879600" y="19621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6EF002-4D99-4D2F-AD05-6BD14EC1EECC}"/>
                  </a:ext>
                </a:extLst>
              </p:cNvPr>
              <p:cNvSpPr/>
              <p:nvPr/>
            </p:nvSpPr>
            <p:spPr>
              <a:xfrm>
                <a:off x="1879600" y="22669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9D87CACA-E4E0-4D8F-969C-248A9BF61FB5}"/>
                  </a:ext>
                </a:extLst>
              </p:cNvPr>
              <p:cNvSpPr/>
              <p:nvPr/>
            </p:nvSpPr>
            <p:spPr>
              <a:xfrm>
                <a:off x="1879600" y="25717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7A124685-245B-4130-91F1-B198CDE98828}"/>
                  </a:ext>
                </a:extLst>
              </p:cNvPr>
              <p:cNvSpPr/>
              <p:nvPr/>
            </p:nvSpPr>
            <p:spPr>
              <a:xfrm>
                <a:off x="18796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S4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ADCA-C6BF-4587-A3DD-B622FC47C59D}"/>
                </a:ext>
              </a:extLst>
            </p:cNvPr>
            <p:cNvSpPr txBox="1"/>
            <p:nvPr/>
          </p:nvSpPr>
          <p:spPr>
            <a:xfrm>
              <a:off x="932059" y="3810875"/>
              <a:ext cx="942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Normal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510A0E-AE99-436E-A0FB-C52B696820B9}"/>
                  </a:ext>
                </a:extLst>
              </p:cNvPr>
              <p:cNvSpPr/>
              <p:nvPr/>
            </p:nvSpPr>
            <p:spPr>
              <a:xfrm>
                <a:off x="2857500" y="250644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510A0E-AE99-436E-A0FB-C52B69682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506443"/>
                <a:ext cx="33020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AC453A7-C4D8-4D25-B917-DD597E5207D6}"/>
                  </a:ext>
                </a:extLst>
              </p:cNvPr>
              <p:cNvSpPr/>
              <p:nvPr/>
            </p:nvSpPr>
            <p:spPr>
              <a:xfrm>
                <a:off x="2857500" y="276805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AC453A7-C4D8-4D25-B917-DD597E520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768053"/>
                <a:ext cx="33020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2B9D86D-8B13-495C-B977-E578FB687591}"/>
                  </a:ext>
                </a:extLst>
              </p:cNvPr>
              <p:cNvSpPr/>
              <p:nvPr/>
            </p:nvSpPr>
            <p:spPr>
              <a:xfrm>
                <a:off x="2857500" y="302966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2B9D86D-8B13-495C-B977-E578FB687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3029663"/>
                <a:ext cx="33020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DE6C6E6-6ABA-4B65-8B55-A03CE3C5A6AD}"/>
                  </a:ext>
                </a:extLst>
              </p:cNvPr>
              <p:cNvSpPr/>
              <p:nvPr/>
            </p:nvSpPr>
            <p:spPr>
              <a:xfrm>
                <a:off x="2857500" y="329127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DE6C6E6-6ABA-4B65-8B55-A03CE3C5A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3291273"/>
                <a:ext cx="33020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324D7-F6F5-4C63-ABDC-8F8CA6B4AF57}"/>
              </a:ext>
            </a:extLst>
          </p:cNvPr>
          <p:cNvSpPr/>
          <p:nvPr/>
        </p:nvSpPr>
        <p:spPr>
          <a:xfrm>
            <a:off x="2857500" y="3552883"/>
            <a:ext cx="330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…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AF36416-30AF-4FFD-9F35-5B4C761E4DE6}"/>
                  </a:ext>
                </a:extLst>
              </p:cNvPr>
              <p:cNvSpPr/>
              <p:nvPr/>
            </p:nvSpPr>
            <p:spPr>
              <a:xfrm>
                <a:off x="2857500" y="381449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AF36416-30AF-4FFD-9F35-5B4C761E4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3814493"/>
                <a:ext cx="33020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7109C71-BCB4-4CED-A5DD-4CA553DCC79D}"/>
              </a:ext>
            </a:extLst>
          </p:cNvPr>
          <p:cNvSpPr/>
          <p:nvPr/>
        </p:nvSpPr>
        <p:spPr>
          <a:xfrm>
            <a:off x="3340100" y="3073283"/>
            <a:ext cx="304800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DB08F8-3FA2-4F2E-83C2-B6C9FA41EB6A}"/>
              </a:ext>
            </a:extLst>
          </p:cNvPr>
          <p:cNvGrpSpPr/>
          <p:nvPr/>
        </p:nvGrpSpPr>
        <p:grpSpPr>
          <a:xfrm>
            <a:off x="3962400" y="2273183"/>
            <a:ext cx="1270000" cy="2279767"/>
            <a:chOff x="762000" y="1911830"/>
            <a:chExt cx="1270000" cy="227976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244EFD7-202F-4098-B92B-6FDA725E28B6}"/>
                </a:ext>
              </a:extLst>
            </p:cNvPr>
            <p:cNvGrpSpPr/>
            <p:nvPr/>
          </p:nvGrpSpPr>
          <p:grpSpPr>
            <a:xfrm>
              <a:off x="762000" y="1911830"/>
              <a:ext cx="1270000" cy="1828800"/>
              <a:chOff x="914400" y="1047750"/>
              <a:chExt cx="1270000" cy="182880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3BE7675A-7BC0-45D0-9D9F-F221552BA19F}"/>
                  </a:ext>
                </a:extLst>
              </p:cNvPr>
              <p:cNvSpPr/>
              <p:nvPr/>
            </p:nvSpPr>
            <p:spPr>
              <a:xfrm>
                <a:off x="914400" y="13525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7BBDF1E-C589-4D7C-A634-53007F12915F}"/>
                  </a:ext>
                </a:extLst>
              </p:cNvPr>
              <p:cNvSpPr/>
              <p:nvPr/>
            </p:nvSpPr>
            <p:spPr>
              <a:xfrm>
                <a:off x="914400" y="22669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DA8827BA-3D43-486E-89CB-891B03BD5500}"/>
                  </a:ext>
                </a:extLst>
              </p:cNvPr>
              <p:cNvSpPr/>
              <p:nvPr/>
            </p:nvSpPr>
            <p:spPr>
              <a:xfrm>
                <a:off x="914400" y="19621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2C688583-51B5-4775-BD32-A08D1ACE135C}"/>
                  </a:ext>
                </a:extLst>
              </p:cNvPr>
              <p:cNvSpPr/>
              <p:nvPr/>
            </p:nvSpPr>
            <p:spPr>
              <a:xfrm>
                <a:off x="914400" y="165735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A9ED811-13FC-4DDC-979F-9D2819CD4550}"/>
                  </a:ext>
                </a:extLst>
              </p:cNvPr>
              <p:cNvSpPr/>
              <p:nvPr/>
            </p:nvSpPr>
            <p:spPr>
              <a:xfrm>
                <a:off x="914400" y="25717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22A34969-5EF8-410F-8595-35594A0A2E59}"/>
                  </a:ext>
                </a:extLst>
              </p:cNvPr>
              <p:cNvSpPr/>
              <p:nvPr/>
            </p:nvSpPr>
            <p:spPr>
              <a:xfrm>
                <a:off x="914400" y="104775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S1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157B952C-B910-4023-A9D7-BE7286AF341E}"/>
                  </a:ext>
                </a:extLst>
              </p:cNvPr>
              <p:cNvSpPr/>
              <p:nvPr/>
            </p:nvSpPr>
            <p:spPr>
              <a:xfrm>
                <a:off x="1231900" y="13525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0E3DF12A-AF04-47B3-9D6F-575EA7702C9C}"/>
                  </a:ext>
                </a:extLst>
              </p:cNvPr>
              <p:cNvSpPr/>
              <p:nvPr/>
            </p:nvSpPr>
            <p:spPr>
              <a:xfrm>
                <a:off x="1231900" y="22669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3D6EA962-BA6B-4EE6-A66C-2E9220D0A132}"/>
                  </a:ext>
                </a:extLst>
              </p:cNvPr>
              <p:cNvSpPr/>
              <p:nvPr/>
            </p:nvSpPr>
            <p:spPr>
              <a:xfrm>
                <a:off x="1231900" y="19621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FCF3F02-DAB4-4D19-8563-08AD5B52C039}"/>
                  </a:ext>
                </a:extLst>
              </p:cNvPr>
              <p:cNvSpPr/>
              <p:nvPr/>
            </p:nvSpPr>
            <p:spPr>
              <a:xfrm>
                <a:off x="1231900" y="16573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9D72EC54-8ED7-4D8F-B5AC-B990BC01AB19}"/>
                  </a:ext>
                </a:extLst>
              </p:cNvPr>
              <p:cNvSpPr/>
              <p:nvPr/>
            </p:nvSpPr>
            <p:spPr>
              <a:xfrm>
                <a:off x="1231900" y="25717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E53ABF66-8CDF-4551-BA67-8DC3EED91288}"/>
                  </a:ext>
                </a:extLst>
              </p:cNvPr>
              <p:cNvSpPr/>
              <p:nvPr/>
            </p:nvSpPr>
            <p:spPr>
              <a:xfrm>
                <a:off x="12319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S2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AB0C7849-E175-491C-BC76-9FDCE0AF5323}"/>
                  </a:ext>
                </a:extLst>
              </p:cNvPr>
              <p:cNvSpPr/>
              <p:nvPr/>
            </p:nvSpPr>
            <p:spPr>
              <a:xfrm>
                <a:off x="1555750" y="13525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37317B89-3047-4E7B-8FDA-D53002AAE3C1}"/>
                  </a:ext>
                </a:extLst>
              </p:cNvPr>
              <p:cNvSpPr/>
              <p:nvPr/>
            </p:nvSpPr>
            <p:spPr>
              <a:xfrm>
                <a:off x="1555750" y="22669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9EC721C5-A8CD-4236-A8E3-37631D7211C1}"/>
                  </a:ext>
                </a:extLst>
              </p:cNvPr>
              <p:cNvSpPr/>
              <p:nvPr/>
            </p:nvSpPr>
            <p:spPr>
              <a:xfrm>
                <a:off x="1555750" y="19621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ED9E1298-A1ED-4FD1-AA5B-6C76429D1AE5}"/>
                  </a:ext>
                </a:extLst>
              </p:cNvPr>
              <p:cNvSpPr/>
              <p:nvPr/>
            </p:nvSpPr>
            <p:spPr>
              <a:xfrm>
                <a:off x="1555750" y="16573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075F461-0560-430F-B107-10834A36EEDE}"/>
                  </a:ext>
                </a:extLst>
              </p:cNvPr>
              <p:cNvSpPr/>
              <p:nvPr/>
            </p:nvSpPr>
            <p:spPr>
              <a:xfrm>
                <a:off x="1555750" y="25717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307BD8DC-E32E-4D46-A5D9-8266DFA40946}"/>
                  </a:ext>
                </a:extLst>
              </p:cNvPr>
              <p:cNvSpPr/>
              <p:nvPr/>
            </p:nvSpPr>
            <p:spPr>
              <a:xfrm>
                <a:off x="155575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S3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8F48CB13-12CD-4501-8CE4-72EF40494046}"/>
                  </a:ext>
                </a:extLst>
              </p:cNvPr>
              <p:cNvSpPr/>
              <p:nvPr/>
            </p:nvSpPr>
            <p:spPr>
              <a:xfrm>
                <a:off x="1879600" y="13525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A8FDB4E0-E128-4B80-A51C-E17FBCF0793C}"/>
                  </a:ext>
                </a:extLst>
              </p:cNvPr>
              <p:cNvSpPr/>
              <p:nvPr/>
            </p:nvSpPr>
            <p:spPr>
              <a:xfrm>
                <a:off x="1879600" y="22669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B0185883-AC8D-4228-B0E1-D93FCAD979C8}"/>
                  </a:ext>
                </a:extLst>
              </p:cNvPr>
              <p:cNvSpPr/>
              <p:nvPr/>
            </p:nvSpPr>
            <p:spPr>
              <a:xfrm>
                <a:off x="1879600" y="19621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95265CFA-F3BA-478C-91F5-3C8B72F22832}"/>
                  </a:ext>
                </a:extLst>
              </p:cNvPr>
              <p:cNvSpPr/>
              <p:nvPr/>
            </p:nvSpPr>
            <p:spPr>
              <a:xfrm>
                <a:off x="1879600" y="16573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1EC7A2C8-6CB4-45E1-ACC3-4207498EC5E5}"/>
                  </a:ext>
                </a:extLst>
              </p:cNvPr>
              <p:cNvSpPr/>
              <p:nvPr/>
            </p:nvSpPr>
            <p:spPr>
              <a:xfrm>
                <a:off x="1879600" y="25717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8EA328CE-96BD-4F41-9FE1-FDB66BE7A959}"/>
                  </a:ext>
                </a:extLst>
              </p:cNvPr>
              <p:cNvSpPr/>
              <p:nvPr/>
            </p:nvSpPr>
            <p:spPr>
              <a:xfrm>
                <a:off x="18796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S4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9B5338-7A08-45D4-BA37-422EB88E4704}"/>
                </a:ext>
              </a:extLst>
            </p:cNvPr>
            <p:cNvSpPr txBox="1"/>
            <p:nvPr/>
          </p:nvSpPr>
          <p:spPr>
            <a:xfrm>
              <a:off x="1128909" y="3822265"/>
              <a:ext cx="548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Flip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B534600-931A-4BD5-A080-6A9F0E1694BB}"/>
                  </a:ext>
                </a:extLst>
              </p:cNvPr>
              <p:cNvSpPr/>
              <p:nvPr/>
            </p:nvSpPr>
            <p:spPr>
              <a:xfrm>
                <a:off x="5308600" y="250644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B534600-931A-4BD5-A080-6A9F0E16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2506443"/>
                <a:ext cx="33020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5EE20C-49B0-466A-AB64-A48F769C439B}"/>
              </a:ext>
            </a:extLst>
          </p:cNvPr>
          <p:cNvSpPr/>
          <p:nvPr/>
        </p:nvSpPr>
        <p:spPr>
          <a:xfrm>
            <a:off x="5308600" y="2768053"/>
            <a:ext cx="330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…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374A5FA-4C9D-4425-A926-337AC0B864F9}"/>
                  </a:ext>
                </a:extLst>
              </p:cNvPr>
              <p:cNvSpPr/>
              <p:nvPr/>
            </p:nvSpPr>
            <p:spPr>
              <a:xfrm>
                <a:off x="5308600" y="302966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374A5FA-4C9D-4425-A926-337AC0B86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3029663"/>
                <a:ext cx="33020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CAF96D3-9A62-4CDF-876C-31006CF6C779}"/>
                  </a:ext>
                </a:extLst>
              </p:cNvPr>
              <p:cNvSpPr/>
              <p:nvPr/>
            </p:nvSpPr>
            <p:spPr>
              <a:xfrm>
                <a:off x="5308600" y="329127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CAF96D3-9A62-4CDF-876C-31006CF6C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3291273"/>
                <a:ext cx="33020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0FC9950-58B7-491B-9F21-0AC8DD296ECA}"/>
                  </a:ext>
                </a:extLst>
              </p:cNvPr>
              <p:cNvSpPr/>
              <p:nvPr/>
            </p:nvSpPr>
            <p:spPr>
              <a:xfrm>
                <a:off x="5308600" y="355288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0FC9950-58B7-491B-9F21-0AC8DD296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3552883"/>
                <a:ext cx="33020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0A6E474-D2FF-49A7-BD58-9368CFE828E3}"/>
                  </a:ext>
                </a:extLst>
              </p:cNvPr>
              <p:cNvSpPr/>
              <p:nvPr/>
            </p:nvSpPr>
            <p:spPr>
              <a:xfrm>
                <a:off x="5308600" y="3814493"/>
                <a:ext cx="3302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0A6E474-D2FF-49A7-BD58-9368CFE82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3814493"/>
                <a:ext cx="33020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577C204-31CA-4078-8734-DA8FC89DAECB}"/>
              </a:ext>
            </a:extLst>
          </p:cNvPr>
          <p:cNvSpPr txBox="1"/>
          <p:nvPr/>
        </p:nvSpPr>
        <p:spPr>
          <a:xfrm>
            <a:off x="2359016" y="865268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 flip or 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16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(Public kernel model)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1947EFF-4C36-47C1-976A-0B40C56C542E}"/>
              </a:ext>
            </a:extLst>
          </p:cNvPr>
          <p:cNvGrpSpPr/>
          <p:nvPr/>
        </p:nvGrpSpPr>
        <p:grpSpPr>
          <a:xfrm>
            <a:off x="152400" y="2027888"/>
            <a:ext cx="1270000" cy="2268377"/>
            <a:chOff x="762000" y="1911830"/>
            <a:chExt cx="1270000" cy="2268377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C89B83E-D839-480C-81D3-CCDA6981574C}"/>
                </a:ext>
              </a:extLst>
            </p:cNvPr>
            <p:cNvGrpSpPr/>
            <p:nvPr/>
          </p:nvGrpSpPr>
          <p:grpSpPr>
            <a:xfrm>
              <a:off x="762000" y="1911830"/>
              <a:ext cx="1270000" cy="1828800"/>
              <a:chOff x="914400" y="1047750"/>
              <a:chExt cx="1270000" cy="1828800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153E339E-AF29-4D45-A9ED-E3989D8584F0}"/>
                  </a:ext>
                </a:extLst>
              </p:cNvPr>
              <p:cNvSpPr/>
              <p:nvPr/>
            </p:nvSpPr>
            <p:spPr>
              <a:xfrm>
                <a:off x="914400" y="13525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3B2FC44C-9B04-4D0D-BE11-8BA33031A369}"/>
                  </a:ext>
                </a:extLst>
              </p:cNvPr>
              <p:cNvSpPr/>
              <p:nvPr/>
            </p:nvSpPr>
            <p:spPr>
              <a:xfrm>
                <a:off x="914400" y="16573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62F7A38-9493-40B6-8EE4-498301217BE2}"/>
                  </a:ext>
                </a:extLst>
              </p:cNvPr>
              <p:cNvSpPr/>
              <p:nvPr/>
            </p:nvSpPr>
            <p:spPr>
              <a:xfrm>
                <a:off x="914400" y="19621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ED80F1C-8E73-4A33-A6D7-A0F8F98CE812}"/>
                  </a:ext>
                </a:extLst>
              </p:cNvPr>
              <p:cNvSpPr/>
              <p:nvPr/>
            </p:nvSpPr>
            <p:spPr>
              <a:xfrm>
                <a:off x="914400" y="226695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52A150FB-A51F-4595-9AE3-679D38310ED5}"/>
                  </a:ext>
                </a:extLst>
              </p:cNvPr>
              <p:cNvSpPr/>
              <p:nvPr/>
            </p:nvSpPr>
            <p:spPr>
              <a:xfrm>
                <a:off x="914400" y="25717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0CD46A89-AC49-488F-82CF-00A41E9C3524}"/>
                  </a:ext>
                </a:extLst>
              </p:cNvPr>
              <p:cNvSpPr/>
              <p:nvPr/>
            </p:nvSpPr>
            <p:spPr>
              <a:xfrm>
                <a:off x="914400" y="104775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S1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F83BE2C9-ABEA-4850-9EE2-8C582E2454A4}"/>
                  </a:ext>
                </a:extLst>
              </p:cNvPr>
              <p:cNvSpPr/>
              <p:nvPr/>
            </p:nvSpPr>
            <p:spPr>
              <a:xfrm>
                <a:off x="1231900" y="13525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4C4C1B71-1DB6-4B58-9F72-5101AB23A5D0}"/>
                  </a:ext>
                </a:extLst>
              </p:cNvPr>
              <p:cNvSpPr/>
              <p:nvPr/>
            </p:nvSpPr>
            <p:spPr>
              <a:xfrm>
                <a:off x="1231900" y="16573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B572E91B-E3B8-4FB1-8B0A-96DE335CF141}"/>
                  </a:ext>
                </a:extLst>
              </p:cNvPr>
              <p:cNvSpPr/>
              <p:nvPr/>
            </p:nvSpPr>
            <p:spPr>
              <a:xfrm>
                <a:off x="1231900" y="19621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52E6898-BACF-46F7-8BC1-4EE4B1B0465D}"/>
                  </a:ext>
                </a:extLst>
              </p:cNvPr>
              <p:cNvSpPr/>
              <p:nvPr/>
            </p:nvSpPr>
            <p:spPr>
              <a:xfrm>
                <a:off x="1231900" y="22669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F42EABA-39F0-4AF0-8128-0B9A25438E9B}"/>
                  </a:ext>
                </a:extLst>
              </p:cNvPr>
              <p:cNvSpPr/>
              <p:nvPr/>
            </p:nvSpPr>
            <p:spPr>
              <a:xfrm>
                <a:off x="1231900" y="25717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C717D11C-A378-4064-9808-D6DCABD93E27}"/>
                  </a:ext>
                </a:extLst>
              </p:cNvPr>
              <p:cNvSpPr/>
              <p:nvPr/>
            </p:nvSpPr>
            <p:spPr>
              <a:xfrm>
                <a:off x="12319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S2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7AC31F8A-CD97-43CF-8832-F1B517DE4278}"/>
                  </a:ext>
                </a:extLst>
              </p:cNvPr>
              <p:cNvSpPr/>
              <p:nvPr/>
            </p:nvSpPr>
            <p:spPr>
              <a:xfrm>
                <a:off x="1555750" y="13525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3B9395B2-D813-4E56-8F98-7D2B27472A52}"/>
                  </a:ext>
                </a:extLst>
              </p:cNvPr>
              <p:cNvSpPr/>
              <p:nvPr/>
            </p:nvSpPr>
            <p:spPr>
              <a:xfrm>
                <a:off x="1555750" y="16573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D6AF46D9-5EB8-4EE4-B824-D5D4E6A70957}"/>
                  </a:ext>
                </a:extLst>
              </p:cNvPr>
              <p:cNvSpPr/>
              <p:nvPr/>
            </p:nvSpPr>
            <p:spPr>
              <a:xfrm>
                <a:off x="1555750" y="19621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E158B297-47AE-430F-A7E8-E45153307A52}"/>
                  </a:ext>
                </a:extLst>
              </p:cNvPr>
              <p:cNvSpPr/>
              <p:nvPr/>
            </p:nvSpPr>
            <p:spPr>
              <a:xfrm>
                <a:off x="1555750" y="22669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03A66FC5-CA58-4235-8BC8-28360E944547}"/>
                  </a:ext>
                </a:extLst>
              </p:cNvPr>
              <p:cNvSpPr/>
              <p:nvPr/>
            </p:nvSpPr>
            <p:spPr>
              <a:xfrm>
                <a:off x="1555750" y="25717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2A97A72-BA0A-4EBC-8A91-957EB5CC15FD}"/>
                  </a:ext>
                </a:extLst>
              </p:cNvPr>
              <p:cNvSpPr/>
              <p:nvPr/>
            </p:nvSpPr>
            <p:spPr>
              <a:xfrm>
                <a:off x="155575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S3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4344733D-8F02-46B8-95F5-3B777B3DF222}"/>
                  </a:ext>
                </a:extLst>
              </p:cNvPr>
              <p:cNvSpPr/>
              <p:nvPr/>
            </p:nvSpPr>
            <p:spPr>
              <a:xfrm>
                <a:off x="1879600" y="13525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426DC622-99A7-48B4-A7C5-197274AEE027}"/>
                  </a:ext>
                </a:extLst>
              </p:cNvPr>
              <p:cNvSpPr/>
              <p:nvPr/>
            </p:nvSpPr>
            <p:spPr>
              <a:xfrm>
                <a:off x="1879600" y="16573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24B7A9CB-50B8-4709-9C8A-B569D0E20D75}"/>
                  </a:ext>
                </a:extLst>
              </p:cNvPr>
              <p:cNvSpPr/>
              <p:nvPr/>
            </p:nvSpPr>
            <p:spPr>
              <a:xfrm>
                <a:off x="1879600" y="19621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571E09F-99C3-40C2-8390-53C01F92652B}"/>
                  </a:ext>
                </a:extLst>
              </p:cNvPr>
              <p:cNvSpPr/>
              <p:nvPr/>
            </p:nvSpPr>
            <p:spPr>
              <a:xfrm>
                <a:off x="1879600" y="22669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7A5AC8E-659B-4A33-8DA0-5B87035BE956}"/>
                  </a:ext>
                </a:extLst>
              </p:cNvPr>
              <p:cNvSpPr/>
              <p:nvPr/>
            </p:nvSpPr>
            <p:spPr>
              <a:xfrm>
                <a:off x="1879600" y="25717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DC73E385-EF10-4DF6-88B3-26C698DFAC3E}"/>
                  </a:ext>
                </a:extLst>
              </p:cNvPr>
              <p:cNvSpPr/>
              <p:nvPr/>
            </p:nvSpPr>
            <p:spPr>
              <a:xfrm>
                <a:off x="18796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S4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2759432-360E-4447-985D-44B4ABE02B78}"/>
                </a:ext>
              </a:extLst>
            </p:cNvPr>
            <p:cNvSpPr txBox="1"/>
            <p:nvPr/>
          </p:nvSpPr>
          <p:spPr>
            <a:xfrm>
              <a:off x="932059" y="3810875"/>
              <a:ext cx="942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Normal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57A6C4B-AEA3-43F0-88E9-3D91B58D0D46}"/>
              </a:ext>
            </a:extLst>
          </p:cNvPr>
          <p:cNvSpPr txBox="1"/>
          <p:nvPr/>
        </p:nvSpPr>
        <p:spPr>
          <a:xfrm>
            <a:off x="1305676" y="599305"/>
            <a:ext cx="383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Flatten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GAP(Global Average Pooling)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9F2FC1E-8F66-4A12-A28A-1A6298F945D3}"/>
              </a:ext>
            </a:extLst>
          </p:cNvPr>
          <p:cNvSpPr/>
          <p:nvPr/>
        </p:nvSpPr>
        <p:spPr>
          <a:xfrm>
            <a:off x="1750060" y="2713688"/>
            <a:ext cx="914400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3DC185-3914-477C-A5FC-C2F214C564A1}"/>
              </a:ext>
            </a:extLst>
          </p:cNvPr>
          <p:cNvGrpSpPr/>
          <p:nvPr/>
        </p:nvGrpSpPr>
        <p:grpSpPr>
          <a:xfrm>
            <a:off x="2992120" y="2100352"/>
            <a:ext cx="1678939" cy="1676400"/>
            <a:chOff x="3274060" y="2038350"/>
            <a:chExt cx="1678939" cy="1676400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41CC38A0-F157-47D2-A9D4-B087500E89B5}"/>
                </a:ext>
              </a:extLst>
            </p:cNvPr>
            <p:cNvSpPr/>
            <p:nvPr/>
          </p:nvSpPr>
          <p:spPr>
            <a:xfrm>
              <a:off x="3276599" y="20383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BBB80D6F-709C-44C5-ADE2-38C40BF544C9}"/>
                </a:ext>
              </a:extLst>
            </p:cNvPr>
            <p:cNvSpPr/>
            <p:nvPr/>
          </p:nvSpPr>
          <p:spPr>
            <a:xfrm>
              <a:off x="3581399" y="20383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038717B-07C0-4DD7-8B11-110C23B7B28B}"/>
                </a:ext>
              </a:extLst>
            </p:cNvPr>
            <p:cNvSpPr/>
            <p:nvPr/>
          </p:nvSpPr>
          <p:spPr>
            <a:xfrm>
              <a:off x="3886199" y="20383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A8AD571-C99E-4293-AE5B-05E7D3C3CBBC}"/>
                </a:ext>
              </a:extLst>
            </p:cNvPr>
            <p:cNvSpPr/>
            <p:nvPr/>
          </p:nvSpPr>
          <p:spPr>
            <a:xfrm>
              <a:off x="4190999" y="20383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C7AB41E2-7953-443A-A01E-972CE78181BD}"/>
                </a:ext>
              </a:extLst>
            </p:cNvPr>
            <p:cNvSpPr/>
            <p:nvPr/>
          </p:nvSpPr>
          <p:spPr>
            <a:xfrm>
              <a:off x="3276599" y="23431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737E439B-9036-4235-9DD0-612288BF7CCB}"/>
                </a:ext>
              </a:extLst>
            </p:cNvPr>
            <p:cNvSpPr/>
            <p:nvPr/>
          </p:nvSpPr>
          <p:spPr>
            <a:xfrm>
              <a:off x="3581399" y="23431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3C06F731-1693-4BB7-B928-21FE0E0ED6A2}"/>
                </a:ext>
              </a:extLst>
            </p:cNvPr>
            <p:cNvSpPr/>
            <p:nvPr/>
          </p:nvSpPr>
          <p:spPr>
            <a:xfrm>
              <a:off x="3886199" y="23431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AB2EB98A-9F33-4D64-B584-E108140247AB}"/>
                </a:ext>
              </a:extLst>
            </p:cNvPr>
            <p:cNvSpPr/>
            <p:nvPr/>
          </p:nvSpPr>
          <p:spPr>
            <a:xfrm>
              <a:off x="4190999" y="23431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C6A1CA19-A293-4873-BB91-877C02DFF0A6}"/>
                </a:ext>
              </a:extLst>
            </p:cNvPr>
            <p:cNvSpPr/>
            <p:nvPr/>
          </p:nvSpPr>
          <p:spPr>
            <a:xfrm>
              <a:off x="3274060" y="26479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98B4C2A5-C2AA-4FA3-913A-257896F917A5}"/>
                </a:ext>
              </a:extLst>
            </p:cNvPr>
            <p:cNvSpPr/>
            <p:nvPr/>
          </p:nvSpPr>
          <p:spPr>
            <a:xfrm>
              <a:off x="3578860" y="26479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A76CE072-721D-40EA-8AEC-CE992B2FB54A}"/>
                </a:ext>
              </a:extLst>
            </p:cNvPr>
            <p:cNvSpPr/>
            <p:nvPr/>
          </p:nvSpPr>
          <p:spPr>
            <a:xfrm>
              <a:off x="3883660" y="26479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CC10F2C-AD53-45DF-B9F0-8F3DAF7F8D0A}"/>
                </a:ext>
              </a:extLst>
            </p:cNvPr>
            <p:cNvSpPr/>
            <p:nvPr/>
          </p:nvSpPr>
          <p:spPr>
            <a:xfrm>
              <a:off x="4188460" y="26479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9F28278F-EC71-47AF-B63E-7CD39096B870}"/>
                </a:ext>
              </a:extLst>
            </p:cNvPr>
            <p:cNvSpPr/>
            <p:nvPr/>
          </p:nvSpPr>
          <p:spPr>
            <a:xfrm>
              <a:off x="3274060" y="29527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0BF10747-350C-47F7-AE78-13C27E6A6BE7}"/>
                </a:ext>
              </a:extLst>
            </p:cNvPr>
            <p:cNvSpPr/>
            <p:nvPr/>
          </p:nvSpPr>
          <p:spPr>
            <a:xfrm>
              <a:off x="3578860" y="29527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728161FE-1419-4F93-AE25-7FEC99DBCA7D}"/>
                </a:ext>
              </a:extLst>
            </p:cNvPr>
            <p:cNvSpPr/>
            <p:nvPr/>
          </p:nvSpPr>
          <p:spPr>
            <a:xfrm>
              <a:off x="3883660" y="29527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6A8D84C9-5387-44D9-B679-8D9E1FDBEA30}"/>
                </a:ext>
              </a:extLst>
            </p:cNvPr>
            <p:cNvSpPr/>
            <p:nvPr/>
          </p:nvSpPr>
          <p:spPr>
            <a:xfrm>
              <a:off x="4188460" y="295275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7B1C1A62-8FEF-497F-B73B-C8FAE696D989}"/>
                </a:ext>
              </a:extLst>
            </p:cNvPr>
            <p:cNvSpPr/>
            <p:nvPr/>
          </p:nvSpPr>
          <p:spPr>
            <a:xfrm>
              <a:off x="3428999" y="21907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139ADB-03A9-47FD-9290-78D2FA7AC36F}"/>
                </a:ext>
              </a:extLst>
            </p:cNvPr>
            <p:cNvSpPr/>
            <p:nvPr/>
          </p:nvSpPr>
          <p:spPr>
            <a:xfrm>
              <a:off x="3733799" y="21907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2CE9554-8D91-4F11-8594-5384D69F460B}"/>
                </a:ext>
              </a:extLst>
            </p:cNvPr>
            <p:cNvSpPr/>
            <p:nvPr/>
          </p:nvSpPr>
          <p:spPr>
            <a:xfrm>
              <a:off x="4038599" y="21907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A3888106-5FEA-457E-B9CD-30C38DFEBE8A}"/>
                </a:ext>
              </a:extLst>
            </p:cNvPr>
            <p:cNvSpPr/>
            <p:nvPr/>
          </p:nvSpPr>
          <p:spPr>
            <a:xfrm>
              <a:off x="4343399" y="21907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8593B44D-E4CB-40CF-A718-6959FEA461AE}"/>
                </a:ext>
              </a:extLst>
            </p:cNvPr>
            <p:cNvSpPr/>
            <p:nvPr/>
          </p:nvSpPr>
          <p:spPr>
            <a:xfrm>
              <a:off x="3428999" y="24955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E5AB9FCB-EAEE-4BBB-AB46-FF1FDC8877B7}"/>
                </a:ext>
              </a:extLst>
            </p:cNvPr>
            <p:cNvSpPr/>
            <p:nvPr/>
          </p:nvSpPr>
          <p:spPr>
            <a:xfrm>
              <a:off x="3733799" y="24955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DA666CA5-645B-434A-9D39-731C98CC3248}"/>
                </a:ext>
              </a:extLst>
            </p:cNvPr>
            <p:cNvSpPr/>
            <p:nvPr/>
          </p:nvSpPr>
          <p:spPr>
            <a:xfrm>
              <a:off x="4038599" y="24955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A69EA304-9E3E-46D8-A26D-E484B646CA74}"/>
                </a:ext>
              </a:extLst>
            </p:cNvPr>
            <p:cNvSpPr/>
            <p:nvPr/>
          </p:nvSpPr>
          <p:spPr>
            <a:xfrm>
              <a:off x="4343399" y="24955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F6B1D6FE-03B0-4782-A661-7013D8CD6424}"/>
                </a:ext>
              </a:extLst>
            </p:cNvPr>
            <p:cNvSpPr/>
            <p:nvPr/>
          </p:nvSpPr>
          <p:spPr>
            <a:xfrm>
              <a:off x="3426460" y="28003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0600AFA2-3236-4B6A-839E-2167AAB3D7CF}"/>
                </a:ext>
              </a:extLst>
            </p:cNvPr>
            <p:cNvSpPr/>
            <p:nvPr/>
          </p:nvSpPr>
          <p:spPr>
            <a:xfrm>
              <a:off x="3731260" y="28003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20410392-88D8-4EC6-B182-8496B6238DE3}"/>
                </a:ext>
              </a:extLst>
            </p:cNvPr>
            <p:cNvSpPr/>
            <p:nvPr/>
          </p:nvSpPr>
          <p:spPr>
            <a:xfrm>
              <a:off x="4036060" y="28003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3702C033-417A-429E-A293-06C7C17C00BD}"/>
                </a:ext>
              </a:extLst>
            </p:cNvPr>
            <p:cNvSpPr/>
            <p:nvPr/>
          </p:nvSpPr>
          <p:spPr>
            <a:xfrm>
              <a:off x="4340860" y="28003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1B8CBFBB-D698-4AFA-B947-7F297BE292C2}"/>
                </a:ext>
              </a:extLst>
            </p:cNvPr>
            <p:cNvSpPr/>
            <p:nvPr/>
          </p:nvSpPr>
          <p:spPr>
            <a:xfrm>
              <a:off x="3426460" y="31051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E1848C68-F4D1-498D-A11C-9DAB93550C6B}"/>
                </a:ext>
              </a:extLst>
            </p:cNvPr>
            <p:cNvSpPr/>
            <p:nvPr/>
          </p:nvSpPr>
          <p:spPr>
            <a:xfrm>
              <a:off x="3731260" y="31051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26137723-86E4-4565-BAE1-4CC04F7A7FF7}"/>
                </a:ext>
              </a:extLst>
            </p:cNvPr>
            <p:cNvSpPr/>
            <p:nvPr/>
          </p:nvSpPr>
          <p:spPr>
            <a:xfrm>
              <a:off x="4036060" y="31051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B75B1BAD-6A71-489A-9AF0-E5E3D8E91C66}"/>
                </a:ext>
              </a:extLst>
            </p:cNvPr>
            <p:cNvSpPr/>
            <p:nvPr/>
          </p:nvSpPr>
          <p:spPr>
            <a:xfrm>
              <a:off x="4340860" y="3105150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A773603A-3071-43D3-8A14-31DF68A2F8D4}"/>
                </a:ext>
              </a:extLst>
            </p:cNvPr>
            <p:cNvSpPr/>
            <p:nvPr/>
          </p:nvSpPr>
          <p:spPr>
            <a:xfrm>
              <a:off x="3581399" y="23431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CCC59F00-DE15-43F6-9B07-6F8FEC88668E}"/>
                </a:ext>
              </a:extLst>
            </p:cNvPr>
            <p:cNvSpPr/>
            <p:nvPr/>
          </p:nvSpPr>
          <p:spPr>
            <a:xfrm>
              <a:off x="3886199" y="23431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9E01EF58-7392-4462-AA6D-0C401D370106}"/>
                </a:ext>
              </a:extLst>
            </p:cNvPr>
            <p:cNvSpPr/>
            <p:nvPr/>
          </p:nvSpPr>
          <p:spPr>
            <a:xfrm>
              <a:off x="4190999" y="23431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EC565202-A4F6-45A6-94C9-91593A9DAB21}"/>
                </a:ext>
              </a:extLst>
            </p:cNvPr>
            <p:cNvSpPr/>
            <p:nvPr/>
          </p:nvSpPr>
          <p:spPr>
            <a:xfrm>
              <a:off x="4495799" y="23431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E21C1C09-B0FA-4F88-A44B-4E9F42ACD0AB}"/>
                </a:ext>
              </a:extLst>
            </p:cNvPr>
            <p:cNvSpPr/>
            <p:nvPr/>
          </p:nvSpPr>
          <p:spPr>
            <a:xfrm>
              <a:off x="3581399" y="26479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80E393B-70FA-407E-8930-1038E16BF987}"/>
                </a:ext>
              </a:extLst>
            </p:cNvPr>
            <p:cNvSpPr/>
            <p:nvPr/>
          </p:nvSpPr>
          <p:spPr>
            <a:xfrm>
              <a:off x="3886199" y="26479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F366729F-782C-4F7D-BB9E-1829C29EFC81}"/>
                </a:ext>
              </a:extLst>
            </p:cNvPr>
            <p:cNvSpPr/>
            <p:nvPr/>
          </p:nvSpPr>
          <p:spPr>
            <a:xfrm>
              <a:off x="4190999" y="26479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FCB20271-F38D-4677-966D-DE22A4214FF0}"/>
                </a:ext>
              </a:extLst>
            </p:cNvPr>
            <p:cNvSpPr/>
            <p:nvPr/>
          </p:nvSpPr>
          <p:spPr>
            <a:xfrm>
              <a:off x="4495799" y="26479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FC51298-9E73-41B9-9194-89D23F94921C}"/>
                </a:ext>
              </a:extLst>
            </p:cNvPr>
            <p:cNvSpPr/>
            <p:nvPr/>
          </p:nvSpPr>
          <p:spPr>
            <a:xfrm>
              <a:off x="3578860" y="29527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E2F8F97D-DD17-4434-8A69-83F42E24FD65}"/>
                </a:ext>
              </a:extLst>
            </p:cNvPr>
            <p:cNvSpPr/>
            <p:nvPr/>
          </p:nvSpPr>
          <p:spPr>
            <a:xfrm>
              <a:off x="3883660" y="29527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B04CB805-70FC-450C-89BE-E4C9E8957683}"/>
                </a:ext>
              </a:extLst>
            </p:cNvPr>
            <p:cNvSpPr/>
            <p:nvPr/>
          </p:nvSpPr>
          <p:spPr>
            <a:xfrm>
              <a:off x="4188460" y="29527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7E2B45C5-392A-4211-9DF3-E380AEF5EBAA}"/>
                </a:ext>
              </a:extLst>
            </p:cNvPr>
            <p:cNvSpPr/>
            <p:nvPr/>
          </p:nvSpPr>
          <p:spPr>
            <a:xfrm>
              <a:off x="4493260" y="29527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92B50F97-BAF4-4A1F-992B-929471D53344}"/>
                </a:ext>
              </a:extLst>
            </p:cNvPr>
            <p:cNvSpPr/>
            <p:nvPr/>
          </p:nvSpPr>
          <p:spPr>
            <a:xfrm>
              <a:off x="3578860" y="32575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A36DADAA-CA46-4454-B108-663C55FF4A2F}"/>
                </a:ext>
              </a:extLst>
            </p:cNvPr>
            <p:cNvSpPr/>
            <p:nvPr/>
          </p:nvSpPr>
          <p:spPr>
            <a:xfrm>
              <a:off x="3883660" y="32575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2A4FFD9B-4ACD-4A75-AB3A-F978F2E7F480}"/>
                </a:ext>
              </a:extLst>
            </p:cNvPr>
            <p:cNvSpPr/>
            <p:nvPr/>
          </p:nvSpPr>
          <p:spPr>
            <a:xfrm>
              <a:off x="4188460" y="32575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0EE1016A-A01A-439A-91C1-C94D40FECC2A}"/>
                </a:ext>
              </a:extLst>
            </p:cNvPr>
            <p:cNvSpPr/>
            <p:nvPr/>
          </p:nvSpPr>
          <p:spPr>
            <a:xfrm>
              <a:off x="4493260" y="3257550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2772428A-047A-4A25-B5EE-664150DB02AC}"/>
                </a:ext>
              </a:extLst>
            </p:cNvPr>
            <p:cNvSpPr/>
            <p:nvPr/>
          </p:nvSpPr>
          <p:spPr>
            <a:xfrm>
              <a:off x="3733799" y="24955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DA2F61A0-12F0-4F4D-9590-77E031FEC74F}"/>
                </a:ext>
              </a:extLst>
            </p:cNvPr>
            <p:cNvSpPr/>
            <p:nvPr/>
          </p:nvSpPr>
          <p:spPr>
            <a:xfrm>
              <a:off x="4038599" y="24955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C38A6979-81CE-496F-9400-601AC2437812}"/>
                </a:ext>
              </a:extLst>
            </p:cNvPr>
            <p:cNvSpPr/>
            <p:nvPr/>
          </p:nvSpPr>
          <p:spPr>
            <a:xfrm>
              <a:off x="4343399" y="24955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11865C2E-D6FD-4600-B701-97AFB793FC98}"/>
                </a:ext>
              </a:extLst>
            </p:cNvPr>
            <p:cNvSpPr/>
            <p:nvPr/>
          </p:nvSpPr>
          <p:spPr>
            <a:xfrm>
              <a:off x="4648199" y="24955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FF452E2D-1CF9-4778-8B76-AA3AF5A53D6F}"/>
                </a:ext>
              </a:extLst>
            </p:cNvPr>
            <p:cNvSpPr/>
            <p:nvPr/>
          </p:nvSpPr>
          <p:spPr>
            <a:xfrm>
              <a:off x="3733799" y="28003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B9E3F0DF-289E-45F1-9F97-438FF2584F3B}"/>
                </a:ext>
              </a:extLst>
            </p:cNvPr>
            <p:cNvSpPr/>
            <p:nvPr/>
          </p:nvSpPr>
          <p:spPr>
            <a:xfrm>
              <a:off x="4038599" y="28003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6BA7F935-24A6-4666-B8DF-C3B1E3BB4599}"/>
                </a:ext>
              </a:extLst>
            </p:cNvPr>
            <p:cNvSpPr/>
            <p:nvPr/>
          </p:nvSpPr>
          <p:spPr>
            <a:xfrm>
              <a:off x="4343399" y="28003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7998AA5F-D3B2-4FD9-8ABC-A31BDF53B537}"/>
                </a:ext>
              </a:extLst>
            </p:cNvPr>
            <p:cNvSpPr/>
            <p:nvPr/>
          </p:nvSpPr>
          <p:spPr>
            <a:xfrm>
              <a:off x="4648199" y="28003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0271D0B6-D93A-480E-A302-022553F8ECEB}"/>
                </a:ext>
              </a:extLst>
            </p:cNvPr>
            <p:cNvSpPr/>
            <p:nvPr/>
          </p:nvSpPr>
          <p:spPr>
            <a:xfrm>
              <a:off x="3731260" y="31051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66A75C9D-A305-45A4-B616-7DD8F18A4E67}"/>
                </a:ext>
              </a:extLst>
            </p:cNvPr>
            <p:cNvSpPr/>
            <p:nvPr/>
          </p:nvSpPr>
          <p:spPr>
            <a:xfrm>
              <a:off x="4036060" y="31051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45497B6B-C871-48C9-9700-B0C516BDF1D2}"/>
                </a:ext>
              </a:extLst>
            </p:cNvPr>
            <p:cNvSpPr/>
            <p:nvPr/>
          </p:nvSpPr>
          <p:spPr>
            <a:xfrm>
              <a:off x="4340860" y="31051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E604992F-737E-4FB5-AF44-E16B5B45DC0C}"/>
                </a:ext>
              </a:extLst>
            </p:cNvPr>
            <p:cNvSpPr/>
            <p:nvPr/>
          </p:nvSpPr>
          <p:spPr>
            <a:xfrm>
              <a:off x="4645660" y="31051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273CE503-1792-491E-B149-C6588DFE4EEB}"/>
                </a:ext>
              </a:extLst>
            </p:cNvPr>
            <p:cNvSpPr/>
            <p:nvPr/>
          </p:nvSpPr>
          <p:spPr>
            <a:xfrm>
              <a:off x="3731260" y="34099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29A5AFBC-47C5-4D92-AFE6-992B5A422C1A}"/>
                </a:ext>
              </a:extLst>
            </p:cNvPr>
            <p:cNvSpPr/>
            <p:nvPr/>
          </p:nvSpPr>
          <p:spPr>
            <a:xfrm>
              <a:off x="4036060" y="34099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8B800983-4D6B-47FC-BF4C-36B2D1E3285D}"/>
                </a:ext>
              </a:extLst>
            </p:cNvPr>
            <p:cNvSpPr/>
            <p:nvPr/>
          </p:nvSpPr>
          <p:spPr>
            <a:xfrm>
              <a:off x="4340860" y="34099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81661C9D-6D0A-472D-984B-AC4F94B59283}"/>
                </a:ext>
              </a:extLst>
            </p:cNvPr>
            <p:cNvSpPr/>
            <p:nvPr/>
          </p:nvSpPr>
          <p:spPr>
            <a:xfrm>
              <a:off x="4645660" y="3409950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8" name="화살표: 오른쪽 167">
            <a:extLst>
              <a:ext uri="{FF2B5EF4-FFF2-40B4-BE49-F238E27FC236}">
                <a16:creationId xmlns:a16="http://schemas.microsoft.com/office/drawing/2014/main" id="{1B356BA0-D0E6-4859-8657-D44084257BD3}"/>
              </a:ext>
            </a:extLst>
          </p:cNvPr>
          <p:cNvSpPr/>
          <p:nvPr/>
        </p:nvSpPr>
        <p:spPr>
          <a:xfrm>
            <a:off x="1506466" y="2942288"/>
            <a:ext cx="208183" cy="1561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화살표: 오른쪽 168">
            <a:extLst>
              <a:ext uri="{FF2B5EF4-FFF2-40B4-BE49-F238E27FC236}">
                <a16:creationId xmlns:a16="http://schemas.microsoft.com/office/drawing/2014/main" id="{0C53D423-7561-4D78-AD8D-E3EF15B6CD8F}"/>
              </a:ext>
            </a:extLst>
          </p:cNvPr>
          <p:cNvSpPr/>
          <p:nvPr/>
        </p:nvSpPr>
        <p:spPr>
          <a:xfrm>
            <a:off x="2715307" y="2938552"/>
            <a:ext cx="208183" cy="1561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416F4E9-AC39-407F-B7D8-018AE2677B9F}"/>
              </a:ext>
            </a:extLst>
          </p:cNvPr>
          <p:cNvSpPr txBox="1"/>
          <p:nvPr/>
        </p:nvSpPr>
        <p:spPr>
          <a:xfrm>
            <a:off x="3141679" y="3806175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  <p:sp>
        <p:nvSpPr>
          <p:cNvPr id="171" name="화살표: 오른쪽 170">
            <a:extLst>
              <a:ext uri="{FF2B5EF4-FFF2-40B4-BE49-F238E27FC236}">
                <a16:creationId xmlns:a16="http://schemas.microsoft.com/office/drawing/2014/main" id="{B9808174-8904-49FA-89B1-C5CFC4913CDA}"/>
              </a:ext>
            </a:extLst>
          </p:cNvPr>
          <p:cNvSpPr/>
          <p:nvPr/>
        </p:nvSpPr>
        <p:spPr>
          <a:xfrm rot="16200000">
            <a:off x="4490097" y="1878710"/>
            <a:ext cx="208183" cy="1561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78AB7CC-A887-4CE6-8626-B52903BC8975}"/>
              </a:ext>
            </a:extLst>
          </p:cNvPr>
          <p:cNvGrpSpPr/>
          <p:nvPr/>
        </p:nvGrpSpPr>
        <p:grpSpPr>
          <a:xfrm>
            <a:off x="2839720" y="1200150"/>
            <a:ext cx="3657600" cy="317656"/>
            <a:chOff x="2763520" y="1058212"/>
            <a:chExt cx="3657600" cy="317656"/>
          </a:xfrm>
        </p:grpSpPr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28A93180-ED64-4A33-941B-AC37A7D7FAF3}"/>
                </a:ext>
              </a:extLst>
            </p:cNvPr>
            <p:cNvSpPr/>
            <p:nvPr/>
          </p:nvSpPr>
          <p:spPr>
            <a:xfrm>
              <a:off x="2763520" y="1058212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5EA8843A-10BC-4BD4-A921-60112AFD17C9}"/>
                </a:ext>
              </a:extLst>
            </p:cNvPr>
            <p:cNvSpPr/>
            <p:nvPr/>
          </p:nvSpPr>
          <p:spPr>
            <a:xfrm>
              <a:off x="3068320" y="1058212"/>
              <a:ext cx="304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F35D627A-10DE-448A-9274-DDAD96FD59DD}"/>
                </a:ext>
              </a:extLst>
            </p:cNvPr>
            <p:cNvSpPr/>
            <p:nvPr/>
          </p:nvSpPr>
          <p:spPr>
            <a:xfrm>
              <a:off x="3373120" y="1058212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3D8A06A7-2432-4A0F-B5CC-D3FF97444F37}"/>
                </a:ext>
              </a:extLst>
            </p:cNvPr>
            <p:cNvSpPr/>
            <p:nvPr/>
          </p:nvSpPr>
          <p:spPr>
            <a:xfrm>
              <a:off x="3677920" y="1058212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99AF8980-7093-4143-89E3-2A68BC236212}"/>
                </a:ext>
              </a:extLst>
            </p:cNvPr>
            <p:cNvSpPr/>
            <p:nvPr/>
          </p:nvSpPr>
          <p:spPr>
            <a:xfrm>
              <a:off x="4287520" y="1067176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E3C64B87-2260-4867-803D-EF6D336836B5}"/>
                </a:ext>
              </a:extLst>
            </p:cNvPr>
            <p:cNvSpPr/>
            <p:nvPr/>
          </p:nvSpPr>
          <p:spPr>
            <a:xfrm>
              <a:off x="3982720" y="1058212"/>
              <a:ext cx="304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6D5260FB-2907-4B75-BC46-60770D376F6A}"/>
                </a:ext>
              </a:extLst>
            </p:cNvPr>
            <p:cNvSpPr/>
            <p:nvPr/>
          </p:nvSpPr>
          <p:spPr>
            <a:xfrm>
              <a:off x="4592320" y="1067176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8F220366-FFA4-4343-9C6D-0847CF71CFAB}"/>
                </a:ext>
              </a:extLst>
            </p:cNvPr>
            <p:cNvSpPr/>
            <p:nvPr/>
          </p:nvSpPr>
          <p:spPr>
            <a:xfrm>
              <a:off x="5201920" y="1071068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8BF7F114-8B99-48A2-98D1-D75DC8C87A12}"/>
                </a:ext>
              </a:extLst>
            </p:cNvPr>
            <p:cNvSpPr/>
            <p:nvPr/>
          </p:nvSpPr>
          <p:spPr>
            <a:xfrm>
              <a:off x="4897120" y="1067176"/>
              <a:ext cx="304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413FA9D8-936B-44DD-87F2-F76F39217EBC}"/>
                </a:ext>
              </a:extLst>
            </p:cNvPr>
            <p:cNvSpPr/>
            <p:nvPr/>
          </p:nvSpPr>
          <p:spPr>
            <a:xfrm>
              <a:off x="5506720" y="1068794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276B261D-0D9A-40B2-B955-4BA3CA39C83A}"/>
                </a:ext>
              </a:extLst>
            </p:cNvPr>
            <p:cNvSpPr/>
            <p:nvPr/>
          </p:nvSpPr>
          <p:spPr>
            <a:xfrm>
              <a:off x="6116320" y="1068794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3A099D8B-6007-46C0-8CFA-9A9A2FBF6492}"/>
                </a:ext>
              </a:extLst>
            </p:cNvPr>
            <p:cNvSpPr/>
            <p:nvPr/>
          </p:nvSpPr>
          <p:spPr>
            <a:xfrm>
              <a:off x="5811520" y="1058212"/>
              <a:ext cx="304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4EE294B-CA24-4E93-98A7-79D3C17884FF}"/>
              </a:ext>
            </a:extLst>
          </p:cNvPr>
          <p:cNvSpPr txBox="1"/>
          <p:nvPr/>
        </p:nvSpPr>
        <p:spPr>
          <a:xfrm>
            <a:off x="4301479" y="1535509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Flatten</a:t>
            </a:r>
            <a:endParaRPr lang="ko-KR" altLang="en-US" sz="1100" dirty="0"/>
          </a:p>
        </p:txBody>
      </p:sp>
      <p:sp>
        <p:nvSpPr>
          <p:cNvPr id="192" name="화살표: 오른쪽 191">
            <a:extLst>
              <a:ext uri="{FF2B5EF4-FFF2-40B4-BE49-F238E27FC236}">
                <a16:creationId xmlns:a16="http://schemas.microsoft.com/office/drawing/2014/main" id="{FD2727B0-B2EB-4AA8-97CA-588189754687}"/>
              </a:ext>
            </a:extLst>
          </p:cNvPr>
          <p:cNvSpPr/>
          <p:nvPr/>
        </p:nvSpPr>
        <p:spPr>
          <a:xfrm rot="5400000">
            <a:off x="4564428" y="4107576"/>
            <a:ext cx="208183" cy="1561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DC59CB95-0C8C-4A9C-B9B4-1FE68E9E685F}"/>
              </a:ext>
            </a:extLst>
          </p:cNvPr>
          <p:cNvGrpSpPr/>
          <p:nvPr/>
        </p:nvGrpSpPr>
        <p:grpSpPr>
          <a:xfrm>
            <a:off x="4057652" y="4448041"/>
            <a:ext cx="1220468" cy="306048"/>
            <a:chOff x="3374314" y="1058212"/>
            <a:chExt cx="1220468" cy="30604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B2784DFB-93CF-44EC-AAB9-A9CA0BFA1C25}"/>
                </a:ext>
              </a:extLst>
            </p:cNvPr>
            <p:cNvSpPr/>
            <p:nvPr/>
          </p:nvSpPr>
          <p:spPr>
            <a:xfrm>
              <a:off x="3374314" y="1058212"/>
              <a:ext cx="304800" cy="304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98D84D57-1705-4110-9B7A-5B55F99CFF66}"/>
                </a:ext>
              </a:extLst>
            </p:cNvPr>
            <p:cNvSpPr/>
            <p:nvPr/>
          </p:nvSpPr>
          <p:spPr>
            <a:xfrm>
              <a:off x="3677920" y="1058212"/>
              <a:ext cx="3048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3D775E41-CD55-440C-8F12-8D36CC73CC0B}"/>
                </a:ext>
              </a:extLst>
            </p:cNvPr>
            <p:cNvSpPr/>
            <p:nvPr/>
          </p:nvSpPr>
          <p:spPr>
            <a:xfrm>
              <a:off x="3983989" y="1058212"/>
              <a:ext cx="3048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9F6880DF-660C-453B-BAFB-D0A28F8C46BF}"/>
                </a:ext>
              </a:extLst>
            </p:cNvPr>
            <p:cNvSpPr/>
            <p:nvPr/>
          </p:nvSpPr>
          <p:spPr>
            <a:xfrm>
              <a:off x="4289982" y="1059460"/>
              <a:ext cx="3048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6BC0ED96-6204-4A57-BD03-6148D2B4A555}"/>
              </a:ext>
            </a:extLst>
          </p:cNvPr>
          <p:cNvSpPr txBox="1"/>
          <p:nvPr/>
        </p:nvSpPr>
        <p:spPr>
          <a:xfrm>
            <a:off x="4451570" y="4752229"/>
            <a:ext cx="435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GAP</a:t>
            </a:r>
            <a:endParaRPr lang="ko-KR" altLang="en-US" sz="11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9ED348A-4B4F-42AE-A5A6-D003FC7AB597}"/>
              </a:ext>
            </a:extLst>
          </p:cNvPr>
          <p:cNvSpPr txBox="1"/>
          <p:nvPr/>
        </p:nvSpPr>
        <p:spPr>
          <a:xfrm>
            <a:off x="4746588" y="2557552"/>
            <a:ext cx="2038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Flatten : feature map</a:t>
            </a:r>
            <a:r>
              <a:rPr lang="ko-KR" altLang="en-US" sz="1100" dirty="0"/>
              <a:t>을 </a:t>
            </a:r>
            <a:r>
              <a:rPr lang="en-US" altLang="ko-KR" sz="1100" dirty="0"/>
              <a:t>1</a:t>
            </a:r>
            <a:r>
              <a:rPr lang="ko-KR" altLang="en-US" sz="1100" dirty="0"/>
              <a:t>열로 </a:t>
            </a:r>
            <a:r>
              <a:rPr lang="ko-KR" altLang="en-US" sz="1100" dirty="0" err="1"/>
              <a:t>만듬</a:t>
            </a:r>
            <a:endParaRPr lang="en-US" altLang="ko-KR" sz="1100" dirty="0"/>
          </a:p>
          <a:p>
            <a:r>
              <a:rPr lang="en-US" altLang="ko-KR" sz="1100" dirty="0"/>
              <a:t>GAP : feature</a:t>
            </a:r>
            <a:r>
              <a:rPr lang="ko-KR" altLang="en-US" sz="1100" dirty="0"/>
              <a:t> </a:t>
            </a:r>
            <a:r>
              <a:rPr lang="en-US" altLang="ko-KR" sz="1100" dirty="0"/>
              <a:t>map </a:t>
            </a:r>
            <a:r>
              <a:rPr lang="ko-KR" altLang="en-US" sz="1100" dirty="0"/>
              <a:t>별로 </a:t>
            </a:r>
            <a:r>
              <a:rPr lang="en-US" altLang="ko-KR" sz="1100" dirty="0"/>
              <a:t>average</a:t>
            </a:r>
            <a:r>
              <a:rPr lang="ko-KR" altLang="en-US" sz="1100" dirty="0"/>
              <a:t>를 하여 </a:t>
            </a:r>
            <a:r>
              <a:rPr lang="en-US" altLang="ko-KR" sz="1100" dirty="0"/>
              <a:t>1</a:t>
            </a:r>
            <a:r>
              <a:rPr lang="ko-KR" altLang="en-US" sz="1100" dirty="0"/>
              <a:t>열로 </a:t>
            </a:r>
            <a:r>
              <a:rPr lang="ko-KR" altLang="en-US" sz="1100" dirty="0" err="1"/>
              <a:t>만듬</a:t>
            </a:r>
            <a:endParaRPr lang="en-US" altLang="ko-KR" sz="1100" dirty="0"/>
          </a:p>
          <a:p>
            <a:r>
              <a:rPr lang="en-US" altLang="ko-KR" sz="800" dirty="0"/>
              <a:t>*</a:t>
            </a:r>
            <a:r>
              <a:rPr lang="ko-KR" altLang="en-US" sz="800" dirty="0"/>
              <a:t> </a:t>
            </a:r>
            <a:r>
              <a:rPr lang="en-US" altLang="ko-KR" sz="800" dirty="0"/>
              <a:t>X Y</a:t>
            </a:r>
            <a:r>
              <a:rPr lang="ko-KR" altLang="en-US" sz="800" dirty="0"/>
              <a:t>는 </a:t>
            </a:r>
            <a:r>
              <a:rPr lang="en-US" altLang="ko-KR" sz="800" dirty="0"/>
              <a:t>Flatten</a:t>
            </a:r>
            <a:r>
              <a:rPr lang="ko-KR" altLang="en-US" sz="800" dirty="0"/>
              <a:t>을 이용하였고 </a:t>
            </a:r>
            <a:r>
              <a:rPr lang="en-US" altLang="ko-KR" sz="800" dirty="0"/>
              <a:t>M V</a:t>
            </a:r>
            <a:r>
              <a:rPr lang="ko-KR" altLang="en-US" sz="800" dirty="0"/>
              <a:t>는 </a:t>
            </a:r>
            <a:r>
              <a:rPr lang="en-US" altLang="ko-KR" sz="800" dirty="0"/>
              <a:t>Flatten</a:t>
            </a:r>
            <a:r>
              <a:rPr lang="ko-KR" altLang="en-US" sz="800" dirty="0"/>
              <a:t>와 </a:t>
            </a:r>
            <a:r>
              <a:rPr lang="en-US" altLang="ko-KR" sz="800" dirty="0"/>
              <a:t>GAP</a:t>
            </a:r>
            <a:r>
              <a:rPr lang="ko-KR" altLang="en-US" sz="800" dirty="0"/>
              <a:t>를 모두 사용함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3084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(Public kernel model)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FE374-92AA-4D3A-B44E-F25604127576}"/>
              </a:ext>
            </a:extLst>
          </p:cNvPr>
          <p:cNvSpPr txBox="1"/>
          <p:nvPr/>
        </p:nvSpPr>
        <p:spPr>
          <a:xfrm>
            <a:off x="286008" y="1504950"/>
            <a:ext cx="21227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Y loss</a:t>
            </a:r>
            <a:r>
              <a:rPr lang="en-US" altLang="ko-KR" dirty="0"/>
              <a:t> : E1 loss</a:t>
            </a:r>
          </a:p>
          <a:p>
            <a:endParaRPr lang="en-US" altLang="ko-KR" dirty="0"/>
          </a:p>
          <a:p>
            <a:r>
              <a:rPr lang="en-US" altLang="ko-KR" b="1" dirty="0"/>
              <a:t>M loss</a:t>
            </a:r>
            <a:r>
              <a:rPr lang="en-US" altLang="ko-KR" dirty="0"/>
              <a:t> : E2M loss</a:t>
            </a:r>
          </a:p>
          <a:p>
            <a:endParaRPr lang="en-US" altLang="ko-KR" dirty="0"/>
          </a:p>
          <a:p>
            <a:r>
              <a:rPr lang="en-US" altLang="ko-KR" b="1" dirty="0"/>
              <a:t>V loss</a:t>
            </a:r>
            <a:r>
              <a:rPr lang="en-US" altLang="ko-KR" dirty="0"/>
              <a:t> : E2V loss</a:t>
            </a:r>
          </a:p>
          <a:p>
            <a:endParaRPr lang="en-US" altLang="ko-KR" dirty="0"/>
          </a:p>
          <a:p>
            <a:r>
              <a:rPr lang="en-US" altLang="ko-KR" dirty="0"/>
              <a:t>*Loss </a:t>
            </a:r>
            <a:r>
              <a:rPr lang="ko-KR" altLang="en-US" dirty="0"/>
              <a:t>별 </a:t>
            </a:r>
            <a:r>
              <a:rPr lang="en-US" altLang="ko-KR" dirty="0"/>
              <a:t>model train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60773-86A0-4D5D-BE5A-1EF35A5A32C6}"/>
              </a:ext>
            </a:extLst>
          </p:cNvPr>
          <p:cNvSpPr txBox="1"/>
          <p:nvPr/>
        </p:nvSpPr>
        <p:spPr>
          <a:xfrm>
            <a:off x="2408769" y="1686040"/>
            <a:ext cx="4449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Optimizer</a:t>
            </a:r>
            <a:r>
              <a:rPr lang="en-US" altLang="ko-KR" dirty="0"/>
              <a:t> : Adam</a:t>
            </a:r>
          </a:p>
          <a:p>
            <a:r>
              <a:rPr lang="en-US" altLang="ko-KR" b="1" dirty="0"/>
              <a:t>Learning rate scheduler</a:t>
            </a:r>
            <a:r>
              <a:rPr lang="en-US" altLang="ko-KR" dirty="0"/>
              <a:t> : </a:t>
            </a:r>
            <a:r>
              <a:rPr lang="en-US" altLang="ko-KR" dirty="0" err="1"/>
              <a:t>ReduceLROnPlateau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12F0-38B5-47C3-80FE-093E63782BCF}"/>
              </a:ext>
            </a:extLst>
          </p:cNvPr>
          <p:cNvSpPr txBox="1"/>
          <p:nvPr/>
        </p:nvSpPr>
        <p:spPr>
          <a:xfrm>
            <a:off x="2408769" y="2888218"/>
            <a:ext cx="359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 fold cross validation</a:t>
            </a:r>
            <a:r>
              <a:rPr lang="en-US" altLang="ko-KR" dirty="0"/>
              <a:t> : shuffle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7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(Public kernel model)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3FB59-AB6B-4FD4-9BDC-4DA63C9C57FA}"/>
              </a:ext>
            </a:extLst>
          </p:cNvPr>
          <p:cNvSpPr txBox="1"/>
          <p:nvPr/>
        </p:nvSpPr>
        <p:spPr>
          <a:xfrm>
            <a:off x="1662202" y="1002089"/>
            <a:ext cx="35335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models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Slice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Slice + Flip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Slice + nf_16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Slice + nf_16 + Flip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Slice + nf_16 + GAP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Slice + nf_16 + GAP + Flip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Slice + GAP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Slice + GAP + Flip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nf_16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+ nf_16 + GAP</a:t>
            </a:r>
          </a:p>
        </p:txBody>
      </p:sp>
    </p:spTree>
    <p:extLst>
      <p:ext uri="{BB962C8B-B14F-4D97-AF65-F5344CB8AC3E}">
        <p14:creationId xmlns:p14="http://schemas.microsoft.com/office/powerpoint/2010/main" val="273877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8374-0CA6-4079-8A50-B03485A325AD}"/>
              </a:ext>
            </a:extLst>
          </p:cNvPr>
          <p:cNvSpPr txBox="1"/>
          <p:nvPr/>
        </p:nvSpPr>
        <p:spPr>
          <a:xfrm>
            <a:off x="1565252" y="1417588"/>
            <a:ext cx="3727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Used in </a:t>
            </a:r>
            <a:r>
              <a:rPr lang="en-US" altLang="ko-KR" b="1" dirty="0" err="1"/>
              <a:t>Wavenet</a:t>
            </a:r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2" action="ppaction://hlinksldjump"/>
              </a:rPr>
              <a:t>Normalize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3" action="ppaction://hlinksldjump"/>
              </a:rPr>
              <a:t>Lag (lag size [1, 2] bi-direction)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4" action="ppaction://hlinksldjump"/>
              </a:rPr>
              <a:t>Rolling feature (rolling size : 50)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Remove S1 S2 S3 S4 </a:t>
            </a:r>
          </a:p>
        </p:txBody>
      </p:sp>
    </p:spTree>
    <p:extLst>
      <p:ext uri="{BB962C8B-B14F-4D97-AF65-F5344CB8AC3E}">
        <p14:creationId xmlns:p14="http://schemas.microsoft.com/office/powerpoint/2010/main" val="419094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8" name="Picture 4" descr="모델 구현] WaveNet Implementation in TensorFlow (README)">
            <a:extLst>
              <a:ext uri="{FF2B5EF4-FFF2-40B4-BE49-F238E27FC236}">
                <a16:creationId xmlns:a16="http://schemas.microsoft.com/office/drawing/2014/main" id="{25FCEB82-6582-430D-A847-D1D25DBA7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" y="1801368"/>
            <a:ext cx="3871161" cy="19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5668C-73E8-4C1C-85A1-B8488DEB5260}"/>
              </a:ext>
            </a:extLst>
          </p:cNvPr>
          <p:cNvSpPr txBox="1"/>
          <p:nvPr/>
        </p:nvSpPr>
        <p:spPr>
          <a:xfrm>
            <a:off x="615637" y="1078093"/>
            <a:ext cx="562082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Wavenet</a:t>
            </a:r>
            <a:r>
              <a:rPr lang="ko-KR" altLang="en-US" sz="1100" dirty="0"/>
              <a:t> 원본 형태는 </a:t>
            </a:r>
            <a:r>
              <a:rPr lang="en-US" altLang="ko-KR" sz="1100" dirty="0"/>
              <a:t>Seq2Seq</a:t>
            </a:r>
            <a:r>
              <a:rPr lang="ko-KR" altLang="en-US" sz="1100" dirty="0"/>
              <a:t>이지만 </a:t>
            </a:r>
            <a:r>
              <a:rPr lang="en-US" altLang="ko-KR" sz="1100" b="1" dirty="0"/>
              <a:t>Seq2one</a:t>
            </a:r>
            <a:r>
              <a:rPr lang="ko-KR" altLang="en-US" sz="1100" dirty="0"/>
              <a:t>으로 바꿈</a:t>
            </a:r>
            <a:endParaRPr lang="en-US" altLang="ko-KR" sz="1100" dirty="0"/>
          </a:p>
          <a:p>
            <a:r>
              <a:rPr lang="en-US" altLang="ko-KR" sz="1100" dirty="0"/>
              <a:t>Hidden layer</a:t>
            </a:r>
            <a:r>
              <a:rPr lang="ko-KR" altLang="en-US" sz="1100" dirty="0"/>
              <a:t>를 거쳐서 나오는 </a:t>
            </a:r>
            <a:r>
              <a:rPr lang="en-US" altLang="ko-KR" sz="1100" dirty="0"/>
              <a:t>feature</a:t>
            </a:r>
            <a:r>
              <a:rPr lang="ko-KR" altLang="en-US" sz="1100" dirty="0"/>
              <a:t>의 차원은 </a:t>
            </a:r>
            <a:r>
              <a:rPr lang="en-US" altLang="ko-KR" sz="1100" b="1" dirty="0"/>
              <a:t>Batch ∙ Sequence ∙ Feature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이를 </a:t>
            </a:r>
            <a:r>
              <a:rPr lang="en-US" altLang="ko-KR" sz="1100" b="1" dirty="0"/>
              <a:t>Sequence</a:t>
            </a:r>
            <a:r>
              <a:rPr lang="ko-KR" altLang="en-US" sz="1100" dirty="0"/>
              <a:t>를 </a:t>
            </a:r>
            <a:r>
              <a:rPr lang="en-US" altLang="ko-KR" sz="1100" b="1" dirty="0"/>
              <a:t>axis</a:t>
            </a:r>
            <a:r>
              <a:rPr lang="ko-KR" altLang="en-US" sz="1100" dirty="0"/>
              <a:t>로 </a:t>
            </a:r>
            <a:r>
              <a:rPr lang="en-US" altLang="ko-KR" sz="1100" b="1" dirty="0"/>
              <a:t>Average</a:t>
            </a:r>
            <a:r>
              <a:rPr lang="ko-KR" altLang="en-US" sz="1100" dirty="0"/>
              <a:t>하여 </a:t>
            </a:r>
            <a:r>
              <a:rPr lang="en-US" altLang="ko-KR" sz="1100" dirty="0"/>
              <a:t>FC layer</a:t>
            </a:r>
            <a:r>
              <a:rPr lang="ko-KR" altLang="en-US" sz="1100" dirty="0"/>
              <a:t>로 전달</a:t>
            </a:r>
            <a:endParaRPr lang="en-US" altLang="ko-KR" sz="1100" dirty="0"/>
          </a:p>
          <a:p>
            <a:pPr algn="r"/>
            <a:r>
              <a:rPr lang="en-US" altLang="ko-KR" sz="800" dirty="0"/>
              <a:t>*</a:t>
            </a:r>
            <a:r>
              <a:rPr lang="ko-KR" altLang="en-US" sz="800" dirty="0"/>
              <a:t>아래 </a:t>
            </a:r>
            <a:r>
              <a:rPr lang="en-US" altLang="ko-KR" sz="800" dirty="0"/>
              <a:t>figure</a:t>
            </a:r>
            <a:r>
              <a:rPr lang="ko-KR" altLang="en-US" sz="800" dirty="0"/>
              <a:t>는 </a:t>
            </a:r>
            <a:r>
              <a:rPr lang="en-US" altLang="ko-KR" sz="800" dirty="0" err="1"/>
              <a:t>wavenet</a:t>
            </a:r>
            <a:r>
              <a:rPr lang="ko-KR" altLang="en-US" sz="800" dirty="0"/>
              <a:t> 논문의 </a:t>
            </a:r>
            <a:r>
              <a:rPr lang="en-US" altLang="ko-KR" sz="800" dirty="0"/>
              <a:t>seq2seq</a:t>
            </a:r>
            <a:r>
              <a:rPr lang="ko-KR" altLang="en-US" sz="800" dirty="0"/>
              <a:t>형태의 </a:t>
            </a:r>
            <a:r>
              <a:rPr lang="en-US" altLang="ko-KR" sz="800" dirty="0"/>
              <a:t>model structure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22BB41-5BE3-4954-9E27-4A74CE67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87" y="2603500"/>
            <a:ext cx="4362674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35E7C6D7-AB35-4937-8D73-1445BED61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47" y="2079307"/>
            <a:ext cx="3972305" cy="492443"/>
          </a:xfrm>
        </p:spPr>
        <p:txBody>
          <a:bodyPr/>
          <a:lstStyle/>
          <a:p>
            <a:pPr algn="ctr"/>
            <a:r>
              <a:rPr lang="ko-KR" altLang="en-US" dirty="0"/>
              <a:t>재현 메뉴얼</a:t>
            </a:r>
          </a:p>
        </p:txBody>
      </p:sp>
    </p:spTree>
    <p:extLst>
      <p:ext uri="{BB962C8B-B14F-4D97-AF65-F5344CB8AC3E}">
        <p14:creationId xmlns:p14="http://schemas.microsoft.com/office/powerpoint/2010/main" val="132847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0033E-FF41-4922-ABFD-F096EFED5007}"/>
              </a:ext>
            </a:extLst>
          </p:cNvPr>
          <p:cNvSpPr txBox="1"/>
          <p:nvPr/>
        </p:nvSpPr>
        <p:spPr>
          <a:xfrm>
            <a:off x="1204384" y="1556087"/>
            <a:ext cx="44492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0.5 * E1 loss + 0.5 * E2 loss</a:t>
            </a:r>
          </a:p>
          <a:p>
            <a:endParaRPr lang="en-US" altLang="ko-KR" dirty="0"/>
          </a:p>
          <a:p>
            <a:r>
              <a:rPr lang="en-US" altLang="ko-KR" dirty="0"/>
              <a:t>Optimizer : Adam</a:t>
            </a:r>
          </a:p>
          <a:p>
            <a:endParaRPr lang="en-US" altLang="ko-KR" dirty="0"/>
          </a:p>
          <a:p>
            <a:r>
              <a:rPr lang="en-US" altLang="ko-KR" dirty="0"/>
              <a:t>Learning rate scheduler : </a:t>
            </a:r>
            <a:r>
              <a:rPr lang="en-US" altLang="ko-KR" dirty="0" err="1"/>
              <a:t>ReduceLROnPlateau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Fold cross validation : Shuffle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54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(Resnet18)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40A8E-9313-4004-BDBA-4E3734E20842}"/>
              </a:ext>
            </a:extLst>
          </p:cNvPr>
          <p:cNvSpPr txBox="1"/>
          <p:nvPr/>
        </p:nvSpPr>
        <p:spPr>
          <a:xfrm>
            <a:off x="1548870" y="1417588"/>
            <a:ext cx="3760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Used in </a:t>
            </a:r>
            <a:r>
              <a:rPr lang="en-US" altLang="ko-KR" b="1" dirty="0"/>
              <a:t>Resnet18</a:t>
            </a:r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2" action="ppaction://hlinksldjump"/>
              </a:rPr>
              <a:t>Normalize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3" action="ppaction://hlinksldjump"/>
              </a:rPr>
              <a:t>Lag (lag size [1, 2] bi-direction)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4" action="ppaction://hlinksldjump"/>
              </a:rPr>
              <a:t>Rolling feature (rolling size : 50)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Remove S1 S2 S3 S4 </a:t>
            </a:r>
          </a:p>
        </p:txBody>
      </p:sp>
    </p:spTree>
    <p:extLst>
      <p:ext uri="{BB962C8B-B14F-4D97-AF65-F5344CB8AC3E}">
        <p14:creationId xmlns:p14="http://schemas.microsoft.com/office/powerpoint/2010/main" val="161473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(Resnet18)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13B80-6B81-4AB3-8BAE-E17CD66A08C1}"/>
              </a:ext>
            </a:extLst>
          </p:cNvPr>
          <p:cNvSpPr txBox="1"/>
          <p:nvPr/>
        </p:nvSpPr>
        <p:spPr>
          <a:xfrm>
            <a:off x="1317268" y="1352550"/>
            <a:ext cx="4223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Resnet18(Pre-trained from </a:t>
            </a:r>
            <a:r>
              <a:rPr lang="en-US" altLang="ko-KR" dirty="0" err="1"/>
              <a:t>Imagenet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First layer – Conv2D input channel 1 filter 3</a:t>
            </a:r>
          </a:p>
        </p:txBody>
      </p:sp>
    </p:spTree>
    <p:extLst>
      <p:ext uri="{BB962C8B-B14F-4D97-AF65-F5344CB8AC3E}">
        <p14:creationId xmlns:p14="http://schemas.microsoft.com/office/powerpoint/2010/main" val="77213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Build Model (Resnet18)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0033E-FF41-4922-ABFD-F096EFED5007}"/>
              </a:ext>
            </a:extLst>
          </p:cNvPr>
          <p:cNvSpPr txBox="1"/>
          <p:nvPr/>
        </p:nvSpPr>
        <p:spPr>
          <a:xfrm>
            <a:off x="1265769" y="1428750"/>
            <a:ext cx="44492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0.5 * E1 loss + 0.5 * E2 loss</a:t>
            </a:r>
          </a:p>
          <a:p>
            <a:endParaRPr lang="en-US" altLang="ko-KR" dirty="0"/>
          </a:p>
          <a:p>
            <a:r>
              <a:rPr lang="en-US" altLang="ko-KR" dirty="0"/>
              <a:t>Optimizer : Adam</a:t>
            </a:r>
          </a:p>
          <a:p>
            <a:endParaRPr lang="en-US" altLang="ko-KR" dirty="0"/>
          </a:p>
          <a:p>
            <a:r>
              <a:rPr lang="en-US" altLang="ko-KR" dirty="0"/>
              <a:t>Learning rate scheduler : </a:t>
            </a:r>
            <a:r>
              <a:rPr lang="en-US" altLang="ko-KR" dirty="0" err="1"/>
              <a:t>ReduceLROnPlateau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Fold cross validation : Shuffle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66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Inference(post-process)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BC8B8-0FCE-4BDA-B234-C556C0E0BBE2}"/>
              </a:ext>
            </a:extLst>
          </p:cNvPr>
          <p:cNvSpPr txBox="1"/>
          <p:nvPr/>
        </p:nvSpPr>
        <p:spPr>
          <a:xfrm>
            <a:off x="1676400" y="1417588"/>
            <a:ext cx="4101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X &amp; Y range : -400 ~ 400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 range : 25 ~ 175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 range : 0.2 ~ 1.0</a:t>
            </a:r>
          </a:p>
          <a:p>
            <a:endParaRPr lang="en-US" altLang="ko-KR" dirty="0"/>
          </a:p>
          <a:p>
            <a:r>
              <a:rPr lang="en-US" altLang="ko-KR" dirty="0"/>
              <a:t>Predicted value</a:t>
            </a:r>
            <a:r>
              <a:rPr lang="ko-KR" altLang="en-US" dirty="0"/>
              <a:t>가 위의 범위를 벗어나면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min </a:t>
            </a:r>
            <a:r>
              <a:rPr lang="ko-KR" altLang="en-US" dirty="0"/>
              <a:t>값 </a:t>
            </a:r>
            <a:r>
              <a:rPr lang="en-US" altLang="ko-KR" dirty="0"/>
              <a:t>max</a:t>
            </a:r>
            <a:r>
              <a:rPr lang="ko-KR" altLang="en-US" dirty="0"/>
              <a:t>값으로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19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Inference(Ensemble)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C636C-E931-4CA6-870B-5AC6AE899570}"/>
              </a:ext>
            </a:extLst>
          </p:cNvPr>
          <p:cNvSpPr txBox="1"/>
          <p:nvPr/>
        </p:nvSpPr>
        <p:spPr>
          <a:xfrm>
            <a:off x="241124" y="1614642"/>
            <a:ext cx="5881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Y predicted value =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 action="ppaction://hlinksldjump"/>
              </a:rPr>
              <a:t>CNN models</a:t>
            </a:r>
            <a:r>
              <a:rPr lang="en-US" altLang="ko-KR" dirty="0"/>
              <a:t> 10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en-US" altLang="ko-KR" dirty="0" err="1"/>
              <a:t>Wavenet</a:t>
            </a:r>
            <a:r>
              <a:rPr lang="en-US" altLang="ko-KR" dirty="0"/>
              <a:t> model</a:t>
            </a:r>
            <a:r>
              <a:rPr lang="ko-KR" altLang="en-US" dirty="0"/>
              <a:t> </a:t>
            </a:r>
            <a:r>
              <a:rPr lang="en-US" altLang="ko-KR" dirty="0"/>
              <a:t>+ Resnet18 model) /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5A016-2839-4D32-B2E4-5D8545D86650}"/>
              </a:ext>
            </a:extLst>
          </p:cNvPr>
          <p:cNvSpPr txBox="1"/>
          <p:nvPr/>
        </p:nvSpPr>
        <p:spPr>
          <a:xfrm>
            <a:off x="241124" y="2968252"/>
            <a:ext cx="6473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 V predicted value = </a:t>
            </a:r>
          </a:p>
          <a:p>
            <a:r>
              <a:rPr lang="en-US" altLang="ko-KR" dirty="0"/>
              <a:t>0.5 * (CNN models 8</a:t>
            </a:r>
            <a:r>
              <a:rPr lang="ko-KR" altLang="en-US" dirty="0"/>
              <a:t>개</a:t>
            </a:r>
            <a:r>
              <a:rPr lang="en-US" altLang="ko-KR" dirty="0"/>
              <a:t>) / 8 + 0.2 * </a:t>
            </a:r>
            <a:r>
              <a:rPr lang="en-US" altLang="ko-KR" dirty="0" err="1"/>
              <a:t>wavenet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+ 0.3 * Resnet18</a:t>
            </a:r>
          </a:p>
          <a:p>
            <a:pPr algn="r"/>
            <a:r>
              <a:rPr lang="en-US" altLang="ko-KR" sz="800" dirty="0"/>
              <a:t>* CNN models </a:t>
            </a:r>
            <a:r>
              <a:rPr lang="ko-KR" altLang="en-US" sz="800" dirty="0"/>
              <a:t>중 </a:t>
            </a:r>
            <a:r>
              <a:rPr lang="en-US" altLang="ko-KR" sz="800" dirty="0"/>
              <a:t>slice None </a:t>
            </a:r>
            <a:r>
              <a:rPr lang="ko-KR" altLang="en-US" sz="800" dirty="0"/>
              <a:t>제외하고 모두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2CDF-4B80-40A4-A1A8-EF93B791D00B}"/>
              </a:ext>
            </a:extLst>
          </p:cNvPr>
          <p:cNvSpPr txBox="1"/>
          <p:nvPr/>
        </p:nvSpPr>
        <p:spPr>
          <a:xfrm>
            <a:off x="1066800" y="969813"/>
            <a:ext cx="423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 err="1"/>
              <a:t>pred</a:t>
            </a:r>
            <a:r>
              <a:rPr lang="en-US" altLang="ko-KR" sz="1400" dirty="0"/>
              <a:t> </a:t>
            </a:r>
            <a:r>
              <a:rPr lang="ko-KR" altLang="en-US" sz="1400" dirty="0"/>
              <a:t>값들은 </a:t>
            </a:r>
            <a:r>
              <a:rPr lang="en-US" altLang="ko-KR" sz="1400" dirty="0">
                <a:hlinkClick r:id="rId3" action="ppaction://hlinksldjump"/>
              </a:rPr>
              <a:t>post-process</a:t>
            </a:r>
            <a:r>
              <a:rPr lang="ko-KR" altLang="en-US" sz="1400" dirty="0"/>
              <a:t>를 거친 </a:t>
            </a:r>
            <a:r>
              <a:rPr lang="en-US" altLang="ko-KR" sz="1400" dirty="0" err="1"/>
              <a:t>pred</a:t>
            </a:r>
            <a:r>
              <a:rPr lang="en-US" altLang="ko-KR" sz="1400" dirty="0"/>
              <a:t> </a:t>
            </a:r>
            <a:r>
              <a:rPr lang="ko-KR" altLang="en-US" sz="1400" dirty="0"/>
              <a:t>값입니다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638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Inference(Result)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4D1F6-5291-4B2B-B95B-B3BD94311D2C}"/>
              </a:ext>
            </a:extLst>
          </p:cNvPr>
          <p:cNvSpPr txBox="1"/>
          <p:nvPr/>
        </p:nvSpPr>
        <p:spPr>
          <a:xfrm>
            <a:off x="1252282" y="1106507"/>
            <a:ext cx="43534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시도한 것들 </a:t>
            </a:r>
            <a:r>
              <a:rPr lang="en-US" altLang="ko-KR" dirty="0"/>
              <a:t>(FE)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fft</a:t>
            </a:r>
            <a:r>
              <a:rPr lang="ko-KR" altLang="en-US" dirty="0"/>
              <a:t>를 이용하여 반사파와 정상파를 </a:t>
            </a:r>
            <a:r>
              <a:rPr lang="en-US" altLang="ko-KR" dirty="0"/>
              <a:t>split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Signal </a:t>
            </a:r>
            <a:r>
              <a:rPr lang="ko-KR" altLang="en-US" dirty="0"/>
              <a:t>미</a:t>
            </a:r>
            <a:r>
              <a:rPr lang="en-US" altLang="ko-KR" dirty="0"/>
              <a:t>/</a:t>
            </a:r>
            <a:r>
              <a:rPr lang="ko-KR" altLang="en-US" dirty="0"/>
              <a:t>적분 값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Peak count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시도한 것들 </a:t>
            </a:r>
            <a:r>
              <a:rPr lang="en-US" altLang="ko-KR" dirty="0"/>
              <a:t>(model)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LSTM &amp; GRU RNN </a:t>
            </a:r>
            <a:r>
              <a:rPr lang="ko-KR" altLang="en-US" dirty="0"/>
              <a:t>계열들 모델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Transformer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Resnet18 </a:t>
            </a:r>
            <a:r>
              <a:rPr lang="ko-KR" altLang="en-US" dirty="0"/>
              <a:t>보다 큰 </a:t>
            </a:r>
            <a:r>
              <a:rPr lang="en-US" altLang="ko-KR" dirty="0"/>
              <a:t>model</a:t>
            </a:r>
            <a:r>
              <a:rPr lang="ko-KR" altLang="en-US" dirty="0"/>
              <a:t>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SE-block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SWA(stochastic weight averaging)</a:t>
            </a:r>
          </a:p>
        </p:txBody>
      </p:sp>
    </p:spTree>
    <p:extLst>
      <p:ext uri="{BB962C8B-B14F-4D97-AF65-F5344CB8AC3E}">
        <p14:creationId xmlns:p14="http://schemas.microsoft.com/office/powerpoint/2010/main" val="1409778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Inference(Result)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D3F0E-6893-453C-AF4A-EE042A68AB92}"/>
              </a:ext>
            </a:extLst>
          </p:cNvPr>
          <p:cNvSpPr txBox="1"/>
          <p:nvPr/>
        </p:nvSpPr>
        <p:spPr>
          <a:xfrm>
            <a:off x="421640" y="1123950"/>
            <a:ext cx="600677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- Reference</a:t>
            </a:r>
          </a:p>
          <a:p>
            <a:endParaRPr lang="en-US" altLang="ko-KR" sz="1400" dirty="0"/>
          </a:p>
          <a:p>
            <a:r>
              <a:rPr lang="ko-KR" altLang="en-US" sz="1400" dirty="0"/>
              <a:t>대회 초기에는 </a:t>
            </a:r>
            <a:r>
              <a:rPr lang="en-US" altLang="ko-KR" sz="1400" dirty="0" err="1">
                <a:hlinkClick r:id="rId2"/>
              </a:rPr>
              <a:t>kaggle</a:t>
            </a:r>
            <a:r>
              <a:rPr lang="ko-KR" altLang="en-US" sz="1400" dirty="0">
                <a:hlinkClick r:id="rId2"/>
              </a:rPr>
              <a:t>의 </a:t>
            </a:r>
            <a:r>
              <a:rPr lang="en-US" altLang="ko-KR" sz="1400" dirty="0">
                <a:hlinkClick r:id="rId2"/>
              </a:rPr>
              <a:t>Ion-Switching</a:t>
            </a:r>
            <a:r>
              <a:rPr lang="ko-KR" altLang="en-US" sz="1400" dirty="0"/>
              <a:t>와 진동감지 대회와 비슷해 보여 </a:t>
            </a:r>
            <a:endParaRPr lang="en-US" altLang="ko-KR" sz="1400" dirty="0"/>
          </a:p>
          <a:p>
            <a:r>
              <a:rPr lang="en-US" altLang="ko-KR" sz="1400" dirty="0"/>
              <a:t>flip ensemble</a:t>
            </a:r>
            <a:r>
              <a:rPr lang="ko-KR" altLang="en-US" sz="1400" dirty="0"/>
              <a:t>이나 </a:t>
            </a:r>
            <a:r>
              <a:rPr lang="en-US" altLang="ko-KR" sz="1400" dirty="0" err="1"/>
              <a:t>wavenet</a:t>
            </a:r>
            <a:r>
              <a:rPr lang="en-US" altLang="ko-KR" sz="1400" dirty="0"/>
              <a:t> </a:t>
            </a:r>
            <a:r>
              <a:rPr lang="ko-KR" altLang="en-US" sz="1400" dirty="0"/>
              <a:t>등을 가져와 적용했습니다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이후 </a:t>
            </a:r>
            <a:r>
              <a:rPr lang="ko-KR" altLang="en-US" sz="1400" dirty="0" err="1"/>
              <a:t>유용균</a:t>
            </a:r>
            <a:r>
              <a:rPr lang="ko-KR" altLang="en-US" sz="1400" dirty="0"/>
              <a:t> 박사님의 </a:t>
            </a:r>
            <a:r>
              <a:rPr lang="en-US" altLang="ko-KR" sz="1400" dirty="0"/>
              <a:t>CNN</a:t>
            </a:r>
            <a:r>
              <a:rPr lang="ko-KR" altLang="en-US" sz="1400" dirty="0"/>
              <a:t>모델이 공개되고 </a:t>
            </a:r>
            <a:r>
              <a:rPr lang="en-US" altLang="ko-KR" sz="1400" dirty="0"/>
              <a:t>CNN</a:t>
            </a:r>
            <a:r>
              <a:rPr lang="ko-KR" altLang="en-US" sz="1400" dirty="0"/>
              <a:t>모델의 압도적인 성능으로 </a:t>
            </a:r>
            <a:endParaRPr lang="en-US" altLang="ko-KR" sz="1400" dirty="0"/>
          </a:p>
          <a:p>
            <a:r>
              <a:rPr lang="en-US" altLang="ko-KR" sz="1400" dirty="0"/>
              <a:t>CNN</a:t>
            </a:r>
            <a:r>
              <a:rPr lang="ko-KR" altLang="en-US" sz="1400" dirty="0"/>
              <a:t>중심의 실험들을 진행했습니다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아쉬운 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센서 위치를 센서 별 정상파들이 가장 빨리 도착한 위치로부터 유추하여 </a:t>
            </a:r>
            <a:endParaRPr lang="en-US" altLang="ko-KR" sz="1400" dirty="0"/>
          </a:p>
          <a:p>
            <a:r>
              <a:rPr lang="en-US" altLang="ko-KR" sz="1400" dirty="0"/>
              <a:t>S1 S2 S3</a:t>
            </a:r>
            <a:r>
              <a:rPr lang="ko-KR" altLang="en-US" sz="1400" dirty="0"/>
              <a:t>위치를 찾았지만 사용하지 못했습니다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[S1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(-400,</a:t>
            </a:r>
            <a:r>
              <a:rPr lang="ko-KR" altLang="en-US" sz="1400" dirty="0"/>
              <a:t> </a:t>
            </a:r>
            <a:r>
              <a:rPr lang="en-US" altLang="ko-KR" sz="1400" dirty="0"/>
              <a:t>-300),</a:t>
            </a:r>
            <a:r>
              <a:rPr lang="ko-KR" altLang="en-US" sz="1400" dirty="0"/>
              <a:t> </a:t>
            </a:r>
            <a:r>
              <a:rPr lang="en-US" altLang="ko-KR" sz="1400" dirty="0"/>
              <a:t>S2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(400, -300), S3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(400,</a:t>
            </a:r>
            <a:r>
              <a:rPr lang="ko-KR" altLang="en-US" sz="1400" dirty="0"/>
              <a:t> </a:t>
            </a:r>
            <a:r>
              <a:rPr lang="en-US" altLang="ko-KR" sz="1400" dirty="0"/>
              <a:t>0)]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fft</a:t>
            </a:r>
            <a:r>
              <a:rPr lang="ko-KR" altLang="en-US" sz="1400" dirty="0"/>
              <a:t>를 이용하여 반사파와 정상파를 </a:t>
            </a:r>
            <a:r>
              <a:rPr lang="en-US" altLang="ko-KR" sz="1400" dirty="0"/>
              <a:t>split</a:t>
            </a:r>
            <a:r>
              <a:rPr lang="ko-KR" altLang="en-US" sz="1400" dirty="0"/>
              <a:t>을 하는 것을</a:t>
            </a:r>
            <a:endParaRPr lang="en-US" altLang="ko-KR" sz="1400" dirty="0"/>
          </a:p>
          <a:p>
            <a:r>
              <a:rPr lang="ko-KR" altLang="en-US" sz="1400" dirty="0"/>
              <a:t>완성하지 못한 것이 아쉽습니다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혹시 관련 내용으로 성공하신 분은 댓글 부탁드립니다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48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D4F6F-1044-4432-B930-0751352B4D90}"/>
              </a:ext>
            </a:extLst>
          </p:cNvPr>
          <p:cNvSpPr txBox="1"/>
          <p:nvPr/>
        </p:nvSpPr>
        <p:spPr>
          <a:xfrm>
            <a:off x="421640" y="52088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디렉토리 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BC2A2-F4E5-47A0-9758-9266606B08B5}"/>
              </a:ext>
            </a:extLst>
          </p:cNvPr>
          <p:cNvSpPr txBox="1"/>
          <p:nvPr/>
        </p:nvSpPr>
        <p:spPr>
          <a:xfrm>
            <a:off x="342076" y="1614954"/>
            <a:ext cx="3039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[dataset]</a:t>
            </a:r>
          </a:p>
          <a:p>
            <a:r>
              <a:rPr lang="en-US" altLang="ko-KR" sz="1200" dirty="0"/>
              <a:t>./data/</a:t>
            </a:r>
            <a:r>
              <a:rPr lang="en-US" altLang="ko-KR" sz="1200" dirty="0" err="1"/>
              <a:t>KAERI_dataset</a:t>
            </a:r>
            <a:r>
              <a:rPr lang="en-US" altLang="ko-KR" sz="1200" dirty="0"/>
              <a:t>/sample_submission.csv</a:t>
            </a:r>
          </a:p>
          <a:p>
            <a:r>
              <a:rPr lang="en-US" altLang="ko-KR" sz="1200" dirty="0"/>
              <a:t>./data/</a:t>
            </a:r>
            <a:r>
              <a:rPr lang="en-US" altLang="ko-KR" sz="1200" dirty="0" err="1"/>
              <a:t>KAERI_dataset</a:t>
            </a:r>
            <a:r>
              <a:rPr lang="en-US" altLang="ko-KR" sz="1200" dirty="0"/>
              <a:t>/test_features.csv</a:t>
            </a:r>
          </a:p>
          <a:p>
            <a:r>
              <a:rPr lang="en-US" altLang="ko-KR" sz="1200" dirty="0"/>
              <a:t>./data/</a:t>
            </a:r>
            <a:r>
              <a:rPr lang="en-US" altLang="ko-KR" sz="1200" dirty="0" err="1"/>
              <a:t>KAERI_dataset</a:t>
            </a:r>
            <a:r>
              <a:rPr lang="en-US" altLang="ko-KR" sz="1200" dirty="0"/>
              <a:t>/train_features.csv</a:t>
            </a:r>
          </a:p>
          <a:p>
            <a:r>
              <a:rPr lang="en-US" altLang="ko-KR" sz="1200" dirty="0"/>
              <a:t>./data/</a:t>
            </a:r>
            <a:r>
              <a:rPr lang="en-US" altLang="ko-KR" sz="1200" dirty="0" err="1"/>
              <a:t>KAERI_dataset</a:t>
            </a:r>
            <a:r>
              <a:rPr lang="en-US" altLang="ko-KR" sz="1200" dirty="0"/>
              <a:t>/train_target.csv</a:t>
            </a:r>
          </a:p>
          <a:p>
            <a:endParaRPr lang="en-US" altLang="ko-KR" sz="1200" dirty="0"/>
          </a:p>
          <a:p>
            <a:r>
              <a:rPr lang="en-US" altLang="ko-KR" dirty="0"/>
              <a:t>[code]</a:t>
            </a:r>
          </a:p>
          <a:p>
            <a:r>
              <a:rPr lang="en-US" altLang="ko-KR" sz="1200" dirty="0"/>
              <a:t>./</a:t>
            </a:r>
            <a:r>
              <a:rPr lang="en-US" altLang="ko-KR" sz="1200" dirty="0" err="1"/>
              <a:t>keras.ipynb</a:t>
            </a:r>
            <a:endParaRPr lang="en-US" altLang="ko-KR" sz="1200" dirty="0"/>
          </a:p>
          <a:p>
            <a:r>
              <a:rPr lang="en-US" altLang="ko-KR" sz="1200" dirty="0"/>
              <a:t>./</a:t>
            </a:r>
            <a:r>
              <a:rPr lang="en-US" altLang="ko-KR" sz="1200" dirty="0" err="1"/>
              <a:t>pytorch_ensemble.ipynb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35E7B-0607-48EE-89D7-E34D54A2B131}"/>
              </a:ext>
            </a:extLst>
          </p:cNvPr>
          <p:cNvSpPr txBox="1"/>
          <p:nvPr/>
        </p:nvSpPr>
        <p:spPr>
          <a:xfrm>
            <a:off x="3621023" y="1817697"/>
            <a:ext cx="30398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실행순서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keras.ipynb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pytorch_ensemble.ipynb</a:t>
            </a:r>
            <a:endParaRPr lang="en-US" altLang="ko-KR" sz="1200" dirty="0"/>
          </a:p>
          <a:p>
            <a:pPr algn="r"/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en-US" altLang="ko-KR" sz="800" dirty="0" err="1">
                <a:solidFill>
                  <a:srgbClr val="FF0000"/>
                </a:solidFill>
              </a:rPr>
              <a:t>keras.ipynb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실행 후 해당 노트북은 </a:t>
            </a:r>
            <a:r>
              <a:rPr lang="en-US" altLang="ko-KR" sz="800" dirty="0">
                <a:solidFill>
                  <a:srgbClr val="FF0000"/>
                </a:solidFill>
              </a:rPr>
              <a:t>shut down </a:t>
            </a:r>
            <a:r>
              <a:rPr lang="ko-KR" altLang="en-US" sz="800" dirty="0">
                <a:solidFill>
                  <a:srgbClr val="FF0000"/>
                </a:solidFill>
              </a:rPr>
              <a:t>부탁드립니다</a:t>
            </a:r>
            <a:r>
              <a:rPr lang="en-US" altLang="ko-KR" sz="800" dirty="0">
                <a:solidFill>
                  <a:srgbClr val="FF0000"/>
                </a:solidFill>
              </a:rPr>
              <a:t>. </a:t>
            </a:r>
          </a:p>
          <a:p>
            <a:pPr algn="r"/>
            <a:r>
              <a:rPr lang="en-US" altLang="ko-KR" sz="800" dirty="0" err="1">
                <a:solidFill>
                  <a:srgbClr val="FF0000"/>
                </a:solidFill>
              </a:rPr>
              <a:t>oom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이슈가 있습니다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Output</a:t>
            </a:r>
          </a:p>
          <a:p>
            <a:r>
              <a:rPr lang="ko-KR" altLang="en-US" sz="1200" dirty="0"/>
              <a:t>최종 </a:t>
            </a:r>
            <a:r>
              <a:rPr lang="en-US" altLang="ko-KR" sz="1200" dirty="0"/>
              <a:t>submit file : [result_pred.csv]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52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Data pre-process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Build model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76800" y="3529932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Inference</a:t>
            </a:r>
            <a:endParaRPr lang="ko-KR" altLang="en-US"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pre-process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105509" y="2438146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Build model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28154" y="38216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438146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CNN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Resnet18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Wavenet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Post-process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Ensemble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Result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67045" y="1012485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Normalize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Rolling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Lag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Slice sequence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Data pre-process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1789D-C5C1-4AED-8DD9-5B22D9F2A47E}"/>
              </a:ext>
            </a:extLst>
          </p:cNvPr>
          <p:cNvSpPr txBox="1"/>
          <p:nvPr/>
        </p:nvSpPr>
        <p:spPr>
          <a:xfrm>
            <a:off x="2001045" y="586591"/>
            <a:ext cx="28559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Normalize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Rolling feature(50 steps)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Variance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STD(standard deviation)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Min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Max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Mean</a:t>
            </a:r>
          </a:p>
          <a:p>
            <a:pPr lvl="1"/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Lag feature(positive &amp; negative)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Step 1 &amp; 2</a:t>
            </a:r>
          </a:p>
          <a:p>
            <a:pPr lvl="1"/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Slice sequence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200 or None</a:t>
            </a:r>
          </a:p>
          <a:p>
            <a:pPr lvl="1"/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Cumulative sum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1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Data pre-process (Normalize)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B383BBA-A6B3-4BD4-8BC6-CA3C05A64FCE}"/>
              </a:ext>
            </a:extLst>
          </p:cNvPr>
          <p:cNvGrpSpPr/>
          <p:nvPr/>
        </p:nvGrpSpPr>
        <p:grpSpPr>
          <a:xfrm>
            <a:off x="1098556" y="2320368"/>
            <a:ext cx="1270000" cy="1828800"/>
            <a:chOff x="914400" y="1047750"/>
            <a:chExt cx="1270000" cy="18288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463DB37B-449F-45A6-AF8B-C03B49608D05}"/>
                </a:ext>
              </a:extLst>
            </p:cNvPr>
            <p:cNvSpPr/>
            <p:nvPr/>
          </p:nvSpPr>
          <p:spPr>
            <a:xfrm>
              <a:off x="914400" y="13525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7BE8036-F924-4F1C-83F2-B38E36A0F060}"/>
                </a:ext>
              </a:extLst>
            </p:cNvPr>
            <p:cNvSpPr/>
            <p:nvPr/>
          </p:nvSpPr>
          <p:spPr>
            <a:xfrm>
              <a:off x="914400" y="16573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C12EDA3-C73E-4294-AF85-45984AFD38DA}"/>
                </a:ext>
              </a:extLst>
            </p:cNvPr>
            <p:cNvSpPr/>
            <p:nvPr/>
          </p:nvSpPr>
          <p:spPr>
            <a:xfrm>
              <a:off x="914400" y="19621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5235C0F-CDE7-4577-8D29-7B8A032C6CDD}"/>
                </a:ext>
              </a:extLst>
            </p:cNvPr>
            <p:cNvSpPr/>
            <p:nvPr/>
          </p:nvSpPr>
          <p:spPr>
            <a:xfrm>
              <a:off x="914400" y="22669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0EB4D3-BF25-40BC-AFC1-789441CBC84A}"/>
                </a:ext>
              </a:extLst>
            </p:cNvPr>
            <p:cNvSpPr/>
            <p:nvPr/>
          </p:nvSpPr>
          <p:spPr>
            <a:xfrm>
              <a:off x="914400" y="25717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B5D7C76-8750-43AF-B418-0323F7A126F9}"/>
                </a:ext>
              </a:extLst>
            </p:cNvPr>
            <p:cNvSpPr/>
            <p:nvPr/>
          </p:nvSpPr>
          <p:spPr>
            <a:xfrm>
              <a:off x="914400" y="10477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AE20D9F-B0B2-4169-8A2D-EE5CBA6230EF}"/>
                </a:ext>
              </a:extLst>
            </p:cNvPr>
            <p:cNvSpPr/>
            <p:nvPr/>
          </p:nvSpPr>
          <p:spPr>
            <a:xfrm>
              <a:off x="1231900" y="13525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A182F99-4DD9-46A2-8A47-2D75DD53F68A}"/>
                </a:ext>
              </a:extLst>
            </p:cNvPr>
            <p:cNvSpPr/>
            <p:nvPr/>
          </p:nvSpPr>
          <p:spPr>
            <a:xfrm>
              <a:off x="1231900" y="16573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D12C40E-CCC7-48AA-A539-523DD2C8D9C3}"/>
                </a:ext>
              </a:extLst>
            </p:cNvPr>
            <p:cNvSpPr/>
            <p:nvPr/>
          </p:nvSpPr>
          <p:spPr>
            <a:xfrm>
              <a:off x="1231900" y="1962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0A6C43D-D908-4D63-BCF4-CF5EA5C62345}"/>
                </a:ext>
              </a:extLst>
            </p:cNvPr>
            <p:cNvSpPr/>
            <p:nvPr/>
          </p:nvSpPr>
          <p:spPr>
            <a:xfrm>
              <a:off x="12319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1F2BA23-1A35-4B68-BB54-1EEE261979F6}"/>
                </a:ext>
              </a:extLst>
            </p:cNvPr>
            <p:cNvSpPr/>
            <p:nvPr/>
          </p:nvSpPr>
          <p:spPr>
            <a:xfrm>
              <a:off x="1231900" y="25717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4ECDB52-8F60-4F93-857E-FBD8858DF546}"/>
                </a:ext>
              </a:extLst>
            </p:cNvPr>
            <p:cNvSpPr/>
            <p:nvPr/>
          </p:nvSpPr>
          <p:spPr>
            <a:xfrm>
              <a:off x="12319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E7190B-0A89-46CF-9320-A2D45B524E51}"/>
                </a:ext>
              </a:extLst>
            </p:cNvPr>
            <p:cNvSpPr/>
            <p:nvPr/>
          </p:nvSpPr>
          <p:spPr>
            <a:xfrm>
              <a:off x="1555750" y="13525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E620E61-5018-429E-B298-08232C2C00A9}"/>
                </a:ext>
              </a:extLst>
            </p:cNvPr>
            <p:cNvSpPr/>
            <p:nvPr/>
          </p:nvSpPr>
          <p:spPr>
            <a:xfrm>
              <a:off x="1555750" y="16573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9BCE6F5-CEDB-4C9C-92BA-D6A7CE51A751}"/>
                </a:ext>
              </a:extLst>
            </p:cNvPr>
            <p:cNvSpPr/>
            <p:nvPr/>
          </p:nvSpPr>
          <p:spPr>
            <a:xfrm>
              <a:off x="1555750" y="19621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1F87222-2CCF-4F40-815F-F64A7BB22CEB}"/>
                </a:ext>
              </a:extLst>
            </p:cNvPr>
            <p:cNvSpPr/>
            <p:nvPr/>
          </p:nvSpPr>
          <p:spPr>
            <a:xfrm>
              <a:off x="155575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B5FE49E-C528-4CA3-800F-CFBEF50F4BFF}"/>
                </a:ext>
              </a:extLst>
            </p:cNvPr>
            <p:cNvSpPr/>
            <p:nvPr/>
          </p:nvSpPr>
          <p:spPr>
            <a:xfrm>
              <a:off x="1555750" y="25717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A22C83D-8C56-43BD-B2D7-594BDAE5665C}"/>
                </a:ext>
              </a:extLst>
            </p:cNvPr>
            <p:cNvSpPr/>
            <p:nvPr/>
          </p:nvSpPr>
          <p:spPr>
            <a:xfrm>
              <a:off x="155575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S3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D002472-2F28-45F7-9FDD-E329203CFC07}"/>
                </a:ext>
              </a:extLst>
            </p:cNvPr>
            <p:cNvSpPr/>
            <p:nvPr/>
          </p:nvSpPr>
          <p:spPr>
            <a:xfrm>
              <a:off x="1879600" y="13525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16FAF61-994F-4E45-8EF3-8CF0BA308D6C}"/>
                </a:ext>
              </a:extLst>
            </p:cNvPr>
            <p:cNvSpPr/>
            <p:nvPr/>
          </p:nvSpPr>
          <p:spPr>
            <a:xfrm>
              <a:off x="1879600" y="16573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047911E-242A-4C6D-9DF0-CCE2FBD4BE8A}"/>
                </a:ext>
              </a:extLst>
            </p:cNvPr>
            <p:cNvSpPr/>
            <p:nvPr/>
          </p:nvSpPr>
          <p:spPr>
            <a:xfrm>
              <a:off x="1879600" y="19621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29E7F4D-0D69-4EBC-B034-6AD6A3CC6C7F}"/>
                </a:ext>
              </a:extLst>
            </p:cNvPr>
            <p:cNvSpPr/>
            <p:nvPr/>
          </p:nvSpPr>
          <p:spPr>
            <a:xfrm>
              <a:off x="18796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EA78D36-4B9C-4A77-990C-95C43C3005E5}"/>
                </a:ext>
              </a:extLst>
            </p:cNvPr>
            <p:cNvSpPr/>
            <p:nvPr/>
          </p:nvSpPr>
          <p:spPr>
            <a:xfrm>
              <a:off x="1879600" y="25717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FF92113-640A-4F5A-837A-BDF9144C748B}"/>
                </a:ext>
              </a:extLst>
            </p:cNvPr>
            <p:cNvSpPr/>
            <p:nvPr/>
          </p:nvSpPr>
          <p:spPr>
            <a:xfrm>
              <a:off x="18796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S4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0B3E9E8-B91A-4D17-A91B-1304074E9DDA}"/>
              </a:ext>
            </a:extLst>
          </p:cNvPr>
          <p:cNvGrpSpPr/>
          <p:nvPr/>
        </p:nvGrpSpPr>
        <p:grpSpPr>
          <a:xfrm>
            <a:off x="3429000" y="2190750"/>
            <a:ext cx="2222488" cy="2050135"/>
            <a:chOff x="2971796" y="1498700"/>
            <a:chExt cx="2222488" cy="205013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3DE19A8-2989-4BAD-B292-84A89B803029}"/>
                </a:ext>
              </a:extLst>
            </p:cNvPr>
            <p:cNvSpPr/>
            <p:nvPr/>
          </p:nvSpPr>
          <p:spPr>
            <a:xfrm>
              <a:off x="4508484" y="1498700"/>
              <a:ext cx="304800" cy="3048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-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0B620E7-829B-43B9-8812-DB6C17315A4D}"/>
                </a:ext>
              </a:extLst>
            </p:cNvPr>
            <p:cNvSpPr/>
            <p:nvPr/>
          </p:nvSpPr>
          <p:spPr>
            <a:xfrm>
              <a:off x="3352796" y="2676168"/>
              <a:ext cx="304800" cy="3048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-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E71E48B-C835-4D79-96DA-E19363B6196B}"/>
                </a:ext>
              </a:extLst>
            </p:cNvPr>
            <p:cNvSpPr/>
            <p:nvPr/>
          </p:nvSpPr>
          <p:spPr>
            <a:xfrm>
              <a:off x="4508484" y="2676168"/>
              <a:ext cx="304800" cy="3048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-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7D6F32C-7991-4F55-9065-4EFB0090EB08}"/>
                </a:ext>
              </a:extLst>
            </p:cNvPr>
            <p:cNvSpPr/>
            <p:nvPr/>
          </p:nvSpPr>
          <p:spPr>
            <a:xfrm>
              <a:off x="3047996" y="149870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35998E0-F0AC-4AF7-BD5E-C0280C40E56D}"/>
                </a:ext>
              </a:extLst>
            </p:cNvPr>
            <p:cNvSpPr/>
            <p:nvPr/>
          </p:nvSpPr>
          <p:spPr>
            <a:xfrm>
              <a:off x="3657600" y="149870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S1 m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A6F96C1-DAE3-4A3A-A733-422D6D4F0343}"/>
                </a:ext>
              </a:extLst>
            </p:cNvPr>
            <p:cNvSpPr/>
            <p:nvPr/>
          </p:nvSpPr>
          <p:spPr>
            <a:xfrm>
              <a:off x="3352796" y="2066567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S1 std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45062FA-F3FC-49D5-9BD1-910F2A3EF385}"/>
                </a:ext>
              </a:extLst>
            </p:cNvPr>
            <p:cNvSpPr/>
            <p:nvPr/>
          </p:nvSpPr>
          <p:spPr>
            <a:xfrm>
              <a:off x="3352796" y="1498700"/>
              <a:ext cx="304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-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73248DB-E99C-4965-9E7D-A785614BF46E}"/>
                </a:ext>
              </a:extLst>
            </p:cNvPr>
            <p:cNvCxnSpPr/>
            <p:nvPr/>
          </p:nvCxnSpPr>
          <p:spPr>
            <a:xfrm>
              <a:off x="2971796" y="1914167"/>
              <a:ext cx="106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5C82CB8-C80D-4AB1-8C8F-112DB97A628F}"/>
                </a:ext>
              </a:extLst>
            </p:cNvPr>
            <p:cNvSpPr/>
            <p:nvPr/>
          </p:nvSpPr>
          <p:spPr>
            <a:xfrm>
              <a:off x="4203684" y="149870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D82BF46-E4B9-409A-98AE-92C427C505F8}"/>
                </a:ext>
              </a:extLst>
            </p:cNvPr>
            <p:cNvSpPr/>
            <p:nvPr/>
          </p:nvSpPr>
          <p:spPr>
            <a:xfrm>
              <a:off x="4813288" y="149870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S1 m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2248BD1-1F3C-487F-AF0A-94E56BD3924F}"/>
                </a:ext>
              </a:extLst>
            </p:cNvPr>
            <p:cNvSpPr/>
            <p:nvPr/>
          </p:nvSpPr>
          <p:spPr>
            <a:xfrm>
              <a:off x="4508484" y="2066567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S1 std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D84A24E-A5C8-4B63-BB90-225BDA5014B1}"/>
                </a:ext>
              </a:extLst>
            </p:cNvPr>
            <p:cNvCxnSpPr/>
            <p:nvPr/>
          </p:nvCxnSpPr>
          <p:spPr>
            <a:xfrm>
              <a:off x="4127484" y="1914167"/>
              <a:ext cx="10668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6E8B765-F6D8-4B4A-8F64-BFF0B05D5172}"/>
                </a:ext>
              </a:extLst>
            </p:cNvPr>
            <p:cNvSpPr/>
            <p:nvPr/>
          </p:nvSpPr>
          <p:spPr>
            <a:xfrm>
              <a:off x="3047996" y="2676168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B521D2-1DD1-478B-B791-D60B761D8904}"/>
                </a:ext>
              </a:extLst>
            </p:cNvPr>
            <p:cNvSpPr/>
            <p:nvPr/>
          </p:nvSpPr>
          <p:spPr>
            <a:xfrm>
              <a:off x="3657600" y="2676168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S1 m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AB6D5D0-E9A0-417E-AD14-ACDEA9C37A83}"/>
                </a:ext>
              </a:extLst>
            </p:cNvPr>
            <p:cNvSpPr/>
            <p:nvPr/>
          </p:nvSpPr>
          <p:spPr>
            <a:xfrm>
              <a:off x="3352796" y="3244035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S1 std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99C1A4-E83E-411A-95BC-B29CB4577979}"/>
                </a:ext>
              </a:extLst>
            </p:cNvPr>
            <p:cNvCxnSpPr/>
            <p:nvPr/>
          </p:nvCxnSpPr>
          <p:spPr>
            <a:xfrm>
              <a:off x="2971796" y="3091635"/>
              <a:ext cx="10668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5F8AB36-5BDF-4D4B-A8D1-DF5783FF6347}"/>
                </a:ext>
              </a:extLst>
            </p:cNvPr>
            <p:cNvSpPr/>
            <p:nvPr/>
          </p:nvSpPr>
          <p:spPr>
            <a:xfrm>
              <a:off x="4203684" y="2676168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3E8CC3D-07DD-4635-BEF5-86EE323690F4}"/>
                </a:ext>
              </a:extLst>
            </p:cNvPr>
            <p:cNvSpPr/>
            <p:nvPr/>
          </p:nvSpPr>
          <p:spPr>
            <a:xfrm>
              <a:off x="4813288" y="2676168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S1 m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B3C2F575-F75C-4C92-88AD-C297B6F5C392}"/>
                </a:ext>
              </a:extLst>
            </p:cNvPr>
            <p:cNvSpPr/>
            <p:nvPr/>
          </p:nvSpPr>
          <p:spPr>
            <a:xfrm>
              <a:off x="4508484" y="3244035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S1 std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AE7FAB8-07B6-453B-BE25-4C2A8A3D6214}"/>
                </a:ext>
              </a:extLst>
            </p:cNvPr>
            <p:cNvCxnSpPr/>
            <p:nvPr/>
          </p:nvCxnSpPr>
          <p:spPr>
            <a:xfrm>
              <a:off x="4127484" y="3091635"/>
              <a:ext cx="106680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46DA63B4-56B7-451F-98D6-FCDE26F98DDE}"/>
              </a:ext>
            </a:extLst>
          </p:cNvPr>
          <p:cNvSpPr/>
          <p:nvPr/>
        </p:nvSpPr>
        <p:spPr>
          <a:xfrm>
            <a:off x="2819399" y="3120568"/>
            <a:ext cx="304800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03947-9CAA-4931-8C3F-07D7E97114AF}"/>
              </a:ext>
            </a:extLst>
          </p:cNvPr>
          <p:cNvSpPr txBox="1"/>
          <p:nvPr/>
        </p:nvSpPr>
        <p:spPr>
          <a:xfrm>
            <a:off x="1250956" y="870150"/>
            <a:ext cx="4237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센서 값</a:t>
            </a:r>
            <a:r>
              <a:rPr lang="en-US" altLang="ko-KR" sz="1100" dirty="0"/>
              <a:t>(S1, S2, S3, S4)</a:t>
            </a:r>
            <a:r>
              <a:rPr lang="ko-KR" altLang="en-US" sz="1100" dirty="0"/>
              <a:t>들이 </a:t>
            </a:r>
            <a:r>
              <a:rPr lang="ko-KR" altLang="en-US" sz="1100" b="1" dirty="0"/>
              <a:t>큰 값</a:t>
            </a:r>
            <a:r>
              <a:rPr lang="ko-KR" altLang="en-US" sz="1100" dirty="0"/>
              <a:t>들로 모델 훈련에 방해 요지가 있어</a:t>
            </a:r>
            <a:endParaRPr lang="en-US" altLang="ko-KR" sz="1100" dirty="0"/>
          </a:p>
          <a:p>
            <a:r>
              <a:rPr lang="en-US" altLang="ko-KR" sz="1100" b="1" dirty="0"/>
              <a:t>Trainset feature</a:t>
            </a:r>
            <a:r>
              <a:rPr lang="ko-KR" altLang="en-US" sz="1100" dirty="0"/>
              <a:t>들의 </a:t>
            </a:r>
            <a:r>
              <a:rPr lang="ko-KR" altLang="en-US" sz="1100" b="1" dirty="0"/>
              <a:t>평균</a:t>
            </a:r>
            <a:r>
              <a:rPr lang="en-US" altLang="ko-KR" sz="1100" dirty="0"/>
              <a:t>, </a:t>
            </a:r>
            <a:r>
              <a:rPr lang="ko-KR" altLang="en-US" sz="1100" b="1" dirty="0"/>
              <a:t>표준편차</a:t>
            </a:r>
            <a:r>
              <a:rPr lang="ko-KR" altLang="en-US" sz="1100" dirty="0"/>
              <a:t>를 이용하여 </a:t>
            </a:r>
            <a:r>
              <a:rPr lang="en-US" altLang="ko-KR" sz="1100" b="1" dirty="0"/>
              <a:t>Normalize</a:t>
            </a:r>
            <a:r>
              <a:rPr lang="ko-KR" altLang="en-US" sz="1100" dirty="0"/>
              <a:t>를 시행</a:t>
            </a:r>
          </a:p>
        </p:txBody>
      </p:sp>
    </p:spTree>
    <p:extLst>
      <p:ext uri="{BB962C8B-B14F-4D97-AF65-F5344CB8AC3E}">
        <p14:creationId xmlns:p14="http://schemas.microsoft.com/office/powerpoint/2010/main" val="344829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948971D-93CB-4CED-80B9-9C5FEF20CD49}"/>
              </a:ext>
            </a:extLst>
          </p:cNvPr>
          <p:cNvCxnSpPr>
            <a:cxnSpLocks/>
          </p:cNvCxnSpPr>
          <p:nvPr/>
        </p:nvCxnSpPr>
        <p:spPr>
          <a:xfrm>
            <a:off x="1990936" y="2567561"/>
            <a:ext cx="241405" cy="0"/>
          </a:xfrm>
          <a:prstGeom prst="line">
            <a:avLst/>
          </a:prstGeom>
          <a:ln>
            <a:solidFill>
              <a:srgbClr val="FF0000">
                <a:alpha val="3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8339ECE-6E08-4B0F-AA53-C707DE27639A}"/>
              </a:ext>
            </a:extLst>
          </p:cNvPr>
          <p:cNvCxnSpPr>
            <a:cxnSpLocks/>
          </p:cNvCxnSpPr>
          <p:nvPr/>
        </p:nvCxnSpPr>
        <p:spPr>
          <a:xfrm>
            <a:off x="1990936" y="3177161"/>
            <a:ext cx="241405" cy="0"/>
          </a:xfrm>
          <a:prstGeom prst="line">
            <a:avLst/>
          </a:prstGeom>
          <a:ln>
            <a:solidFill>
              <a:srgbClr val="FF0000">
                <a:alpha val="3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4342310-3EC3-40D2-AC3E-1177D2887AEC}"/>
              </a:ext>
            </a:extLst>
          </p:cNvPr>
          <p:cNvCxnSpPr>
            <a:cxnSpLocks/>
          </p:cNvCxnSpPr>
          <p:nvPr/>
        </p:nvCxnSpPr>
        <p:spPr>
          <a:xfrm>
            <a:off x="2232341" y="2567561"/>
            <a:ext cx="0" cy="609600"/>
          </a:xfrm>
          <a:prstGeom prst="straightConnector1">
            <a:avLst/>
          </a:prstGeom>
          <a:ln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8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Data pre-process(Rolling)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B383BBA-A6B3-4BD4-8BC6-CA3C05A64FCE}"/>
              </a:ext>
            </a:extLst>
          </p:cNvPr>
          <p:cNvGrpSpPr/>
          <p:nvPr/>
        </p:nvGrpSpPr>
        <p:grpSpPr>
          <a:xfrm>
            <a:off x="695588" y="1957961"/>
            <a:ext cx="1270000" cy="1828800"/>
            <a:chOff x="914400" y="1047750"/>
            <a:chExt cx="1270000" cy="18288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463DB37B-449F-45A6-AF8B-C03B49608D05}"/>
                </a:ext>
              </a:extLst>
            </p:cNvPr>
            <p:cNvSpPr/>
            <p:nvPr/>
          </p:nvSpPr>
          <p:spPr>
            <a:xfrm>
              <a:off x="914400" y="13525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7BE8036-F924-4F1C-83F2-B38E36A0F060}"/>
                </a:ext>
              </a:extLst>
            </p:cNvPr>
            <p:cNvSpPr/>
            <p:nvPr/>
          </p:nvSpPr>
          <p:spPr>
            <a:xfrm>
              <a:off x="914400" y="16573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C12EDA3-C73E-4294-AF85-45984AFD38DA}"/>
                </a:ext>
              </a:extLst>
            </p:cNvPr>
            <p:cNvSpPr/>
            <p:nvPr/>
          </p:nvSpPr>
          <p:spPr>
            <a:xfrm>
              <a:off x="914400" y="19621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5235C0F-CDE7-4577-8D29-7B8A032C6CDD}"/>
                </a:ext>
              </a:extLst>
            </p:cNvPr>
            <p:cNvSpPr/>
            <p:nvPr/>
          </p:nvSpPr>
          <p:spPr>
            <a:xfrm>
              <a:off x="914400" y="22669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0EB4D3-BF25-40BC-AFC1-789441CBC84A}"/>
                </a:ext>
              </a:extLst>
            </p:cNvPr>
            <p:cNvSpPr/>
            <p:nvPr/>
          </p:nvSpPr>
          <p:spPr>
            <a:xfrm>
              <a:off x="914400" y="25717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B5D7C76-8750-43AF-B418-0323F7A126F9}"/>
                </a:ext>
              </a:extLst>
            </p:cNvPr>
            <p:cNvSpPr/>
            <p:nvPr/>
          </p:nvSpPr>
          <p:spPr>
            <a:xfrm>
              <a:off x="914400" y="10477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AE20D9F-B0B2-4169-8A2D-EE5CBA6230EF}"/>
                </a:ext>
              </a:extLst>
            </p:cNvPr>
            <p:cNvSpPr/>
            <p:nvPr/>
          </p:nvSpPr>
          <p:spPr>
            <a:xfrm>
              <a:off x="1231900" y="13525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A182F99-4DD9-46A2-8A47-2D75DD53F68A}"/>
                </a:ext>
              </a:extLst>
            </p:cNvPr>
            <p:cNvSpPr/>
            <p:nvPr/>
          </p:nvSpPr>
          <p:spPr>
            <a:xfrm>
              <a:off x="1231900" y="16573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D12C40E-CCC7-48AA-A539-523DD2C8D9C3}"/>
                </a:ext>
              </a:extLst>
            </p:cNvPr>
            <p:cNvSpPr/>
            <p:nvPr/>
          </p:nvSpPr>
          <p:spPr>
            <a:xfrm>
              <a:off x="1231900" y="1962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0A6C43D-D908-4D63-BCF4-CF5EA5C62345}"/>
                </a:ext>
              </a:extLst>
            </p:cNvPr>
            <p:cNvSpPr/>
            <p:nvPr/>
          </p:nvSpPr>
          <p:spPr>
            <a:xfrm>
              <a:off x="12319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1F2BA23-1A35-4B68-BB54-1EEE261979F6}"/>
                </a:ext>
              </a:extLst>
            </p:cNvPr>
            <p:cNvSpPr/>
            <p:nvPr/>
          </p:nvSpPr>
          <p:spPr>
            <a:xfrm>
              <a:off x="1231900" y="25717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4ECDB52-8F60-4F93-857E-FBD8858DF546}"/>
                </a:ext>
              </a:extLst>
            </p:cNvPr>
            <p:cNvSpPr/>
            <p:nvPr/>
          </p:nvSpPr>
          <p:spPr>
            <a:xfrm>
              <a:off x="12319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E7190B-0A89-46CF-9320-A2D45B524E51}"/>
                </a:ext>
              </a:extLst>
            </p:cNvPr>
            <p:cNvSpPr/>
            <p:nvPr/>
          </p:nvSpPr>
          <p:spPr>
            <a:xfrm>
              <a:off x="1555750" y="13525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E620E61-5018-429E-B298-08232C2C00A9}"/>
                </a:ext>
              </a:extLst>
            </p:cNvPr>
            <p:cNvSpPr/>
            <p:nvPr/>
          </p:nvSpPr>
          <p:spPr>
            <a:xfrm>
              <a:off x="1555750" y="16573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9BCE6F5-CEDB-4C9C-92BA-D6A7CE51A751}"/>
                </a:ext>
              </a:extLst>
            </p:cNvPr>
            <p:cNvSpPr/>
            <p:nvPr/>
          </p:nvSpPr>
          <p:spPr>
            <a:xfrm>
              <a:off x="1555750" y="19621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1F87222-2CCF-4F40-815F-F64A7BB22CEB}"/>
                </a:ext>
              </a:extLst>
            </p:cNvPr>
            <p:cNvSpPr/>
            <p:nvPr/>
          </p:nvSpPr>
          <p:spPr>
            <a:xfrm>
              <a:off x="155575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B5FE49E-C528-4CA3-800F-CFBEF50F4BFF}"/>
                </a:ext>
              </a:extLst>
            </p:cNvPr>
            <p:cNvSpPr/>
            <p:nvPr/>
          </p:nvSpPr>
          <p:spPr>
            <a:xfrm>
              <a:off x="1555750" y="25717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A22C83D-8C56-43BD-B2D7-594BDAE5665C}"/>
                </a:ext>
              </a:extLst>
            </p:cNvPr>
            <p:cNvSpPr/>
            <p:nvPr/>
          </p:nvSpPr>
          <p:spPr>
            <a:xfrm>
              <a:off x="155575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S3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D002472-2F28-45F7-9FDD-E329203CFC07}"/>
                </a:ext>
              </a:extLst>
            </p:cNvPr>
            <p:cNvSpPr/>
            <p:nvPr/>
          </p:nvSpPr>
          <p:spPr>
            <a:xfrm>
              <a:off x="1879600" y="13525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16FAF61-994F-4E45-8EF3-8CF0BA308D6C}"/>
                </a:ext>
              </a:extLst>
            </p:cNvPr>
            <p:cNvSpPr/>
            <p:nvPr/>
          </p:nvSpPr>
          <p:spPr>
            <a:xfrm>
              <a:off x="1879600" y="16573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047911E-242A-4C6D-9DF0-CCE2FBD4BE8A}"/>
                </a:ext>
              </a:extLst>
            </p:cNvPr>
            <p:cNvSpPr/>
            <p:nvPr/>
          </p:nvSpPr>
          <p:spPr>
            <a:xfrm>
              <a:off x="1879600" y="19621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29E7F4D-0D69-4EBC-B034-6AD6A3CC6C7F}"/>
                </a:ext>
              </a:extLst>
            </p:cNvPr>
            <p:cNvSpPr/>
            <p:nvPr/>
          </p:nvSpPr>
          <p:spPr>
            <a:xfrm>
              <a:off x="18796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EA78D36-4B9C-4A77-990C-95C43C3005E5}"/>
                </a:ext>
              </a:extLst>
            </p:cNvPr>
            <p:cNvSpPr/>
            <p:nvPr/>
          </p:nvSpPr>
          <p:spPr>
            <a:xfrm>
              <a:off x="1879600" y="25717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FF92113-640A-4F5A-837A-BDF9144C748B}"/>
                </a:ext>
              </a:extLst>
            </p:cNvPr>
            <p:cNvSpPr/>
            <p:nvPr/>
          </p:nvSpPr>
          <p:spPr>
            <a:xfrm>
              <a:off x="18796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S4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04D3F-69D2-4CE1-B862-D9EC0114108D}"/>
              </a:ext>
            </a:extLst>
          </p:cNvPr>
          <p:cNvCxnSpPr>
            <a:cxnSpLocks/>
          </p:cNvCxnSpPr>
          <p:nvPr/>
        </p:nvCxnSpPr>
        <p:spPr>
          <a:xfrm>
            <a:off x="1990936" y="2262761"/>
            <a:ext cx="241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21A16BA-5963-495D-A0A7-B4578E60AC07}"/>
              </a:ext>
            </a:extLst>
          </p:cNvPr>
          <p:cNvCxnSpPr>
            <a:cxnSpLocks/>
          </p:cNvCxnSpPr>
          <p:nvPr/>
        </p:nvCxnSpPr>
        <p:spPr>
          <a:xfrm>
            <a:off x="1990936" y="2872361"/>
            <a:ext cx="241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1675F93-0B98-43E9-830D-CBF6E75E13E5}"/>
              </a:ext>
            </a:extLst>
          </p:cNvPr>
          <p:cNvCxnSpPr>
            <a:cxnSpLocks/>
          </p:cNvCxnSpPr>
          <p:nvPr/>
        </p:nvCxnSpPr>
        <p:spPr>
          <a:xfrm>
            <a:off x="2232341" y="2262761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C2B4DF-E561-4704-8A35-5778ADB53FBE}"/>
              </a:ext>
            </a:extLst>
          </p:cNvPr>
          <p:cNvSpPr txBox="1"/>
          <p:nvPr/>
        </p:nvSpPr>
        <p:spPr>
          <a:xfrm>
            <a:off x="2074614" y="1999663"/>
            <a:ext cx="117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Rolling step size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5DF3D9E-6AE8-4B06-AFC9-D7BDF9EC674C}"/>
              </a:ext>
            </a:extLst>
          </p:cNvPr>
          <p:cNvSpPr/>
          <p:nvPr/>
        </p:nvSpPr>
        <p:spPr>
          <a:xfrm>
            <a:off x="2508557" y="2431018"/>
            <a:ext cx="304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059D91-3567-4DFE-AFBF-FCCD2979A901}"/>
              </a:ext>
            </a:extLst>
          </p:cNvPr>
          <p:cNvSpPr/>
          <p:nvPr/>
        </p:nvSpPr>
        <p:spPr>
          <a:xfrm>
            <a:off x="2508557" y="2735818"/>
            <a:ext cx="304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D7CF541-BD93-4579-9819-018830FDEB87}"/>
              </a:ext>
            </a:extLst>
          </p:cNvPr>
          <p:cNvSpPr/>
          <p:nvPr/>
        </p:nvSpPr>
        <p:spPr>
          <a:xfrm>
            <a:off x="2826057" y="2431018"/>
            <a:ext cx="304800" cy="304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F7B30B7-38E5-420B-9716-C19C2680CD79}"/>
              </a:ext>
            </a:extLst>
          </p:cNvPr>
          <p:cNvSpPr/>
          <p:nvPr/>
        </p:nvSpPr>
        <p:spPr>
          <a:xfrm>
            <a:off x="2826057" y="2735818"/>
            <a:ext cx="304800" cy="304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205800B-4299-41A6-B953-CECE19E06BA5}"/>
              </a:ext>
            </a:extLst>
          </p:cNvPr>
          <p:cNvSpPr/>
          <p:nvPr/>
        </p:nvSpPr>
        <p:spPr>
          <a:xfrm>
            <a:off x="3149907" y="2431018"/>
            <a:ext cx="304800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0B37999-DC7B-4046-987F-5C1711E681D8}"/>
              </a:ext>
            </a:extLst>
          </p:cNvPr>
          <p:cNvSpPr/>
          <p:nvPr/>
        </p:nvSpPr>
        <p:spPr>
          <a:xfrm>
            <a:off x="3149907" y="2735818"/>
            <a:ext cx="304800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E6B2D79-A11A-44C5-B436-264319BB5BAC}"/>
              </a:ext>
            </a:extLst>
          </p:cNvPr>
          <p:cNvSpPr/>
          <p:nvPr/>
        </p:nvSpPr>
        <p:spPr>
          <a:xfrm>
            <a:off x="3473757" y="2431018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77FA30B-BD05-4D96-A826-19A6088F5B20}"/>
              </a:ext>
            </a:extLst>
          </p:cNvPr>
          <p:cNvSpPr/>
          <p:nvPr/>
        </p:nvSpPr>
        <p:spPr>
          <a:xfrm>
            <a:off x="3473757" y="2735818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33E263-7B34-41E6-A987-1F8758D6BEB9}"/>
              </a:ext>
            </a:extLst>
          </p:cNvPr>
          <p:cNvSpPr txBox="1"/>
          <p:nvPr/>
        </p:nvSpPr>
        <p:spPr>
          <a:xfrm>
            <a:off x="3910556" y="2018882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통계치 계산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A7EA69F-88B3-4D35-A90E-D7CC86BEE10A}"/>
              </a:ext>
            </a:extLst>
          </p:cNvPr>
          <p:cNvCxnSpPr>
            <a:cxnSpLocks/>
          </p:cNvCxnSpPr>
          <p:nvPr/>
        </p:nvCxnSpPr>
        <p:spPr>
          <a:xfrm>
            <a:off x="3778557" y="2431018"/>
            <a:ext cx="241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7121980-359C-4802-9C74-67DF052D297C}"/>
              </a:ext>
            </a:extLst>
          </p:cNvPr>
          <p:cNvCxnSpPr>
            <a:cxnSpLocks/>
          </p:cNvCxnSpPr>
          <p:nvPr/>
        </p:nvCxnSpPr>
        <p:spPr>
          <a:xfrm>
            <a:off x="3778557" y="3040618"/>
            <a:ext cx="241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1A37D7-20AA-4A95-B0B4-4AE9629D2E45}"/>
              </a:ext>
            </a:extLst>
          </p:cNvPr>
          <p:cNvCxnSpPr>
            <a:cxnSpLocks/>
          </p:cNvCxnSpPr>
          <p:nvPr/>
        </p:nvCxnSpPr>
        <p:spPr>
          <a:xfrm>
            <a:off x="4019962" y="2431018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D7EC786-3EA2-4E12-A279-0D0831403D8F}"/>
              </a:ext>
            </a:extLst>
          </p:cNvPr>
          <p:cNvGrpSpPr/>
          <p:nvPr/>
        </p:nvGrpSpPr>
        <p:grpSpPr>
          <a:xfrm>
            <a:off x="4150810" y="2630756"/>
            <a:ext cx="315529" cy="172048"/>
            <a:chOff x="3862569" y="3628722"/>
            <a:chExt cx="315529" cy="172048"/>
          </a:xfrm>
        </p:grpSpPr>
        <p:sp>
          <p:nvSpPr>
            <p:cNvPr id="84" name="화살표: 오른쪽으로 구부러짐 83">
              <a:extLst>
                <a:ext uri="{FF2B5EF4-FFF2-40B4-BE49-F238E27FC236}">
                  <a16:creationId xmlns:a16="http://schemas.microsoft.com/office/drawing/2014/main" id="{B3FEA199-F849-4FA3-9F96-32BF30F76E00}"/>
                </a:ext>
              </a:extLst>
            </p:cNvPr>
            <p:cNvSpPr/>
            <p:nvPr/>
          </p:nvSpPr>
          <p:spPr>
            <a:xfrm>
              <a:off x="3862569" y="3628723"/>
              <a:ext cx="136267" cy="172047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화살표: 오른쪽으로 구부러짐 85">
              <a:extLst>
                <a:ext uri="{FF2B5EF4-FFF2-40B4-BE49-F238E27FC236}">
                  <a16:creationId xmlns:a16="http://schemas.microsoft.com/office/drawing/2014/main" id="{7F59D251-42EE-403F-AE6B-4C40A48DCE31}"/>
                </a:ext>
              </a:extLst>
            </p:cNvPr>
            <p:cNvSpPr/>
            <p:nvPr/>
          </p:nvSpPr>
          <p:spPr>
            <a:xfrm rot="10800000">
              <a:off x="4041831" y="3628722"/>
              <a:ext cx="136267" cy="172047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726615B-71D4-49E8-B784-6979E1594204}"/>
              </a:ext>
            </a:extLst>
          </p:cNvPr>
          <p:cNvCxnSpPr>
            <a:cxnSpLocks/>
          </p:cNvCxnSpPr>
          <p:nvPr/>
        </p:nvCxnSpPr>
        <p:spPr>
          <a:xfrm>
            <a:off x="1990936" y="2878711"/>
            <a:ext cx="241405" cy="0"/>
          </a:xfrm>
          <a:prstGeom prst="line">
            <a:avLst/>
          </a:prstGeom>
          <a:ln>
            <a:solidFill>
              <a:srgbClr val="FF0000">
                <a:alpha val="3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C7CD23A-75E0-4DF5-AAEB-D23C5F36438E}"/>
              </a:ext>
            </a:extLst>
          </p:cNvPr>
          <p:cNvCxnSpPr>
            <a:cxnSpLocks/>
          </p:cNvCxnSpPr>
          <p:nvPr/>
        </p:nvCxnSpPr>
        <p:spPr>
          <a:xfrm>
            <a:off x="1990936" y="3488311"/>
            <a:ext cx="241405" cy="0"/>
          </a:xfrm>
          <a:prstGeom prst="line">
            <a:avLst/>
          </a:prstGeom>
          <a:ln>
            <a:solidFill>
              <a:srgbClr val="FF0000">
                <a:alpha val="3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E11447B-0340-4630-AD7E-94565FBD0D86}"/>
              </a:ext>
            </a:extLst>
          </p:cNvPr>
          <p:cNvCxnSpPr>
            <a:cxnSpLocks/>
          </p:cNvCxnSpPr>
          <p:nvPr/>
        </p:nvCxnSpPr>
        <p:spPr>
          <a:xfrm>
            <a:off x="2232341" y="2878711"/>
            <a:ext cx="0" cy="609600"/>
          </a:xfrm>
          <a:prstGeom prst="straightConnector1">
            <a:avLst/>
          </a:prstGeom>
          <a:ln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6F6C708-E677-4EC4-8C7D-FF531E92E396}"/>
              </a:ext>
            </a:extLst>
          </p:cNvPr>
          <p:cNvCxnSpPr>
            <a:cxnSpLocks/>
          </p:cNvCxnSpPr>
          <p:nvPr/>
        </p:nvCxnSpPr>
        <p:spPr>
          <a:xfrm>
            <a:off x="1990936" y="3177161"/>
            <a:ext cx="241405" cy="0"/>
          </a:xfrm>
          <a:prstGeom prst="line">
            <a:avLst/>
          </a:prstGeom>
          <a:ln>
            <a:solidFill>
              <a:srgbClr val="FF0000">
                <a:alpha val="3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57F5118-10BB-4EB4-B907-180E9A92F93D}"/>
              </a:ext>
            </a:extLst>
          </p:cNvPr>
          <p:cNvCxnSpPr>
            <a:cxnSpLocks/>
          </p:cNvCxnSpPr>
          <p:nvPr/>
        </p:nvCxnSpPr>
        <p:spPr>
          <a:xfrm>
            <a:off x="1990936" y="3786761"/>
            <a:ext cx="241405" cy="0"/>
          </a:xfrm>
          <a:prstGeom prst="line">
            <a:avLst/>
          </a:prstGeom>
          <a:ln>
            <a:solidFill>
              <a:srgbClr val="FF0000">
                <a:alpha val="3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48FE9F8-D65A-4D15-A856-C23881F95BEE}"/>
              </a:ext>
            </a:extLst>
          </p:cNvPr>
          <p:cNvCxnSpPr>
            <a:cxnSpLocks/>
          </p:cNvCxnSpPr>
          <p:nvPr/>
        </p:nvCxnSpPr>
        <p:spPr>
          <a:xfrm>
            <a:off x="2232341" y="3177161"/>
            <a:ext cx="0" cy="609600"/>
          </a:xfrm>
          <a:prstGeom prst="straightConnector1">
            <a:avLst/>
          </a:prstGeom>
          <a:ln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2DF4E76-96F0-418A-BC6D-FB4D5C02F24C}"/>
              </a:ext>
            </a:extLst>
          </p:cNvPr>
          <p:cNvSpPr txBox="1"/>
          <p:nvPr/>
        </p:nvSpPr>
        <p:spPr>
          <a:xfrm>
            <a:off x="2977472" y="30406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D1A464E-E19A-4F9A-8AD2-003D6AA338DC}"/>
              </a:ext>
            </a:extLst>
          </p:cNvPr>
          <p:cNvSpPr/>
          <p:nvPr/>
        </p:nvSpPr>
        <p:spPr>
          <a:xfrm>
            <a:off x="2508557" y="3476235"/>
            <a:ext cx="304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1A9B75A4-17E9-4CEC-8905-DC2DD132CE74}"/>
              </a:ext>
            </a:extLst>
          </p:cNvPr>
          <p:cNvSpPr/>
          <p:nvPr/>
        </p:nvSpPr>
        <p:spPr>
          <a:xfrm>
            <a:off x="2826057" y="3476235"/>
            <a:ext cx="304800" cy="304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C3B9C25-A4F0-4FAE-A0DF-E5B8FFEB1838}"/>
              </a:ext>
            </a:extLst>
          </p:cNvPr>
          <p:cNvSpPr/>
          <p:nvPr/>
        </p:nvSpPr>
        <p:spPr>
          <a:xfrm>
            <a:off x="3149907" y="3476235"/>
            <a:ext cx="304800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A95E118-5B31-4612-85C9-D555C4E2E44C}"/>
              </a:ext>
            </a:extLst>
          </p:cNvPr>
          <p:cNvSpPr/>
          <p:nvPr/>
        </p:nvSpPr>
        <p:spPr>
          <a:xfrm>
            <a:off x="3473757" y="3476235"/>
            <a:ext cx="3048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575C67A-24C2-472C-B9ED-EB1BF97E3D57}"/>
              </a:ext>
            </a:extLst>
          </p:cNvPr>
          <p:cNvGrpSpPr/>
          <p:nvPr/>
        </p:nvGrpSpPr>
        <p:grpSpPr>
          <a:xfrm>
            <a:off x="4724400" y="2647950"/>
            <a:ext cx="1270000" cy="1524000"/>
            <a:chOff x="914400" y="1352550"/>
            <a:chExt cx="1270000" cy="152400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39B1627D-457D-4686-949B-AF7B63D5285B}"/>
                </a:ext>
              </a:extLst>
            </p:cNvPr>
            <p:cNvSpPr/>
            <p:nvPr/>
          </p:nvSpPr>
          <p:spPr>
            <a:xfrm>
              <a:off x="914400" y="13525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24CF3C5A-6570-4F2C-8B5D-F731F6F4E5C9}"/>
                </a:ext>
              </a:extLst>
            </p:cNvPr>
            <p:cNvSpPr/>
            <p:nvPr/>
          </p:nvSpPr>
          <p:spPr>
            <a:xfrm>
              <a:off x="914400" y="16573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8764975E-0E29-46D1-AF11-131443C2FEA9}"/>
                </a:ext>
              </a:extLst>
            </p:cNvPr>
            <p:cNvSpPr/>
            <p:nvPr/>
          </p:nvSpPr>
          <p:spPr>
            <a:xfrm>
              <a:off x="914400" y="19621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8C7BDCA8-0BA0-41C0-85CE-37FD1BF7AE74}"/>
                </a:ext>
              </a:extLst>
            </p:cNvPr>
            <p:cNvSpPr/>
            <p:nvPr/>
          </p:nvSpPr>
          <p:spPr>
            <a:xfrm>
              <a:off x="9144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F3838FD-281C-4BB9-A8A9-7A12626CA432}"/>
                </a:ext>
              </a:extLst>
            </p:cNvPr>
            <p:cNvSpPr/>
            <p:nvPr/>
          </p:nvSpPr>
          <p:spPr>
            <a:xfrm>
              <a:off x="914400" y="25717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0A6A3D0E-1110-42D4-917D-475EB3F6945F}"/>
                </a:ext>
              </a:extLst>
            </p:cNvPr>
            <p:cNvSpPr/>
            <p:nvPr/>
          </p:nvSpPr>
          <p:spPr>
            <a:xfrm>
              <a:off x="1231900" y="13525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C33F470C-BCC0-46A9-BB3E-E233FD427209}"/>
                </a:ext>
              </a:extLst>
            </p:cNvPr>
            <p:cNvSpPr/>
            <p:nvPr/>
          </p:nvSpPr>
          <p:spPr>
            <a:xfrm>
              <a:off x="1231900" y="16573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BC9B435F-580E-47E2-A54F-12D7E6CE3131}"/>
                </a:ext>
              </a:extLst>
            </p:cNvPr>
            <p:cNvSpPr/>
            <p:nvPr/>
          </p:nvSpPr>
          <p:spPr>
            <a:xfrm>
              <a:off x="1231900" y="1962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F565596E-DA78-402B-9BE8-9E634DD2A7C9}"/>
                </a:ext>
              </a:extLst>
            </p:cNvPr>
            <p:cNvSpPr/>
            <p:nvPr/>
          </p:nvSpPr>
          <p:spPr>
            <a:xfrm>
              <a:off x="12319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54713BD-B464-4DA2-943C-5A5791E7ADE3}"/>
                </a:ext>
              </a:extLst>
            </p:cNvPr>
            <p:cNvSpPr/>
            <p:nvPr/>
          </p:nvSpPr>
          <p:spPr>
            <a:xfrm>
              <a:off x="1231900" y="25717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C3388A6B-F372-4C5F-8F3E-62324323E08D}"/>
                </a:ext>
              </a:extLst>
            </p:cNvPr>
            <p:cNvSpPr/>
            <p:nvPr/>
          </p:nvSpPr>
          <p:spPr>
            <a:xfrm>
              <a:off x="1555750" y="13525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DBBB6286-DC90-4228-8033-EE486BF55610}"/>
                </a:ext>
              </a:extLst>
            </p:cNvPr>
            <p:cNvSpPr/>
            <p:nvPr/>
          </p:nvSpPr>
          <p:spPr>
            <a:xfrm>
              <a:off x="1555750" y="16573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749015C1-C790-40B0-BD6D-CEC60309BCDD}"/>
                </a:ext>
              </a:extLst>
            </p:cNvPr>
            <p:cNvSpPr/>
            <p:nvPr/>
          </p:nvSpPr>
          <p:spPr>
            <a:xfrm>
              <a:off x="1555750" y="19621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C4BAFC93-1F9D-4DFD-8975-190F811FDC1B}"/>
                </a:ext>
              </a:extLst>
            </p:cNvPr>
            <p:cNvSpPr/>
            <p:nvPr/>
          </p:nvSpPr>
          <p:spPr>
            <a:xfrm>
              <a:off x="155575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960111C2-91BD-4D05-8A87-97D533FC4DA3}"/>
                </a:ext>
              </a:extLst>
            </p:cNvPr>
            <p:cNvSpPr/>
            <p:nvPr/>
          </p:nvSpPr>
          <p:spPr>
            <a:xfrm>
              <a:off x="1555750" y="25717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204AB0F1-56B2-475F-8D83-46FFF7214D72}"/>
                </a:ext>
              </a:extLst>
            </p:cNvPr>
            <p:cNvSpPr/>
            <p:nvPr/>
          </p:nvSpPr>
          <p:spPr>
            <a:xfrm>
              <a:off x="1879600" y="13525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99BE69FB-B17D-49E0-93F2-34F7327E7E17}"/>
                </a:ext>
              </a:extLst>
            </p:cNvPr>
            <p:cNvSpPr/>
            <p:nvPr/>
          </p:nvSpPr>
          <p:spPr>
            <a:xfrm>
              <a:off x="1879600" y="16573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E4C62D64-E297-4A3D-8D2D-BF75744FDA12}"/>
                </a:ext>
              </a:extLst>
            </p:cNvPr>
            <p:cNvSpPr/>
            <p:nvPr/>
          </p:nvSpPr>
          <p:spPr>
            <a:xfrm>
              <a:off x="1879600" y="19621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C87C3E4-A969-4C93-AEBB-7AFF6BF8411F}"/>
                </a:ext>
              </a:extLst>
            </p:cNvPr>
            <p:cNvSpPr/>
            <p:nvPr/>
          </p:nvSpPr>
          <p:spPr>
            <a:xfrm>
              <a:off x="18796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91D06B56-F1BE-46FA-B132-E504F6EC3FAA}"/>
                </a:ext>
              </a:extLst>
            </p:cNvPr>
            <p:cNvSpPr/>
            <p:nvPr/>
          </p:nvSpPr>
          <p:spPr>
            <a:xfrm>
              <a:off x="1879600" y="25717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0B02FA3D-A022-4E1E-8F3B-B8B338784B6B}"/>
              </a:ext>
            </a:extLst>
          </p:cNvPr>
          <p:cNvGrpSpPr/>
          <p:nvPr/>
        </p:nvGrpSpPr>
        <p:grpSpPr>
          <a:xfrm>
            <a:off x="4876800" y="2800350"/>
            <a:ext cx="1270000" cy="1524000"/>
            <a:chOff x="914400" y="1352550"/>
            <a:chExt cx="1270000" cy="1524000"/>
          </a:xfrm>
        </p:grpSpPr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7EEE4419-8A82-4F60-97AE-7A2E3BB44BD4}"/>
                </a:ext>
              </a:extLst>
            </p:cNvPr>
            <p:cNvSpPr/>
            <p:nvPr/>
          </p:nvSpPr>
          <p:spPr>
            <a:xfrm>
              <a:off x="914400" y="13525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D24A75B9-006B-45CA-9E0A-DD978E0CB57A}"/>
                </a:ext>
              </a:extLst>
            </p:cNvPr>
            <p:cNvSpPr/>
            <p:nvPr/>
          </p:nvSpPr>
          <p:spPr>
            <a:xfrm>
              <a:off x="914400" y="16573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B6779930-2ADA-4F0D-A07D-60078AF0A428}"/>
                </a:ext>
              </a:extLst>
            </p:cNvPr>
            <p:cNvSpPr/>
            <p:nvPr/>
          </p:nvSpPr>
          <p:spPr>
            <a:xfrm>
              <a:off x="914400" y="19621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CA5F547C-2603-43DC-8885-B7C552BFC725}"/>
                </a:ext>
              </a:extLst>
            </p:cNvPr>
            <p:cNvSpPr/>
            <p:nvPr/>
          </p:nvSpPr>
          <p:spPr>
            <a:xfrm>
              <a:off x="9144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2253E6C6-3816-4A51-8754-CF5F500CC489}"/>
                </a:ext>
              </a:extLst>
            </p:cNvPr>
            <p:cNvSpPr/>
            <p:nvPr/>
          </p:nvSpPr>
          <p:spPr>
            <a:xfrm>
              <a:off x="914400" y="25717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863DFBCE-5723-4B12-8458-F4AD8F1994D6}"/>
                </a:ext>
              </a:extLst>
            </p:cNvPr>
            <p:cNvSpPr/>
            <p:nvPr/>
          </p:nvSpPr>
          <p:spPr>
            <a:xfrm>
              <a:off x="1231900" y="13525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B8A3CA1E-E72C-49DF-892F-36B182AB5754}"/>
                </a:ext>
              </a:extLst>
            </p:cNvPr>
            <p:cNvSpPr/>
            <p:nvPr/>
          </p:nvSpPr>
          <p:spPr>
            <a:xfrm>
              <a:off x="1231900" y="16573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46198749-D37D-4FF8-906C-1F4272DFE37E}"/>
                </a:ext>
              </a:extLst>
            </p:cNvPr>
            <p:cNvSpPr/>
            <p:nvPr/>
          </p:nvSpPr>
          <p:spPr>
            <a:xfrm>
              <a:off x="1231900" y="1962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94EF247E-E726-46EF-BAFA-71D430CD2C2F}"/>
                </a:ext>
              </a:extLst>
            </p:cNvPr>
            <p:cNvSpPr/>
            <p:nvPr/>
          </p:nvSpPr>
          <p:spPr>
            <a:xfrm>
              <a:off x="12319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0C7BAE03-F531-42C1-98E3-B256DDA9936E}"/>
                </a:ext>
              </a:extLst>
            </p:cNvPr>
            <p:cNvSpPr/>
            <p:nvPr/>
          </p:nvSpPr>
          <p:spPr>
            <a:xfrm>
              <a:off x="1231900" y="25717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66588C7D-5AEB-4539-B09F-8EB454A3B006}"/>
                </a:ext>
              </a:extLst>
            </p:cNvPr>
            <p:cNvSpPr/>
            <p:nvPr/>
          </p:nvSpPr>
          <p:spPr>
            <a:xfrm>
              <a:off x="1555750" y="13525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DBFCADCE-07DF-4433-B31D-B073C78B5F20}"/>
                </a:ext>
              </a:extLst>
            </p:cNvPr>
            <p:cNvSpPr/>
            <p:nvPr/>
          </p:nvSpPr>
          <p:spPr>
            <a:xfrm>
              <a:off x="1555750" y="16573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87631EDB-0482-4055-835A-15B2995229E7}"/>
                </a:ext>
              </a:extLst>
            </p:cNvPr>
            <p:cNvSpPr/>
            <p:nvPr/>
          </p:nvSpPr>
          <p:spPr>
            <a:xfrm>
              <a:off x="1555750" y="19621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CF2A933E-648D-4DCC-91AA-8CE60EDC49D3}"/>
                </a:ext>
              </a:extLst>
            </p:cNvPr>
            <p:cNvSpPr/>
            <p:nvPr/>
          </p:nvSpPr>
          <p:spPr>
            <a:xfrm>
              <a:off x="155575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21644F48-D96E-489D-B36D-854094156227}"/>
                </a:ext>
              </a:extLst>
            </p:cNvPr>
            <p:cNvSpPr/>
            <p:nvPr/>
          </p:nvSpPr>
          <p:spPr>
            <a:xfrm>
              <a:off x="1555750" y="25717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13B4DF66-B4C9-4270-A031-B169354FDA80}"/>
                </a:ext>
              </a:extLst>
            </p:cNvPr>
            <p:cNvSpPr/>
            <p:nvPr/>
          </p:nvSpPr>
          <p:spPr>
            <a:xfrm>
              <a:off x="1879600" y="13525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8CB03D95-3901-4920-AA3E-29289D550C8C}"/>
                </a:ext>
              </a:extLst>
            </p:cNvPr>
            <p:cNvSpPr/>
            <p:nvPr/>
          </p:nvSpPr>
          <p:spPr>
            <a:xfrm>
              <a:off x="1879600" y="16573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E2D0E996-0C33-4200-8EB9-929C3925902D}"/>
                </a:ext>
              </a:extLst>
            </p:cNvPr>
            <p:cNvSpPr/>
            <p:nvPr/>
          </p:nvSpPr>
          <p:spPr>
            <a:xfrm>
              <a:off x="1879600" y="19621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44D5EC58-42F2-40AE-BC7E-B42C30833398}"/>
                </a:ext>
              </a:extLst>
            </p:cNvPr>
            <p:cNvSpPr/>
            <p:nvPr/>
          </p:nvSpPr>
          <p:spPr>
            <a:xfrm>
              <a:off x="18796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D74D6269-9508-4381-BB5B-7D1F8C0323A0}"/>
                </a:ext>
              </a:extLst>
            </p:cNvPr>
            <p:cNvSpPr/>
            <p:nvPr/>
          </p:nvSpPr>
          <p:spPr>
            <a:xfrm>
              <a:off x="1879600" y="25717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436C1AB-8F87-499D-ABA5-3D760B1C2A52}"/>
              </a:ext>
            </a:extLst>
          </p:cNvPr>
          <p:cNvGrpSpPr/>
          <p:nvPr/>
        </p:nvGrpSpPr>
        <p:grpSpPr>
          <a:xfrm>
            <a:off x="5029200" y="2952750"/>
            <a:ext cx="1270000" cy="1524000"/>
            <a:chOff x="914400" y="1352550"/>
            <a:chExt cx="1270000" cy="1524000"/>
          </a:xfrm>
        </p:grpSpPr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3854682D-E64A-4781-B6BA-EF8826CE829E}"/>
                </a:ext>
              </a:extLst>
            </p:cNvPr>
            <p:cNvSpPr/>
            <p:nvPr/>
          </p:nvSpPr>
          <p:spPr>
            <a:xfrm>
              <a:off x="914400" y="13525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C96F6DD4-1C3B-4906-9919-DA20EA6AB196}"/>
                </a:ext>
              </a:extLst>
            </p:cNvPr>
            <p:cNvSpPr/>
            <p:nvPr/>
          </p:nvSpPr>
          <p:spPr>
            <a:xfrm>
              <a:off x="914400" y="16573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A9A6FDBB-808B-440B-BADB-97990EBCAC4F}"/>
                </a:ext>
              </a:extLst>
            </p:cNvPr>
            <p:cNvSpPr/>
            <p:nvPr/>
          </p:nvSpPr>
          <p:spPr>
            <a:xfrm>
              <a:off x="914400" y="19621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79768075-7073-4AA5-9FB0-0745DF2DC461}"/>
                </a:ext>
              </a:extLst>
            </p:cNvPr>
            <p:cNvSpPr/>
            <p:nvPr/>
          </p:nvSpPr>
          <p:spPr>
            <a:xfrm>
              <a:off x="9144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4C0C69EC-D491-4BEA-9F6E-0BD3067D720D}"/>
                </a:ext>
              </a:extLst>
            </p:cNvPr>
            <p:cNvSpPr/>
            <p:nvPr/>
          </p:nvSpPr>
          <p:spPr>
            <a:xfrm>
              <a:off x="914400" y="25717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804FB5D-4580-424D-8113-FE1EB7E31EA7}"/>
                </a:ext>
              </a:extLst>
            </p:cNvPr>
            <p:cNvSpPr/>
            <p:nvPr/>
          </p:nvSpPr>
          <p:spPr>
            <a:xfrm>
              <a:off x="1231900" y="13525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사각형: 둥근 모서리 238">
              <a:extLst>
                <a:ext uri="{FF2B5EF4-FFF2-40B4-BE49-F238E27FC236}">
                  <a16:creationId xmlns:a16="http://schemas.microsoft.com/office/drawing/2014/main" id="{B180D53A-E801-40E3-9B61-A8370AFFD3ED}"/>
                </a:ext>
              </a:extLst>
            </p:cNvPr>
            <p:cNvSpPr/>
            <p:nvPr/>
          </p:nvSpPr>
          <p:spPr>
            <a:xfrm>
              <a:off x="1231900" y="16573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id="{F3D06682-A942-4096-AC8B-65E68CAC4584}"/>
                </a:ext>
              </a:extLst>
            </p:cNvPr>
            <p:cNvSpPr/>
            <p:nvPr/>
          </p:nvSpPr>
          <p:spPr>
            <a:xfrm>
              <a:off x="1231900" y="1962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77A2A070-23A7-479A-BF8E-1F3FAF5B5D3F}"/>
                </a:ext>
              </a:extLst>
            </p:cNvPr>
            <p:cNvSpPr/>
            <p:nvPr/>
          </p:nvSpPr>
          <p:spPr>
            <a:xfrm>
              <a:off x="12319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0A4BCA93-0CD3-448E-9C08-31917CCFB515}"/>
                </a:ext>
              </a:extLst>
            </p:cNvPr>
            <p:cNvSpPr/>
            <p:nvPr/>
          </p:nvSpPr>
          <p:spPr>
            <a:xfrm>
              <a:off x="1231900" y="25717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54F00987-F2B5-437A-A84A-500201DD550B}"/>
                </a:ext>
              </a:extLst>
            </p:cNvPr>
            <p:cNvSpPr/>
            <p:nvPr/>
          </p:nvSpPr>
          <p:spPr>
            <a:xfrm>
              <a:off x="1555750" y="13525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E52EBEE2-15D9-45DC-9470-0EE14AC8AD26}"/>
                </a:ext>
              </a:extLst>
            </p:cNvPr>
            <p:cNvSpPr/>
            <p:nvPr/>
          </p:nvSpPr>
          <p:spPr>
            <a:xfrm>
              <a:off x="1555750" y="16573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id="{88BA4013-88D9-4865-BC8C-0BA70D73C1A6}"/>
                </a:ext>
              </a:extLst>
            </p:cNvPr>
            <p:cNvSpPr/>
            <p:nvPr/>
          </p:nvSpPr>
          <p:spPr>
            <a:xfrm>
              <a:off x="1555750" y="19621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C7EABF48-227D-4DCC-B1BA-1839B06A7DBD}"/>
                </a:ext>
              </a:extLst>
            </p:cNvPr>
            <p:cNvSpPr/>
            <p:nvPr/>
          </p:nvSpPr>
          <p:spPr>
            <a:xfrm>
              <a:off x="155575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5D58C2A3-ED5A-4DEF-9A8E-58435DA8B043}"/>
                </a:ext>
              </a:extLst>
            </p:cNvPr>
            <p:cNvSpPr/>
            <p:nvPr/>
          </p:nvSpPr>
          <p:spPr>
            <a:xfrm>
              <a:off x="1555750" y="25717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BFA6125F-3EB6-4E2E-A7C2-78C1AD8A1E04}"/>
                </a:ext>
              </a:extLst>
            </p:cNvPr>
            <p:cNvSpPr/>
            <p:nvPr/>
          </p:nvSpPr>
          <p:spPr>
            <a:xfrm>
              <a:off x="1879600" y="13525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사각형: 둥근 모서리 250">
              <a:extLst>
                <a:ext uri="{FF2B5EF4-FFF2-40B4-BE49-F238E27FC236}">
                  <a16:creationId xmlns:a16="http://schemas.microsoft.com/office/drawing/2014/main" id="{744E1D6C-2169-417E-8142-20B218418B0E}"/>
                </a:ext>
              </a:extLst>
            </p:cNvPr>
            <p:cNvSpPr/>
            <p:nvPr/>
          </p:nvSpPr>
          <p:spPr>
            <a:xfrm>
              <a:off x="1879600" y="16573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C3CE487C-EE9B-46FC-8F80-34BCDA71D84C}"/>
                </a:ext>
              </a:extLst>
            </p:cNvPr>
            <p:cNvSpPr/>
            <p:nvPr/>
          </p:nvSpPr>
          <p:spPr>
            <a:xfrm>
              <a:off x="1879600" y="19621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id="{1C291BD0-32F4-4585-A7BF-039CAED825AE}"/>
                </a:ext>
              </a:extLst>
            </p:cNvPr>
            <p:cNvSpPr/>
            <p:nvPr/>
          </p:nvSpPr>
          <p:spPr>
            <a:xfrm>
              <a:off x="18796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사각형: 둥근 모서리 253">
              <a:extLst>
                <a:ext uri="{FF2B5EF4-FFF2-40B4-BE49-F238E27FC236}">
                  <a16:creationId xmlns:a16="http://schemas.microsoft.com/office/drawing/2014/main" id="{AE3F0D6E-5EB4-4289-BF52-B45C9851E33F}"/>
                </a:ext>
              </a:extLst>
            </p:cNvPr>
            <p:cNvSpPr/>
            <p:nvPr/>
          </p:nvSpPr>
          <p:spPr>
            <a:xfrm>
              <a:off x="1879600" y="25717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02530000-321B-47B8-8918-CBB18A05F8F9}"/>
              </a:ext>
            </a:extLst>
          </p:cNvPr>
          <p:cNvGrpSpPr/>
          <p:nvPr/>
        </p:nvGrpSpPr>
        <p:grpSpPr>
          <a:xfrm>
            <a:off x="5181600" y="3105150"/>
            <a:ext cx="1270000" cy="1524000"/>
            <a:chOff x="914400" y="1352550"/>
            <a:chExt cx="1270000" cy="1524000"/>
          </a:xfrm>
        </p:grpSpPr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BEEAD776-5BE8-4947-94E9-D606287AAF9C}"/>
                </a:ext>
              </a:extLst>
            </p:cNvPr>
            <p:cNvSpPr/>
            <p:nvPr/>
          </p:nvSpPr>
          <p:spPr>
            <a:xfrm>
              <a:off x="914400" y="13525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EA58837C-2B5B-412A-B667-50D98AE98AAE}"/>
                </a:ext>
              </a:extLst>
            </p:cNvPr>
            <p:cNvSpPr/>
            <p:nvPr/>
          </p:nvSpPr>
          <p:spPr>
            <a:xfrm>
              <a:off x="914400" y="16573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63FFD06B-C1C5-449A-A27E-534042D15973}"/>
                </a:ext>
              </a:extLst>
            </p:cNvPr>
            <p:cNvSpPr/>
            <p:nvPr/>
          </p:nvSpPr>
          <p:spPr>
            <a:xfrm>
              <a:off x="914400" y="19621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사각형: 둥근 모서리 259">
              <a:extLst>
                <a:ext uri="{FF2B5EF4-FFF2-40B4-BE49-F238E27FC236}">
                  <a16:creationId xmlns:a16="http://schemas.microsoft.com/office/drawing/2014/main" id="{877BACB6-FD83-41CB-9CB2-2ADBE9DD2878}"/>
                </a:ext>
              </a:extLst>
            </p:cNvPr>
            <p:cNvSpPr/>
            <p:nvPr/>
          </p:nvSpPr>
          <p:spPr>
            <a:xfrm>
              <a:off x="9144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E703A0AF-9B2D-4439-A94A-ED93914B2B7F}"/>
                </a:ext>
              </a:extLst>
            </p:cNvPr>
            <p:cNvSpPr/>
            <p:nvPr/>
          </p:nvSpPr>
          <p:spPr>
            <a:xfrm>
              <a:off x="914400" y="25717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7BCD6176-EF55-4B99-A151-98809BF1F586}"/>
                </a:ext>
              </a:extLst>
            </p:cNvPr>
            <p:cNvSpPr/>
            <p:nvPr/>
          </p:nvSpPr>
          <p:spPr>
            <a:xfrm>
              <a:off x="1231900" y="13525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사각형: 둥근 모서리 263">
              <a:extLst>
                <a:ext uri="{FF2B5EF4-FFF2-40B4-BE49-F238E27FC236}">
                  <a16:creationId xmlns:a16="http://schemas.microsoft.com/office/drawing/2014/main" id="{A2F839D0-FC06-4981-BF2D-DF03D7A56B58}"/>
                </a:ext>
              </a:extLst>
            </p:cNvPr>
            <p:cNvSpPr/>
            <p:nvPr/>
          </p:nvSpPr>
          <p:spPr>
            <a:xfrm>
              <a:off x="1231900" y="16573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EA3D8C90-7E4E-4FD4-A9DB-718BD53EBA41}"/>
                </a:ext>
              </a:extLst>
            </p:cNvPr>
            <p:cNvSpPr/>
            <p:nvPr/>
          </p:nvSpPr>
          <p:spPr>
            <a:xfrm>
              <a:off x="1231900" y="1962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사각형: 둥근 모서리 265">
              <a:extLst>
                <a:ext uri="{FF2B5EF4-FFF2-40B4-BE49-F238E27FC236}">
                  <a16:creationId xmlns:a16="http://schemas.microsoft.com/office/drawing/2014/main" id="{3A2B76C9-DBA1-4A3A-9F79-BDC5276E4D3B}"/>
                </a:ext>
              </a:extLst>
            </p:cNvPr>
            <p:cNvSpPr/>
            <p:nvPr/>
          </p:nvSpPr>
          <p:spPr>
            <a:xfrm>
              <a:off x="12319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4D29DDA7-E6B8-44D4-8653-1CE371579778}"/>
                </a:ext>
              </a:extLst>
            </p:cNvPr>
            <p:cNvSpPr/>
            <p:nvPr/>
          </p:nvSpPr>
          <p:spPr>
            <a:xfrm>
              <a:off x="1231900" y="25717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사각형: 둥근 모서리 268">
              <a:extLst>
                <a:ext uri="{FF2B5EF4-FFF2-40B4-BE49-F238E27FC236}">
                  <a16:creationId xmlns:a16="http://schemas.microsoft.com/office/drawing/2014/main" id="{A4AE9B77-684B-43E0-A924-210F2EA70036}"/>
                </a:ext>
              </a:extLst>
            </p:cNvPr>
            <p:cNvSpPr/>
            <p:nvPr/>
          </p:nvSpPr>
          <p:spPr>
            <a:xfrm>
              <a:off x="1555750" y="13525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사각형: 둥근 모서리 269">
              <a:extLst>
                <a:ext uri="{FF2B5EF4-FFF2-40B4-BE49-F238E27FC236}">
                  <a16:creationId xmlns:a16="http://schemas.microsoft.com/office/drawing/2014/main" id="{7F658880-F588-4755-8EC2-30E3220E42EC}"/>
                </a:ext>
              </a:extLst>
            </p:cNvPr>
            <p:cNvSpPr/>
            <p:nvPr/>
          </p:nvSpPr>
          <p:spPr>
            <a:xfrm>
              <a:off x="1555750" y="16573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6BD245E9-4051-4FA8-B26B-C205716D60D5}"/>
                </a:ext>
              </a:extLst>
            </p:cNvPr>
            <p:cNvSpPr/>
            <p:nvPr/>
          </p:nvSpPr>
          <p:spPr>
            <a:xfrm>
              <a:off x="1555750" y="19621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11678C7E-0DB9-476C-8569-81F18251EE95}"/>
                </a:ext>
              </a:extLst>
            </p:cNvPr>
            <p:cNvSpPr/>
            <p:nvPr/>
          </p:nvSpPr>
          <p:spPr>
            <a:xfrm>
              <a:off x="155575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사각형: 둥근 모서리 272">
              <a:extLst>
                <a:ext uri="{FF2B5EF4-FFF2-40B4-BE49-F238E27FC236}">
                  <a16:creationId xmlns:a16="http://schemas.microsoft.com/office/drawing/2014/main" id="{2FCD7134-8119-4EFE-9C8C-40EFABF0933D}"/>
                </a:ext>
              </a:extLst>
            </p:cNvPr>
            <p:cNvSpPr/>
            <p:nvPr/>
          </p:nvSpPr>
          <p:spPr>
            <a:xfrm>
              <a:off x="1555750" y="25717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AAE28AC6-C3CD-4AEA-A154-9EE52F0C74A8}"/>
                </a:ext>
              </a:extLst>
            </p:cNvPr>
            <p:cNvSpPr/>
            <p:nvPr/>
          </p:nvSpPr>
          <p:spPr>
            <a:xfrm>
              <a:off x="1879600" y="13525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사각형: 둥근 모서리 275">
              <a:extLst>
                <a:ext uri="{FF2B5EF4-FFF2-40B4-BE49-F238E27FC236}">
                  <a16:creationId xmlns:a16="http://schemas.microsoft.com/office/drawing/2014/main" id="{B71F10AA-BED3-4B87-AED6-F7AA3ED10EE8}"/>
                </a:ext>
              </a:extLst>
            </p:cNvPr>
            <p:cNvSpPr/>
            <p:nvPr/>
          </p:nvSpPr>
          <p:spPr>
            <a:xfrm>
              <a:off x="1879600" y="16573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7294F08B-C426-420C-851A-60D41AAB0B57}"/>
                </a:ext>
              </a:extLst>
            </p:cNvPr>
            <p:cNvSpPr/>
            <p:nvPr/>
          </p:nvSpPr>
          <p:spPr>
            <a:xfrm>
              <a:off x="1879600" y="19621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사각형: 둥근 모서리 277">
              <a:extLst>
                <a:ext uri="{FF2B5EF4-FFF2-40B4-BE49-F238E27FC236}">
                  <a16:creationId xmlns:a16="http://schemas.microsoft.com/office/drawing/2014/main" id="{564F0F26-8287-4E5B-A8E7-443520041939}"/>
                </a:ext>
              </a:extLst>
            </p:cNvPr>
            <p:cNvSpPr/>
            <p:nvPr/>
          </p:nvSpPr>
          <p:spPr>
            <a:xfrm>
              <a:off x="1879600" y="2266950"/>
              <a:ext cx="304800" cy="304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E33A0AE2-98F9-466A-94AA-1EDDCE5B28E9}"/>
                </a:ext>
              </a:extLst>
            </p:cNvPr>
            <p:cNvSpPr/>
            <p:nvPr/>
          </p:nvSpPr>
          <p:spPr>
            <a:xfrm>
              <a:off x="1879600" y="25717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EBE0E63C-DA26-464B-BF57-B7935B640367}"/>
              </a:ext>
            </a:extLst>
          </p:cNvPr>
          <p:cNvSpPr txBox="1"/>
          <p:nvPr/>
        </p:nvSpPr>
        <p:spPr>
          <a:xfrm>
            <a:off x="4592145" y="2261885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Mean, Variance,</a:t>
            </a:r>
            <a:r>
              <a:rPr lang="ko-KR" altLang="en-US" sz="1100" dirty="0"/>
              <a:t> </a:t>
            </a:r>
            <a:r>
              <a:rPr lang="en-US" altLang="ko-KR" sz="1100" dirty="0"/>
              <a:t>STD, Min, Max</a:t>
            </a:r>
            <a:endParaRPr lang="ko-KR" altLang="en-US" sz="1100" dirty="0"/>
          </a:p>
        </p:txBody>
      </p: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5A5F4DDA-94D9-4D3A-BD3C-81A1A584C07F}"/>
              </a:ext>
            </a:extLst>
          </p:cNvPr>
          <p:cNvCxnSpPr>
            <a:cxnSpLocks/>
          </p:cNvCxnSpPr>
          <p:nvPr/>
        </p:nvCxnSpPr>
        <p:spPr>
          <a:xfrm>
            <a:off x="3778557" y="2735818"/>
            <a:ext cx="241405" cy="0"/>
          </a:xfrm>
          <a:prstGeom prst="line">
            <a:avLst/>
          </a:prstGeom>
          <a:ln>
            <a:solidFill>
              <a:srgbClr val="FF0000">
                <a:alpha val="3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1D997724-1609-402F-A984-BE9A2DDB32F3}"/>
              </a:ext>
            </a:extLst>
          </p:cNvPr>
          <p:cNvCxnSpPr>
            <a:cxnSpLocks/>
          </p:cNvCxnSpPr>
          <p:nvPr/>
        </p:nvCxnSpPr>
        <p:spPr>
          <a:xfrm>
            <a:off x="3778557" y="3345418"/>
            <a:ext cx="241405" cy="0"/>
          </a:xfrm>
          <a:prstGeom prst="line">
            <a:avLst/>
          </a:prstGeom>
          <a:ln>
            <a:solidFill>
              <a:srgbClr val="FF0000">
                <a:alpha val="3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EDB581FA-CB54-4BDF-B01D-90F7EA678510}"/>
              </a:ext>
            </a:extLst>
          </p:cNvPr>
          <p:cNvCxnSpPr>
            <a:cxnSpLocks/>
          </p:cNvCxnSpPr>
          <p:nvPr/>
        </p:nvCxnSpPr>
        <p:spPr>
          <a:xfrm>
            <a:off x="4019962" y="2735818"/>
            <a:ext cx="0" cy="609600"/>
          </a:xfrm>
          <a:prstGeom prst="straightConnector1">
            <a:avLst/>
          </a:prstGeom>
          <a:ln>
            <a:solidFill>
              <a:srgbClr val="FF0000">
                <a:alpha val="30000"/>
              </a:srgb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85525A-A6E4-439A-B3FC-511F4DD9AD50}"/>
              </a:ext>
            </a:extLst>
          </p:cNvPr>
          <p:cNvSpPr txBox="1"/>
          <p:nvPr/>
        </p:nvSpPr>
        <p:spPr>
          <a:xfrm>
            <a:off x="1844215" y="997146"/>
            <a:ext cx="2916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구간 별 통계치</a:t>
            </a:r>
            <a:r>
              <a:rPr lang="ko-KR" altLang="en-US" sz="1100" dirty="0"/>
              <a:t>를 이용하여 </a:t>
            </a:r>
            <a:r>
              <a:rPr lang="ko-KR" altLang="en-US" sz="1100" b="1" dirty="0"/>
              <a:t>대표하는 값</a:t>
            </a:r>
            <a:r>
              <a:rPr lang="ko-KR" altLang="en-US" sz="1100" dirty="0"/>
              <a:t> 생성</a:t>
            </a:r>
            <a:endParaRPr lang="en-US" altLang="ko-KR" sz="1100" dirty="0"/>
          </a:p>
          <a:p>
            <a:r>
              <a:rPr lang="en-US" altLang="ko-KR" sz="1100" dirty="0"/>
              <a:t>Rolling step size : 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48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Data pre-process (Lag)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B383BBA-A6B3-4BD4-8BC6-CA3C05A64FCE}"/>
              </a:ext>
            </a:extLst>
          </p:cNvPr>
          <p:cNvGrpSpPr/>
          <p:nvPr/>
        </p:nvGrpSpPr>
        <p:grpSpPr>
          <a:xfrm>
            <a:off x="914400" y="2114550"/>
            <a:ext cx="1270000" cy="1828800"/>
            <a:chOff x="914400" y="1047750"/>
            <a:chExt cx="1270000" cy="18288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463DB37B-449F-45A6-AF8B-C03B49608D05}"/>
                </a:ext>
              </a:extLst>
            </p:cNvPr>
            <p:cNvSpPr/>
            <p:nvPr/>
          </p:nvSpPr>
          <p:spPr>
            <a:xfrm>
              <a:off x="914400" y="13525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7BE8036-F924-4F1C-83F2-B38E36A0F060}"/>
                </a:ext>
              </a:extLst>
            </p:cNvPr>
            <p:cNvSpPr/>
            <p:nvPr/>
          </p:nvSpPr>
          <p:spPr>
            <a:xfrm>
              <a:off x="914400" y="16573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C12EDA3-C73E-4294-AF85-45984AFD38DA}"/>
                </a:ext>
              </a:extLst>
            </p:cNvPr>
            <p:cNvSpPr/>
            <p:nvPr/>
          </p:nvSpPr>
          <p:spPr>
            <a:xfrm>
              <a:off x="914400" y="19621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5235C0F-CDE7-4577-8D29-7B8A032C6CDD}"/>
                </a:ext>
              </a:extLst>
            </p:cNvPr>
            <p:cNvSpPr/>
            <p:nvPr/>
          </p:nvSpPr>
          <p:spPr>
            <a:xfrm>
              <a:off x="914400" y="22669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0EB4D3-BF25-40BC-AFC1-789441CBC84A}"/>
                </a:ext>
              </a:extLst>
            </p:cNvPr>
            <p:cNvSpPr/>
            <p:nvPr/>
          </p:nvSpPr>
          <p:spPr>
            <a:xfrm>
              <a:off x="914400" y="25717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B5D7C76-8750-43AF-B418-0323F7A126F9}"/>
                </a:ext>
              </a:extLst>
            </p:cNvPr>
            <p:cNvSpPr/>
            <p:nvPr/>
          </p:nvSpPr>
          <p:spPr>
            <a:xfrm>
              <a:off x="914400" y="10477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AE20D9F-B0B2-4169-8A2D-EE5CBA6230EF}"/>
                </a:ext>
              </a:extLst>
            </p:cNvPr>
            <p:cNvSpPr/>
            <p:nvPr/>
          </p:nvSpPr>
          <p:spPr>
            <a:xfrm>
              <a:off x="1231900" y="13525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A182F99-4DD9-46A2-8A47-2D75DD53F68A}"/>
                </a:ext>
              </a:extLst>
            </p:cNvPr>
            <p:cNvSpPr/>
            <p:nvPr/>
          </p:nvSpPr>
          <p:spPr>
            <a:xfrm>
              <a:off x="1231900" y="16573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D12C40E-CCC7-48AA-A539-523DD2C8D9C3}"/>
                </a:ext>
              </a:extLst>
            </p:cNvPr>
            <p:cNvSpPr/>
            <p:nvPr/>
          </p:nvSpPr>
          <p:spPr>
            <a:xfrm>
              <a:off x="1231900" y="1962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0A6C43D-D908-4D63-BCF4-CF5EA5C62345}"/>
                </a:ext>
              </a:extLst>
            </p:cNvPr>
            <p:cNvSpPr/>
            <p:nvPr/>
          </p:nvSpPr>
          <p:spPr>
            <a:xfrm>
              <a:off x="12319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1F2BA23-1A35-4B68-BB54-1EEE261979F6}"/>
                </a:ext>
              </a:extLst>
            </p:cNvPr>
            <p:cNvSpPr/>
            <p:nvPr/>
          </p:nvSpPr>
          <p:spPr>
            <a:xfrm>
              <a:off x="1231900" y="25717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4ECDB52-8F60-4F93-857E-FBD8858DF546}"/>
                </a:ext>
              </a:extLst>
            </p:cNvPr>
            <p:cNvSpPr/>
            <p:nvPr/>
          </p:nvSpPr>
          <p:spPr>
            <a:xfrm>
              <a:off x="12319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E7190B-0A89-46CF-9320-A2D45B524E51}"/>
                </a:ext>
              </a:extLst>
            </p:cNvPr>
            <p:cNvSpPr/>
            <p:nvPr/>
          </p:nvSpPr>
          <p:spPr>
            <a:xfrm>
              <a:off x="1555750" y="13525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E620E61-5018-429E-B298-08232C2C00A9}"/>
                </a:ext>
              </a:extLst>
            </p:cNvPr>
            <p:cNvSpPr/>
            <p:nvPr/>
          </p:nvSpPr>
          <p:spPr>
            <a:xfrm>
              <a:off x="1555750" y="16573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9BCE6F5-CEDB-4C9C-92BA-D6A7CE51A751}"/>
                </a:ext>
              </a:extLst>
            </p:cNvPr>
            <p:cNvSpPr/>
            <p:nvPr/>
          </p:nvSpPr>
          <p:spPr>
            <a:xfrm>
              <a:off x="1555750" y="19621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1F87222-2CCF-4F40-815F-F64A7BB22CEB}"/>
                </a:ext>
              </a:extLst>
            </p:cNvPr>
            <p:cNvSpPr/>
            <p:nvPr/>
          </p:nvSpPr>
          <p:spPr>
            <a:xfrm>
              <a:off x="155575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B5FE49E-C528-4CA3-800F-CFBEF50F4BFF}"/>
                </a:ext>
              </a:extLst>
            </p:cNvPr>
            <p:cNvSpPr/>
            <p:nvPr/>
          </p:nvSpPr>
          <p:spPr>
            <a:xfrm>
              <a:off x="1555750" y="25717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A22C83D-8C56-43BD-B2D7-594BDAE5665C}"/>
                </a:ext>
              </a:extLst>
            </p:cNvPr>
            <p:cNvSpPr/>
            <p:nvPr/>
          </p:nvSpPr>
          <p:spPr>
            <a:xfrm>
              <a:off x="155575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S3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D002472-2F28-45F7-9FDD-E329203CFC07}"/>
                </a:ext>
              </a:extLst>
            </p:cNvPr>
            <p:cNvSpPr/>
            <p:nvPr/>
          </p:nvSpPr>
          <p:spPr>
            <a:xfrm>
              <a:off x="1879600" y="13525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16FAF61-994F-4E45-8EF3-8CF0BA308D6C}"/>
                </a:ext>
              </a:extLst>
            </p:cNvPr>
            <p:cNvSpPr/>
            <p:nvPr/>
          </p:nvSpPr>
          <p:spPr>
            <a:xfrm>
              <a:off x="1879600" y="16573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047911E-242A-4C6D-9DF0-CCE2FBD4BE8A}"/>
                </a:ext>
              </a:extLst>
            </p:cNvPr>
            <p:cNvSpPr/>
            <p:nvPr/>
          </p:nvSpPr>
          <p:spPr>
            <a:xfrm>
              <a:off x="1879600" y="19621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29E7F4D-0D69-4EBC-B034-6AD6A3CC6C7F}"/>
                </a:ext>
              </a:extLst>
            </p:cNvPr>
            <p:cNvSpPr/>
            <p:nvPr/>
          </p:nvSpPr>
          <p:spPr>
            <a:xfrm>
              <a:off x="18796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EA78D36-4B9C-4A77-990C-95C43C3005E5}"/>
                </a:ext>
              </a:extLst>
            </p:cNvPr>
            <p:cNvSpPr/>
            <p:nvPr/>
          </p:nvSpPr>
          <p:spPr>
            <a:xfrm>
              <a:off x="1879600" y="25717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FF92113-640A-4F5A-837A-BDF9144C748B}"/>
                </a:ext>
              </a:extLst>
            </p:cNvPr>
            <p:cNvSpPr/>
            <p:nvPr/>
          </p:nvSpPr>
          <p:spPr>
            <a:xfrm>
              <a:off x="18796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S4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04D3F-69D2-4CE1-B862-D9EC0114108D}"/>
              </a:ext>
            </a:extLst>
          </p:cNvPr>
          <p:cNvCxnSpPr>
            <a:cxnSpLocks/>
          </p:cNvCxnSpPr>
          <p:nvPr/>
        </p:nvCxnSpPr>
        <p:spPr>
          <a:xfrm>
            <a:off x="2209748" y="2419350"/>
            <a:ext cx="241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21A16BA-5963-495D-A0A7-B4578E60AC07}"/>
              </a:ext>
            </a:extLst>
          </p:cNvPr>
          <p:cNvCxnSpPr>
            <a:cxnSpLocks/>
          </p:cNvCxnSpPr>
          <p:nvPr/>
        </p:nvCxnSpPr>
        <p:spPr>
          <a:xfrm>
            <a:off x="2209748" y="3028950"/>
            <a:ext cx="241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1675F93-0B98-43E9-830D-CBF6E75E13E5}"/>
              </a:ext>
            </a:extLst>
          </p:cNvPr>
          <p:cNvCxnSpPr>
            <a:cxnSpLocks/>
          </p:cNvCxnSpPr>
          <p:nvPr/>
        </p:nvCxnSpPr>
        <p:spPr>
          <a:xfrm>
            <a:off x="2451153" y="241935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D65539B-56D7-4FAC-9C2E-8477E7405F45}"/>
              </a:ext>
            </a:extLst>
          </p:cNvPr>
          <p:cNvSpPr txBox="1"/>
          <p:nvPr/>
        </p:nvSpPr>
        <p:spPr>
          <a:xfrm>
            <a:off x="2451153" y="2540000"/>
            <a:ext cx="932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lag step size</a:t>
            </a:r>
            <a:endParaRPr lang="ko-KR" alt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A74B78-8EFC-4585-8961-E0DD0B3F2DA2}"/>
              </a:ext>
            </a:extLst>
          </p:cNvPr>
          <p:cNvGrpSpPr/>
          <p:nvPr/>
        </p:nvGrpSpPr>
        <p:grpSpPr>
          <a:xfrm>
            <a:off x="3365448" y="2114550"/>
            <a:ext cx="1270000" cy="1835150"/>
            <a:chOff x="3441700" y="1200150"/>
            <a:chExt cx="1270000" cy="1835150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E16FFED6-C49F-4ADB-993D-334C7B1385E3}"/>
                </a:ext>
              </a:extLst>
            </p:cNvPr>
            <p:cNvGrpSpPr/>
            <p:nvPr/>
          </p:nvGrpSpPr>
          <p:grpSpPr>
            <a:xfrm>
              <a:off x="3441700" y="1200150"/>
              <a:ext cx="1270000" cy="1225550"/>
              <a:chOff x="914400" y="1047750"/>
              <a:chExt cx="1270000" cy="1225550"/>
            </a:xfrm>
          </p:grpSpPr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302EDF4A-BBCF-47E1-8536-FB6B3B523CDA}"/>
                  </a:ext>
                </a:extLst>
              </p:cNvPr>
              <p:cNvSpPr/>
              <p:nvPr/>
            </p:nvSpPr>
            <p:spPr>
              <a:xfrm>
                <a:off x="914400" y="135890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F2951E8B-02F4-4504-98F6-230585B2B7CE}"/>
                  </a:ext>
                </a:extLst>
              </p:cNvPr>
              <p:cNvSpPr/>
              <p:nvPr/>
            </p:nvSpPr>
            <p:spPr>
              <a:xfrm>
                <a:off x="914400" y="166370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0A5B6F85-47EC-411E-9406-22502263EAFE}"/>
                  </a:ext>
                </a:extLst>
              </p:cNvPr>
              <p:cNvSpPr/>
              <p:nvPr/>
            </p:nvSpPr>
            <p:spPr>
              <a:xfrm>
                <a:off x="914400" y="196850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사각형: 둥근 모서리 157">
                <a:extLst>
                  <a:ext uri="{FF2B5EF4-FFF2-40B4-BE49-F238E27FC236}">
                    <a16:creationId xmlns:a16="http://schemas.microsoft.com/office/drawing/2014/main" id="{85BC2FE1-E9D6-4884-BA03-CFDA795CB3F4}"/>
                  </a:ext>
                </a:extLst>
              </p:cNvPr>
              <p:cNvSpPr/>
              <p:nvPr/>
            </p:nvSpPr>
            <p:spPr>
              <a:xfrm>
                <a:off x="914400" y="104775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S1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BCEA4732-4E6C-470A-A246-B78B9144AAC9}"/>
                  </a:ext>
                </a:extLst>
              </p:cNvPr>
              <p:cNvSpPr/>
              <p:nvPr/>
            </p:nvSpPr>
            <p:spPr>
              <a:xfrm>
                <a:off x="1231900" y="135890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3DEDA020-E911-4BDF-9DEE-59A78ADD9DDB}"/>
                  </a:ext>
                </a:extLst>
              </p:cNvPr>
              <p:cNvSpPr/>
              <p:nvPr/>
            </p:nvSpPr>
            <p:spPr>
              <a:xfrm>
                <a:off x="1231900" y="166370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03B4457B-C4E0-49C6-A19D-DD7E96BE8A17}"/>
                  </a:ext>
                </a:extLst>
              </p:cNvPr>
              <p:cNvSpPr/>
              <p:nvPr/>
            </p:nvSpPr>
            <p:spPr>
              <a:xfrm>
                <a:off x="1231900" y="196850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87823D64-00E3-4116-88A6-1908CFE3A069}"/>
                  </a:ext>
                </a:extLst>
              </p:cNvPr>
              <p:cNvSpPr/>
              <p:nvPr/>
            </p:nvSpPr>
            <p:spPr>
              <a:xfrm>
                <a:off x="12319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S2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2DC7466F-536C-4925-B843-3329F3CCEE34}"/>
                  </a:ext>
                </a:extLst>
              </p:cNvPr>
              <p:cNvSpPr/>
              <p:nvPr/>
            </p:nvSpPr>
            <p:spPr>
              <a:xfrm>
                <a:off x="1555750" y="135890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D6A08049-8ADB-4498-87E5-91121CF535F9}"/>
                  </a:ext>
                </a:extLst>
              </p:cNvPr>
              <p:cNvSpPr/>
              <p:nvPr/>
            </p:nvSpPr>
            <p:spPr>
              <a:xfrm>
                <a:off x="1555750" y="166370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0E52F388-2BAA-4AAA-AF5E-D320F605543A}"/>
                  </a:ext>
                </a:extLst>
              </p:cNvPr>
              <p:cNvSpPr/>
              <p:nvPr/>
            </p:nvSpPr>
            <p:spPr>
              <a:xfrm>
                <a:off x="1555750" y="196850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965ACBE5-308E-4E7A-9553-52019A6C190D}"/>
                  </a:ext>
                </a:extLst>
              </p:cNvPr>
              <p:cNvSpPr/>
              <p:nvPr/>
            </p:nvSpPr>
            <p:spPr>
              <a:xfrm>
                <a:off x="155575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S3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5ACE0151-217D-4350-AFD1-E6D4AC569016}"/>
                  </a:ext>
                </a:extLst>
              </p:cNvPr>
              <p:cNvSpPr/>
              <p:nvPr/>
            </p:nvSpPr>
            <p:spPr>
              <a:xfrm>
                <a:off x="1879600" y="135890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29CC52CB-BE5B-4885-B069-D18E927B5E75}"/>
                  </a:ext>
                </a:extLst>
              </p:cNvPr>
              <p:cNvSpPr/>
              <p:nvPr/>
            </p:nvSpPr>
            <p:spPr>
              <a:xfrm>
                <a:off x="1879600" y="166370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사각형: 둥근 모서리 174">
                <a:extLst>
                  <a:ext uri="{FF2B5EF4-FFF2-40B4-BE49-F238E27FC236}">
                    <a16:creationId xmlns:a16="http://schemas.microsoft.com/office/drawing/2014/main" id="{34C60BEA-4E3C-4F7D-8924-93A04A511223}"/>
                  </a:ext>
                </a:extLst>
              </p:cNvPr>
              <p:cNvSpPr/>
              <p:nvPr/>
            </p:nvSpPr>
            <p:spPr>
              <a:xfrm>
                <a:off x="1879600" y="196850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748C56C7-3C98-4428-9746-28AE007943DE}"/>
                  </a:ext>
                </a:extLst>
              </p:cNvPr>
              <p:cNvSpPr/>
              <p:nvPr/>
            </p:nvSpPr>
            <p:spPr>
              <a:xfrm>
                <a:off x="18796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S4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0966CD4F-0884-4C0B-8112-608FF0B4BF7C}"/>
                </a:ext>
              </a:extLst>
            </p:cNvPr>
            <p:cNvSpPr/>
            <p:nvPr/>
          </p:nvSpPr>
          <p:spPr>
            <a:xfrm>
              <a:off x="3441700" y="242570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FB27A423-F642-4FC0-828D-9E7301437DE0}"/>
                </a:ext>
              </a:extLst>
            </p:cNvPr>
            <p:cNvSpPr/>
            <p:nvPr/>
          </p:nvSpPr>
          <p:spPr>
            <a:xfrm>
              <a:off x="3759200" y="242570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26A89C8-F559-43CC-8B77-9D581264B3F2}"/>
                </a:ext>
              </a:extLst>
            </p:cNvPr>
            <p:cNvSpPr/>
            <p:nvPr/>
          </p:nvSpPr>
          <p:spPr>
            <a:xfrm>
              <a:off x="4083050" y="242570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B1E650BA-F041-4AA0-B708-F9959CE08831}"/>
                </a:ext>
              </a:extLst>
            </p:cNvPr>
            <p:cNvSpPr/>
            <p:nvPr/>
          </p:nvSpPr>
          <p:spPr>
            <a:xfrm>
              <a:off x="4406900" y="242570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7EAB704F-EC94-4A4D-B757-4B24C6B56437}"/>
                </a:ext>
              </a:extLst>
            </p:cNvPr>
            <p:cNvSpPr/>
            <p:nvPr/>
          </p:nvSpPr>
          <p:spPr>
            <a:xfrm>
              <a:off x="3441700" y="273050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6CBEEA88-45CF-4C48-A3FD-017DF303C9FF}"/>
                </a:ext>
              </a:extLst>
            </p:cNvPr>
            <p:cNvSpPr/>
            <p:nvPr/>
          </p:nvSpPr>
          <p:spPr>
            <a:xfrm>
              <a:off x="3759200" y="273050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9C5F59B4-E945-40A7-904E-8F9228E5A0D9}"/>
                </a:ext>
              </a:extLst>
            </p:cNvPr>
            <p:cNvSpPr/>
            <p:nvPr/>
          </p:nvSpPr>
          <p:spPr>
            <a:xfrm>
              <a:off x="4083050" y="273050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51001767-11C9-41AB-85EF-E24AF0F4C0F2}"/>
                </a:ext>
              </a:extLst>
            </p:cNvPr>
            <p:cNvSpPr/>
            <p:nvPr/>
          </p:nvSpPr>
          <p:spPr>
            <a:xfrm>
              <a:off x="4406900" y="273050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21189AA5-D693-40AF-9104-51F67A7043FE}"/>
              </a:ext>
            </a:extLst>
          </p:cNvPr>
          <p:cNvGrpSpPr/>
          <p:nvPr/>
        </p:nvGrpSpPr>
        <p:grpSpPr>
          <a:xfrm>
            <a:off x="4902200" y="2120900"/>
            <a:ext cx="1270000" cy="1828800"/>
            <a:chOff x="914400" y="1047750"/>
            <a:chExt cx="1270000" cy="1828800"/>
          </a:xfrm>
        </p:grpSpPr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id="{09BD8F15-46F6-40E8-BD0E-1F7F3A4D4442}"/>
                </a:ext>
              </a:extLst>
            </p:cNvPr>
            <p:cNvSpPr/>
            <p:nvPr/>
          </p:nvSpPr>
          <p:spPr>
            <a:xfrm>
              <a:off x="914400" y="13525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18BFA423-51BE-493F-AA32-1C680931D12F}"/>
                </a:ext>
              </a:extLst>
            </p:cNvPr>
            <p:cNvSpPr/>
            <p:nvPr/>
          </p:nvSpPr>
          <p:spPr>
            <a:xfrm>
              <a:off x="914400" y="16573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2746044E-8D78-4C21-B319-80480C561868}"/>
                </a:ext>
              </a:extLst>
            </p:cNvPr>
            <p:cNvSpPr/>
            <p:nvPr/>
          </p:nvSpPr>
          <p:spPr>
            <a:xfrm>
              <a:off x="914400" y="19621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사각형: 둥근 모서리 273">
              <a:extLst>
                <a:ext uri="{FF2B5EF4-FFF2-40B4-BE49-F238E27FC236}">
                  <a16:creationId xmlns:a16="http://schemas.microsoft.com/office/drawing/2014/main" id="{6D9B5865-D1E5-4E03-9C83-914F07E7EA03}"/>
                </a:ext>
              </a:extLst>
            </p:cNvPr>
            <p:cNvSpPr/>
            <p:nvPr/>
          </p:nvSpPr>
          <p:spPr>
            <a:xfrm>
              <a:off x="914400" y="22669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7D2028A5-9A09-406A-ADE2-11A27157F740}"/>
                </a:ext>
              </a:extLst>
            </p:cNvPr>
            <p:cNvSpPr/>
            <p:nvPr/>
          </p:nvSpPr>
          <p:spPr>
            <a:xfrm>
              <a:off x="914400" y="2571750"/>
              <a:ext cx="3048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사각형: 둥근 모서리 280">
              <a:extLst>
                <a:ext uri="{FF2B5EF4-FFF2-40B4-BE49-F238E27FC236}">
                  <a16:creationId xmlns:a16="http://schemas.microsoft.com/office/drawing/2014/main" id="{7C140CD7-74DC-45BF-8D56-88A215E46ABF}"/>
                </a:ext>
              </a:extLst>
            </p:cNvPr>
            <p:cNvSpPr/>
            <p:nvPr/>
          </p:nvSpPr>
          <p:spPr>
            <a:xfrm>
              <a:off x="914400" y="1047750"/>
              <a:ext cx="3048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77CCDB64-8211-4C67-BAFF-E71604D38B5E}"/>
                </a:ext>
              </a:extLst>
            </p:cNvPr>
            <p:cNvSpPr/>
            <p:nvPr/>
          </p:nvSpPr>
          <p:spPr>
            <a:xfrm>
              <a:off x="1231900" y="13525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87" name="사각형: 둥근 모서리 286">
              <a:extLst>
                <a:ext uri="{FF2B5EF4-FFF2-40B4-BE49-F238E27FC236}">
                  <a16:creationId xmlns:a16="http://schemas.microsoft.com/office/drawing/2014/main" id="{08B68989-7CBB-462D-80EA-99994137FF82}"/>
                </a:ext>
              </a:extLst>
            </p:cNvPr>
            <p:cNvSpPr/>
            <p:nvPr/>
          </p:nvSpPr>
          <p:spPr>
            <a:xfrm>
              <a:off x="1231900" y="16573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88" name="사각형: 둥근 모서리 287">
              <a:extLst>
                <a:ext uri="{FF2B5EF4-FFF2-40B4-BE49-F238E27FC236}">
                  <a16:creationId xmlns:a16="http://schemas.microsoft.com/office/drawing/2014/main" id="{9D7BDA59-551F-410A-8468-DC39F01D471C}"/>
                </a:ext>
              </a:extLst>
            </p:cNvPr>
            <p:cNvSpPr/>
            <p:nvPr/>
          </p:nvSpPr>
          <p:spPr>
            <a:xfrm>
              <a:off x="1231900" y="1962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사각형: 둥근 모서리 288">
              <a:extLst>
                <a:ext uri="{FF2B5EF4-FFF2-40B4-BE49-F238E27FC236}">
                  <a16:creationId xmlns:a16="http://schemas.microsoft.com/office/drawing/2014/main" id="{416634FD-7B87-446D-8E2F-E05E9DC261EF}"/>
                </a:ext>
              </a:extLst>
            </p:cNvPr>
            <p:cNvSpPr/>
            <p:nvPr/>
          </p:nvSpPr>
          <p:spPr>
            <a:xfrm>
              <a:off x="12319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0" name="사각형: 둥근 모서리 289">
              <a:extLst>
                <a:ext uri="{FF2B5EF4-FFF2-40B4-BE49-F238E27FC236}">
                  <a16:creationId xmlns:a16="http://schemas.microsoft.com/office/drawing/2014/main" id="{148439C4-E478-41FC-8E9A-A03CD0E5E8A4}"/>
                </a:ext>
              </a:extLst>
            </p:cNvPr>
            <p:cNvSpPr/>
            <p:nvPr/>
          </p:nvSpPr>
          <p:spPr>
            <a:xfrm>
              <a:off x="1231900" y="25717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사각형: 둥근 모서리 290">
              <a:extLst>
                <a:ext uri="{FF2B5EF4-FFF2-40B4-BE49-F238E27FC236}">
                  <a16:creationId xmlns:a16="http://schemas.microsoft.com/office/drawing/2014/main" id="{AFDEA62A-B7CF-4C80-B1D5-0D2BF070B4F7}"/>
                </a:ext>
              </a:extLst>
            </p:cNvPr>
            <p:cNvSpPr/>
            <p:nvPr/>
          </p:nvSpPr>
          <p:spPr>
            <a:xfrm>
              <a:off x="12319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EEC671F8-6F91-42DE-9169-A48BEDEE7251}"/>
                </a:ext>
              </a:extLst>
            </p:cNvPr>
            <p:cNvSpPr/>
            <p:nvPr/>
          </p:nvSpPr>
          <p:spPr>
            <a:xfrm>
              <a:off x="1555750" y="13525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01D2B280-E646-45D3-B18C-B1D1E784FAA1}"/>
                </a:ext>
              </a:extLst>
            </p:cNvPr>
            <p:cNvSpPr/>
            <p:nvPr/>
          </p:nvSpPr>
          <p:spPr>
            <a:xfrm>
              <a:off x="1555750" y="16573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83EF967A-3D7E-4B66-B6B0-1660B0C10EC2}"/>
                </a:ext>
              </a:extLst>
            </p:cNvPr>
            <p:cNvSpPr/>
            <p:nvPr/>
          </p:nvSpPr>
          <p:spPr>
            <a:xfrm>
              <a:off x="1555750" y="19621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사각형: 둥근 모서리 294">
              <a:extLst>
                <a:ext uri="{FF2B5EF4-FFF2-40B4-BE49-F238E27FC236}">
                  <a16:creationId xmlns:a16="http://schemas.microsoft.com/office/drawing/2014/main" id="{3F3E6969-AAAB-423B-91A7-DAA9563DBFA2}"/>
                </a:ext>
              </a:extLst>
            </p:cNvPr>
            <p:cNvSpPr/>
            <p:nvPr/>
          </p:nvSpPr>
          <p:spPr>
            <a:xfrm>
              <a:off x="155575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6" name="사각형: 둥근 모서리 295">
              <a:extLst>
                <a:ext uri="{FF2B5EF4-FFF2-40B4-BE49-F238E27FC236}">
                  <a16:creationId xmlns:a16="http://schemas.microsoft.com/office/drawing/2014/main" id="{D7F6346E-60D9-468F-BAA4-42EF72B149B6}"/>
                </a:ext>
              </a:extLst>
            </p:cNvPr>
            <p:cNvSpPr/>
            <p:nvPr/>
          </p:nvSpPr>
          <p:spPr>
            <a:xfrm>
              <a:off x="1555750" y="2571750"/>
              <a:ext cx="304800" cy="304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사각형: 둥근 모서리 296">
              <a:extLst>
                <a:ext uri="{FF2B5EF4-FFF2-40B4-BE49-F238E27FC236}">
                  <a16:creationId xmlns:a16="http://schemas.microsoft.com/office/drawing/2014/main" id="{B1D2FE37-6E58-48C5-BF3C-A3D94843BA5B}"/>
                </a:ext>
              </a:extLst>
            </p:cNvPr>
            <p:cNvSpPr/>
            <p:nvPr/>
          </p:nvSpPr>
          <p:spPr>
            <a:xfrm>
              <a:off x="155575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S3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98" name="사각형: 둥근 모서리 297">
              <a:extLst>
                <a:ext uri="{FF2B5EF4-FFF2-40B4-BE49-F238E27FC236}">
                  <a16:creationId xmlns:a16="http://schemas.microsoft.com/office/drawing/2014/main" id="{A14CF98F-267B-4217-856E-DF63CD0EF2AE}"/>
                </a:ext>
              </a:extLst>
            </p:cNvPr>
            <p:cNvSpPr/>
            <p:nvPr/>
          </p:nvSpPr>
          <p:spPr>
            <a:xfrm>
              <a:off x="1879600" y="13525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99" name="사각형: 둥근 모서리 298">
              <a:extLst>
                <a:ext uri="{FF2B5EF4-FFF2-40B4-BE49-F238E27FC236}">
                  <a16:creationId xmlns:a16="http://schemas.microsoft.com/office/drawing/2014/main" id="{E13F5C52-205A-4EDB-B5E7-5F1E1D140B6A}"/>
                </a:ext>
              </a:extLst>
            </p:cNvPr>
            <p:cNvSpPr/>
            <p:nvPr/>
          </p:nvSpPr>
          <p:spPr>
            <a:xfrm>
              <a:off x="1879600" y="16573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0" name="사각형: 둥근 모서리 299">
              <a:extLst>
                <a:ext uri="{FF2B5EF4-FFF2-40B4-BE49-F238E27FC236}">
                  <a16:creationId xmlns:a16="http://schemas.microsoft.com/office/drawing/2014/main" id="{C99B4FD8-ABB9-4410-8284-7030A2543447}"/>
                </a:ext>
              </a:extLst>
            </p:cNvPr>
            <p:cNvSpPr/>
            <p:nvPr/>
          </p:nvSpPr>
          <p:spPr>
            <a:xfrm>
              <a:off x="1879600" y="19621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사각형: 둥근 모서리 300">
              <a:extLst>
                <a:ext uri="{FF2B5EF4-FFF2-40B4-BE49-F238E27FC236}">
                  <a16:creationId xmlns:a16="http://schemas.microsoft.com/office/drawing/2014/main" id="{087905BE-E8E6-42DC-871D-79D5B3518776}"/>
                </a:ext>
              </a:extLst>
            </p:cNvPr>
            <p:cNvSpPr/>
            <p:nvPr/>
          </p:nvSpPr>
          <p:spPr>
            <a:xfrm>
              <a:off x="1879600" y="22669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2" name="사각형: 둥근 모서리 301">
              <a:extLst>
                <a:ext uri="{FF2B5EF4-FFF2-40B4-BE49-F238E27FC236}">
                  <a16:creationId xmlns:a16="http://schemas.microsoft.com/office/drawing/2014/main" id="{E46A50B1-2E6A-4DEC-ADFC-E4842781FB60}"/>
                </a:ext>
              </a:extLst>
            </p:cNvPr>
            <p:cNvSpPr/>
            <p:nvPr/>
          </p:nvSpPr>
          <p:spPr>
            <a:xfrm>
              <a:off x="1879600" y="2571750"/>
              <a:ext cx="30480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사각형: 둥근 모서리 302">
              <a:extLst>
                <a:ext uri="{FF2B5EF4-FFF2-40B4-BE49-F238E27FC236}">
                  <a16:creationId xmlns:a16="http://schemas.microsoft.com/office/drawing/2014/main" id="{6772BCC5-3F65-457F-942D-3D7312AA8746}"/>
                </a:ext>
              </a:extLst>
            </p:cNvPr>
            <p:cNvSpPr/>
            <p:nvPr/>
          </p:nvSpPr>
          <p:spPr>
            <a:xfrm>
              <a:off x="1879600" y="1047750"/>
              <a:ext cx="304800" cy="3048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S4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B5DFF9-2B1E-47DE-ADFC-4DE760AFCA87}"/>
              </a:ext>
            </a:extLst>
          </p:cNvPr>
          <p:cNvSpPr txBox="1"/>
          <p:nvPr/>
        </p:nvSpPr>
        <p:spPr>
          <a:xfrm>
            <a:off x="3506334" y="4100611"/>
            <a:ext cx="10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Positive lag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5871-863E-4C91-8354-D6E10DB3C3EA}"/>
              </a:ext>
            </a:extLst>
          </p:cNvPr>
          <p:cNvSpPr txBox="1"/>
          <p:nvPr/>
        </p:nvSpPr>
        <p:spPr>
          <a:xfrm>
            <a:off x="5002536" y="4100611"/>
            <a:ext cx="1082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Negative lag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FD92A-942D-4960-8E95-287C782A49BD}"/>
              </a:ext>
            </a:extLst>
          </p:cNvPr>
          <p:cNvSpPr txBox="1"/>
          <p:nvPr/>
        </p:nvSpPr>
        <p:spPr>
          <a:xfrm>
            <a:off x="1584585" y="981215"/>
            <a:ext cx="368883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Sequence</a:t>
            </a:r>
            <a:r>
              <a:rPr lang="ko-KR" altLang="en-US" sz="1100" dirty="0"/>
              <a:t>를 </a:t>
            </a:r>
            <a:r>
              <a:rPr lang="en-US" altLang="ko-KR" sz="1100" dirty="0"/>
              <a:t>shift</a:t>
            </a:r>
            <a:r>
              <a:rPr lang="ko-KR" altLang="en-US" sz="1100" dirty="0"/>
              <a:t>하여 </a:t>
            </a:r>
            <a:r>
              <a:rPr lang="en-US" altLang="ko-KR" sz="1100" dirty="0"/>
              <a:t>t</a:t>
            </a:r>
            <a:r>
              <a:rPr lang="ko-KR" altLang="en-US" sz="1100" dirty="0"/>
              <a:t>시점에서 </a:t>
            </a:r>
            <a:r>
              <a:rPr lang="en-US" altLang="ko-KR" sz="1100" dirty="0"/>
              <a:t>t+1, t+2, t-1, t-2 </a:t>
            </a:r>
            <a:r>
              <a:rPr lang="ko-KR" altLang="en-US" sz="1100" dirty="0"/>
              <a:t>정보부여 </a:t>
            </a:r>
            <a:endParaRPr lang="en-US" altLang="ko-KR" sz="1100" dirty="0"/>
          </a:p>
          <a:p>
            <a:r>
              <a:rPr lang="en-US" altLang="ko-KR" sz="1100" dirty="0"/>
              <a:t>Lage step size : [1, 2] bi-direction</a:t>
            </a:r>
          </a:p>
          <a:p>
            <a:pPr algn="r"/>
            <a:r>
              <a:rPr lang="en-US" altLang="ko-KR" sz="800" dirty="0"/>
              <a:t>* Shift</a:t>
            </a:r>
            <a:r>
              <a:rPr lang="ko-KR" altLang="en-US" sz="800" dirty="0"/>
              <a:t>로 발생하는 </a:t>
            </a:r>
            <a:r>
              <a:rPr lang="en-US" altLang="ko-KR" sz="800" dirty="0"/>
              <a:t>Na </a:t>
            </a:r>
            <a:r>
              <a:rPr lang="ko-KR" altLang="en-US" sz="800" dirty="0"/>
              <a:t>값은 </a:t>
            </a:r>
            <a:r>
              <a:rPr lang="en-US" altLang="ko-KR" sz="800" dirty="0"/>
              <a:t>0</a:t>
            </a:r>
            <a:r>
              <a:rPr lang="ko-KR" altLang="en-US" sz="800" dirty="0"/>
              <a:t>으로 대체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177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Data pre-process (Slice)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B3B6-75DA-40E3-9110-7929A9F09871}"/>
              </a:ext>
            </a:extLst>
          </p:cNvPr>
          <p:cNvGrpSpPr/>
          <p:nvPr/>
        </p:nvGrpSpPr>
        <p:grpSpPr>
          <a:xfrm>
            <a:off x="1976498" y="2334199"/>
            <a:ext cx="2905004" cy="1967299"/>
            <a:chOff x="2362200" y="1581150"/>
            <a:chExt cx="2905004" cy="196729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B383BBA-A6B3-4BD4-8BC6-CA3C05A64FCE}"/>
                </a:ext>
              </a:extLst>
            </p:cNvPr>
            <p:cNvGrpSpPr/>
            <p:nvPr/>
          </p:nvGrpSpPr>
          <p:grpSpPr>
            <a:xfrm>
              <a:off x="2362200" y="1581150"/>
              <a:ext cx="1270000" cy="1828800"/>
              <a:chOff x="914400" y="1047750"/>
              <a:chExt cx="1270000" cy="1828800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463DB37B-449F-45A6-AF8B-C03B49608D05}"/>
                  </a:ext>
                </a:extLst>
              </p:cNvPr>
              <p:cNvSpPr/>
              <p:nvPr/>
            </p:nvSpPr>
            <p:spPr>
              <a:xfrm>
                <a:off x="914400" y="13525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7BE8036-F924-4F1C-83F2-B38E36A0F060}"/>
                  </a:ext>
                </a:extLst>
              </p:cNvPr>
              <p:cNvSpPr/>
              <p:nvPr/>
            </p:nvSpPr>
            <p:spPr>
              <a:xfrm>
                <a:off x="914400" y="16573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C12EDA3-C73E-4294-AF85-45984AFD38DA}"/>
                  </a:ext>
                </a:extLst>
              </p:cNvPr>
              <p:cNvSpPr/>
              <p:nvPr/>
            </p:nvSpPr>
            <p:spPr>
              <a:xfrm>
                <a:off x="914400" y="19621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E5235C0F-CDE7-4577-8D29-7B8A032C6CDD}"/>
                  </a:ext>
                </a:extLst>
              </p:cNvPr>
              <p:cNvSpPr/>
              <p:nvPr/>
            </p:nvSpPr>
            <p:spPr>
              <a:xfrm>
                <a:off x="914400" y="226695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40EB4D3-BF25-40BC-AFC1-789441CBC84A}"/>
                  </a:ext>
                </a:extLst>
              </p:cNvPr>
              <p:cNvSpPr/>
              <p:nvPr/>
            </p:nvSpPr>
            <p:spPr>
              <a:xfrm>
                <a:off x="914400" y="2571750"/>
                <a:ext cx="304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7B5D7C76-8750-43AF-B418-0323F7A126F9}"/>
                  </a:ext>
                </a:extLst>
              </p:cNvPr>
              <p:cNvSpPr/>
              <p:nvPr/>
            </p:nvSpPr>
            <p:spPr>
              <a:xfrm>
                <a:off x="914400" y="1047750"/>
                <a:ext cx="304800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S1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9AE20D9F-B0B2-4169-8A2D-EE5CBA6230EF}"/>
                  </a:ext>
                </a:extLst>
              </p:cNvPr>
              <p:cNvSpPr/>
              <p:nvPr/>
            </p:nvSpPr>
            <p:spPr>
              <a:xfrm>
                <a:off x="1231900" y="13525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A182F99-4DD9-46A2-8A47-2D75DD53F68A}"/>
                  </a:ext>
                </a:extLst>
              </p:cNvPr>
              <p:cNvSpPr/>
              <p:nvPr/>
            </p:nvSpPr>
            <p:spPr>
              <a:xfrm>
                <a:off x="1231900" y="16573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D12C40E-CCC7-48AA-A539-523DD2C8D9C3}"/>
                  </a:ext>
                </a:extLst>
              </p:cNvPr>
              <p:cNvSpPr/>
              <p:nvPr/>
            </p:nvSpPr>
            <p:spPr>
              <a:xfrm>
                <a:off x="1231900" y="19621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C0A6C43D-D908-4D63-BCF4-CF5EA5C62345}"/>
                  </a:ext>
                </a:extLst>
              </p:cNvPr>
              <p:cNvSpPr/>
              <p:nvPr/>
            </p:nvSpPr>
            <p:spPr>
              <a:xfrm>
                <a:off x="1231900" y="22669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1F2BA23-1A35-4B68-BB54-1EEE261979F6}"/>
                  </a:ext>
                </a:extLst>
              </p:cNvPr>
              <p:cNvSpPr/>
              <p:nvPr/>
            </p:nvSpPr>
            <p:spPr>
              <a:xfrm>
                <a:off x="1231900" y="2571750"/>
                <a:ext cx="3048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4ECDB52-8F60-4F93-857E-FBD8858DF546}"/>
                  </a:ext>
                </a:extLst>
              </p:cNvPr>
              <p:cNvSpPr/>
              <p:nvPr/>
            </p:nvSpPr>
            <p:spPr>
              <a:xfrm>
                <a:off x="12319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S2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DE7190B-0A89-46CF-9320-A2D45B524E51}"/>
                  </a:ext>
                </a:extLst>
              </p:cNvPr>
              <p:cNvSpPr/>
              <p:nvPr/>
            </p:nvSpPr>
            <p:spPr>
              <a:xfrm>
                <a:off x="1555750" y="13525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0E620E61-5018-429E-B298-08232C2C00A9}"/>
                  </a:ext>
                </a:extLst>
              </p:cNvPr>
              <p:cNvSpPr/>
              <p:nvPr/>
            </p:nvSpPr>
            <p:spPr>
              <a:xfrm>
                <a:off x="1555750" y="16573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9BCE6F5-CEDB-4C9C-92BA-D6A7CE51A751}"/>
                  </a:ext>
                </a:extLst>
              </p:cNvPr>
              <p:cNvSpPr/>
              <p:nvPr/>
            </p:nvSpPr>
            <p:spPr>
              <a:xfrm>
                <a:off x="1555750" y="19621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1F87222-2CCF-4F40-815F-F64A7BB22CEB}"/>
                  </a:ext>
                </a:extLst>
              </p:cNvPr>
              <p:cNvSpPr/>
              <p:nvPr/>
            </p:nvSpPr>
            <p:spPr>
              <a:xfrm>
                <a:off x="1555750" y="22669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5B5FE49E-C528-4CA3-800F-CFBEF50F4BFF}"/>
                  </a:ext>
                </a:extLst>
              </p:cNvPr>
              <p:cNvSpPr/>
              <p:nvPr/>
            </p:nvSpPr>
            <p:spPr>
              <a:xfrm>
                <a:off x="1555750" y="2571750"/>
                <a:ext cx="304800" cy="3048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A22C83D-8C56-43BD-B2D7-594BDAE5665C}"/>
                  </a:ext>
                </a:extLst>
              </p:cNvPr>
              <p:cNvSpPr/>
              <p:nvPr/>
            </p:nvSpPr>
            <p:spPr>
              <a:xfrm>
                <a:off x="155575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S3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D002472-2F28-45F7-9FDD-E329203CFC07}"/>
                  </a:ext>
                </a:extLst>
              </p:cNvPr>
              <p:cNvSpPr/>
              <p:nvPr/>
            </p:nvSpPr>
            <p:spPr>
              <a:xfrm>
                <a:off x="1879600" y="13525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916FAF61-994F-4E45-8EF3-8CF0BA308D6C}"/>
                  </a:ext>
                </a:extLst>
              </p:cNvPr>
              <p:cNvSpPr/>
              <p:nvPr/>
            </p:nvSpPr>
            <p:spPr>
              <a:xfrm>
                <a:off x="1879600" y="16573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F047911E-242A-4C6D-9DF0-CCE2FBD4BE8A}"/>
                  </a:ext>
                </a:extLst>
              </p:cNvPr>
              <p:cNvSpPr/>
              <p:nvPr/>
            </p:nvSpPr>
            <p:spPr>
              <a:xfrm>
                <a:off x="1879600" y="19621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29E7F4D-0D69-4EBC-B034-6AD6A3CC6C7F}"/>
                  </a:ext>
                </a:extLst>
              </p:cNvPr>
              <p:cNvSpPr/>
              <p:nvPr/>
            </p:nvSpPr>
            <p:spPr>
              <a:xfrm>
                <a:off x="1879600" y="22669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6EA78D36-4B9C-4A77-990C-95C43C3005E5}"/>
                  </a:ext>
                </a:extLst>
              </p:cNvPr>
              <p:cNvSpPr/>
              <p:nvPr/>
            </p:nvSpPr>
            <p:spPr>
              <a:xfrm>
                <a:off x="1879600" y="2571750"/>
                <a:ext cx="304800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6FF92113-640A-4F5A-837A-BDF9144C748B}"/>
                  </a:ext>
                </a:extLst>
              </p:cNvPr>
              <p:cNvSpPr/>
              <p:nvPr/>
            </p:nvSpPr>
            <p:spPr>
              <a:xfrm>
                <a:off x="1879600" y="1047750"/>
                <a:ext cx="304800" cy="3048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</a:rPr>
                  <a:t>S4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1804D3F-69D2-4CE1-B862-D9EC0114108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48" y="1885950"/>
              <a:ext cx="24140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21A16BA-5963-495D-A0A7-B4578E60AC0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48" y="3409950"/>
              <a:ext cx="24140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1675F93-0B98-43E9-830D-CBF6E75E13E5}"/>
                </a:ext>
              </a:extLst>
            </p:cNvPr>
            <p:cNvCxnSpPr>
              <a:cxnSpLocks/>
            </p:cNvCxnSpPr>
            <p:nvPr/>
          </p:nvCxnSpPr>
          <p:spPr>
            <a:xfrm>
              <a:off x="3898953" y="1885950"/>
              <a:ext cx="0" cy="1524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D65539B-56D7-4FAC-9C2E-8477E7405F45}"/>
                </a:ext>
              </a:extLst>
            </p:cNvPr>
            <p:cNvSpPr txBox="1"/>
            <p:nvPr/>
          </p:nvSpPr>
          <p:spPr>
            <a:xfrm>
              <a:off x="3962295" y="3271450"/>
              <a:ext cx="13049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Full sequence size</a:t>
              </a:r>
              <a:endParaRPr lang="ko-KR" altLang="en-US" sz="1200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1D4DD37-0E99-43BA-B868-67E12119328B}"/>
                </a:ext>
              </a:extLst>
            </p:cNvPr>
            <p:cNvCxnSpPr>
              <a:cxnSpLocks/>
            </p:cNvCxnSpPr>
            <p:nvPr/>
          </p:nvCxnSpPr>
          <p:spPr>
            <a:xfrm>
              <a:off x="3974995" y="1885950"/>
              <a:ext cx="24140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29FF043-5813-4D47-8D28-92D3293DC8F2}"/>
                </a:ext>
              </a:extLst>
            </p:cNvPr>
            <p:cNvCxnSpPr>
              <a:cxnSpLocks/>
            </p:cNvCxnSpPr>
            <p:nvPr/>
          </p:nvCxnSpPr>
          <p:spPr>
            <a:xfrm>
              <a:off x="3974995" y="2952750"/>
              <a:ext cx="24140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773E7A63-B946-4AC7-B3F0-963D1BDEB49E}"/>
                </a:ext>
              </a:extLst>
            </p:cNvPr>
            <p:cNvCxnSpPr>
              <a:cxnSpLocks/>
            </p:cNvCxnSpPr>
            <p:nvPr/>
          </p:nvCxnSpPr>
          <p:spPr>
            <a:xfrm>
              <a:off x="4216400" y="1885950"/>
              <a:ext cx="0" cy="10668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BFA553-63A9-4C57-A20C-2678F9115B5E}"/>
                </a:ext>
              </a:extLst>
            </p:cNvPr>
            <p:cNvSpPr txBox="1"/>
            <p:nvPr/>
          </p:nvSpPr>
          <p:spPr>
            <a:xfrm>
              <a:off x="4216400" y="220465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Slice 200</a:t>
              </a:r>
              <a:endParaRPr lang="ko-KR" altLang="en-US" sz="1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48D4F8-644E-446C-A5C9-58BE52F1E2BF}"/>
              </a:ext>
            </a:extLst>
          </p:cNvPr>
          <p:cNvSpPr txBox="1"/>
          <p:nvPr/>
        </p:nvSpPr>
        <p:spPr>
          <a:xfrm>
            <a:off x="697894" y="1161118"/>
            <a:ext cx="4852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반사파</a:t>
            </a:r>
            <a:r>
              <a:rPr lang="ko-KR" altLang="en-US" sz="1100" dirty="0"/>
              <a:t>가 </a:t>
            </a:r>
            <a:r>
              <a:rPr lang="en-US" altLang="ko-KR" sz="1100" b="1" dirty="0"/>
              <a:t>noise</a:t>
            </a:r>
            <a:r>
              <a:rPr lang="ko-KR" altLang="en-US" sz="1100" dirty="0"/>
              <a:t>와 </a:t>
            </a:r>
            <a:r>
              <a:rPr lang="en-US" altLang="ko-KR" sz="1100" b="1" dirty="0"/>
              <a:t>overfit</a:t>
            </a:r>
            <a:r>
              <a:rPr lang="en-US" altLang="ko-KR" sz="1100" dirty="0"/>
              <a:t> </a:t>
            </a:r>
            <a:r>
              <a:rPr lang="ko-KR" altLang="en-US" sz="1100" dirty="0"/>
              <a:t>요소가 있다고 판단 </a:t>
            </a:r>
            <a:endParaRPr lang="en-US" altLang="ko-KR" sz="1100" dirty="0"/>
          </a:p>
          <a:p>
            <a:r>
              <a:rPr lang="ko-KR" altLang="en-US" sz="1100" dirty="0"/>
              <a:t>비교적 </a:t>
            </a:r>
            <a:r>
              <a:rPr lang="ko-KR" altLang="en-US" sz="1100" b="1" dirty="0"/>
              <a:t>초반부</a:t>
            </a:r>
            <a:r>
              <a:rPr lang="ko-KR" altLang="en-US" sz="1100" dirty="0"/>
              <a:t>는 반사파가 적을 것이라고 생각하여 </a:t>
            </a:r>
            <a:r>
              <a:rPr lang="en-US" altLang="ko-KR" sz="1100" b="1" dirty="0"/>
              <a:t>slice</a:t>
            </a:r>
          </a:p>
          <a:p>
            <a:r>
              <a:rPr lang="en-US" altLang="ko-KR" sz="1100" dirty="0"/>
              <a:t>Slice size : 200(slice</a:t>
            </a:r>
            <a:r>
              <a:rPr lang="ko-KR" altLang="en-US" sz="1100" dirty="0"/>
              <a:t> </a:t>
            </a:r>
            <a:r>
              <a:rPr lang="en-US" altLang="ko-KR" sz="1100" dirty="0"/>
              <a:t>size</a:t>
            </a:r>
            <a:r>
              <a:rPr lang="ko-KR" altLang="en-US" sz="1100" dirty="0"/>
              <a:t>를 </a:t>
            </a:r>
            <a:r>
              <a:rPr lang="en-US" altLang="ko-KR" sz="1100" dirty="0"/>
              <a:t>LB</a:t>
            </a:r>
            <a:r>
              <a:rPr lang="ko-KR" altLang="en-US" sz="1100" dirty="0"/>
              <a:t>로 </a:t>
            </a:r>
            <a:r>
              <a:rPr lang="en-US" altLang="ko-KR" sz="1100" dirty="0"/>
              <a:t>search)</a:t>
            </a:r>
          </a:p>
          <a:p>
            <a:pPr algn="r"/>
            <a:r>
              <a:rPr lang="en-US" altLang="ko-KR" sz="800" dirty="0"/>
              <a:t>* </a:t>
            </a:r>
            <a:r>
              <a:rPr lang="ko-KR" altLang="en-US" sz="800" dirty="0"/>
              <a:t>반사파 제거를 </a:t>
            </a:r>
            <a:r>
              <a:rPr lang="en-US" altLang="ko-KR" sz="800" dirty="0" err="1"/>
              <a:t>fft</a:t>
            </a:r>
            <a:r>
              <a:rPr lang="en-US" altLang="ko-KR" sz="800" dirty="0"/>
              <a:t>(fast-</a:t>
            </a:r>
            <a:r>
              <a:rPr lang="en-US" altLang="ko-KR" sz="800" dirty="0" err="1"/>
              <a:t>fourier</a:t>
            </a:r>
            <a:r>
              <a:rPr lang="en-US" altLang="ko-KR" sz="800" dirty="0"/>
              <a:t> transform)</a:t>
            </a:r>
            <a:r>
              <a:rPr lang="ko-KR" altLang="en-US" sz="800" dirty="0"/>
              <a:t>로 적용해봤지만 효과를 보지 못함</a:t>
            </a:r>
            <a:r>
              <a:rPr lang="en-US" altLang="ko-KR" sz="8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0053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1524</Words>
  <Application>Microsoft Office PowerPoint</Application>
  <PresentationFormat>사용자 지정</PresentationFormat>
  <Paragraphs>443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Malgun Gothic</vt:lpstr>
      <vt:lpstr>Malgun Gothic</vt:lpstr>
      <vt:lpstr>맑은고딕</vt:lpstr>
      <vt:lpstr>Arial</vt:lpstr>
      <vt:lpstr>Calibri</vt:lpstr>
      <vt:lpstr>Calibri Light</vt:lpstr>
      <vt:lpstr>Cambria Math</vt:lpstr>
      <vt:lpstr>Comic Sans MS</vt:lpstr>
      <vt:lpstr>Trebuchet MS</vt:lpstr>
      <vt:lpstr>Office Theme</vt:lpstr>
      <vt:lpstr>진동데이터 활용 충돌체 탐지  AI 경진대회</vt:lpstr>
      <vt:lpstr>재현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호민 이</cp:lastModifiedBy>
  <cp:revision>49</cp:revision>
  <dcterms:created xsi:type="dcterms:W3CDTF">2019-11-05T08:15:17Z</dcterms:created>
  <dcterms:modified xsi:type="dcterms:W3CDTF">2020-07-17T08:14:59Z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