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166647" y="253299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1545019" y="2902325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289624" y="253299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>
            <a:stCxn id="10" idx="2"/>
          </p:cNvCxnSpPr>
          <p:nvPr/>
        </p:nvCxnSpPr>
        <p:spPr>
          <a:xfrm flipH="1">
            <a:off x="10667996" y="2902325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9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57655" y="3373820"/>
            <a:ext cx="12423227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704190" y="253299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5" name="Conexão reta 4"/>
          <p:cNvCxnSpPr>
            <a:stCxn id="4" idx="2"/>
          </p:cNvCxnSpPr>
          <p:nvPr/>
        </p:nvCxnSpPr>
        <p:spPr>
          <a:xfrm flipH="1">
            <a:off x="1082562" y="2902325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0289624" y="253299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1984</a:t>
            </a:r>
            <a:endParaRPr lang="pt-PT" dirty="0"/>
          </a:p>
        </p:txBody>
      </p:sp>
      <p:cxnSp>
        <p:nvCxnSpPr>
          <p:cNvPr id="8" name="Conexão reta 7"/>
          <p:cNvCxnSpPr>
            <a:stCxn id="7" idx="2"/>
          </p:cNvCxnSpPr>
          <p:nvPr/>
        </p:nvCxnSpPr>
        <p:spPr>
          <a:xfrm>
            <a:off x="10667997" y="2902325"/>
            <a:ext cx="0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91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57655" y="3373820"/>
            <a:ext cx="12423227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10289624" y="253299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1990</a:t>
            </a:r>
            <a:endParaRPr lang="pt-PT" dirty="0"/>
          </a:p>
        </p:txBody>
      </p:sp>
      <p:cxnSp>
        <p:nvCxnSpPr>
          <p:cNvPr id="4" name="Conexão reta 3"/>
          <p:cNvCxnSpPr/>
          <p:nvPr/>
        </p:nvCxnSpPr>
        <p:spPr>
          <a:xfrm flipH="1">
            <a:off x="10636461" y="2902323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308534" y="2611821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1984</a:t>
            </a:r>
            <a:endParaRPr lang="pt-PT" dirty="0"/>
          </a:p>
        </p:txBody>
      </p:sp>
      <p:cxnSp>
        <p:nvCxnSpPr>
          <p:cNvPr id="7" name="Conexão reta 6"/>
          <p:cNvCxnSpPr/>
          <p:nvPr/>
        </p:nvCxnSpPr>
        <p:spPr>
          <a:xfrm flipH="1">
            <a:off x="1686905" y="2902324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1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57655" y="3373820"/>
            <a:ext cx="12423227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302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</TotalTime>
  <Words>6</Words>
  <Application>Microsoft Office PowerPoint</Application>
  <PresentationFormat>Ecrã Panorâmico</PresentationFormat>
  <Paragraphs>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Rechau</dc:creator>
  <cp:lastModifiedBy>Tiago Rechau</cp:lastModifiedBy>
  <cp:revision>2</cp:revision>
  <dcterms:created xsi:type="dcterms:W3CDTF">2016-05-18T13:41:28Z</dcterms:created>
  <dcterms:modified xsi:type="dcterms:W3CDTF">2016-05-18T13:50:43Z</dcterms:modified>
</cp:coreProperties>
</file>