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94593" y="3373820"/>
            <a:ext cx="12170979" cy="2627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133994" y="2061497"/>
            <a:ext cx="935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/>
              <a:t>1945</a:t>
            </a:r>
            <a:endParaRPr lang="pt-PT" sz="2800" dirty="0"/>
          </a:p>
        </p:txBody>
      </p:sp>
      <p:cxnSp>
        <p:nvCxnSpPr>
          <p:cNvPr id="9" name="Conexão reta 8"/>
          <p:cNvCxnSpPr>
            <a:stCxn id="7" idx="2"/>
          </p:cNvCxnSpPr>
          <p:nvPr/>
        </p:nvCxnSpPr>
        <p:spPr>
          <a:xfrm flipH="1">
            <a:off x="599090" y="2584717"/>
            <a:ext cx="2616" cy="789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0068906" y="4076546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1968</a:t>
            </a:r>
            <a:endParaRPr lang="pt-PT" dirty="0"/>
          </a:p>
        </p:txBody>
      </p:sp>
      <p:cxnSp>
        <p:nvCxnSpPr>
          <p:cNvPr id="11" name="Conexão reta 10"/>
          <p:cNvCxnSpPr/>
          <p:nvPr/>
        </p:nvCxnSpPr>
        <p:spPr>
          <a:xfrm flipH="1">
            <a:off x="10447278" y="3636581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069417" y="410807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2" name="Conexão reta 11"/>
          <p:cNvCxnSpPr/>
          <p:nvPr/>
        </p:nvCxnSpPr>
        <p:spPr>
          <a:xfrm flipH="1">
            <a:off x="1387360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954915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4" name="Conexão reta 13"/>
          <p:cNvCxnSpPr/>
          <p:nvPr/>
        </p:nvCxnSpPr>
        <p:spPr>
          <a:xfrm flipH="1">
            <a:off x="2333288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532978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6" name="Conexão reta 15"/>
          <p:cNvCxnSpPr/>
          <p:nvPr/>
        </p:nvCxnSpPr>
        <p:spPr>
          <a:xfrm flipH="1">
            <a:off x="2911351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142569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8" name="Conexão reta 17"/>
          <p:cNvCxnSpPr/>
          <p:nvPr/>
        </p:nvCxnSpPr>
        <p:spPr>
          <a:xfrm flipH="1">
            <a:off x="3520942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70312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0" name="Conexão reta 19"/>
          <p:cNvCxnSpPr/>
          <p:nvPr/>
        </p:nvCxnSpPr>
        <p:spPr>
          <a:xfrm flipH="1">
            <a:off x="6048685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6731878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2" name="Conexão reta 21"/>
          <p:cNvCxnSpPr/>
          <p:nvPr/>
        </p:nvCxnSpPr>
        <p:spPr>
          <a:xfrm flipH="1">
            <a:off x="7110251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9501347" y="4055523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4" name="Conexão reta 23"/>
          <p:cNvCxnSpPr/>
          <p:nvPr/>
        </p:nvCxnSpPr>
        <p:spPr>
          <a:xfrm flipH="1">
            <a:off x="9879720" y="3615558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10494566" y="404501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6" name="Conexão reta 25"/>
          <p:cNvCxnSpPr/>
          <p:nvPr/>
        </p:nvCxnSpPr>
        <p:spPr>
          <a:xfrm flipH="1">
            <a:off x="10872939" y="360505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0925491" y="404501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8" name="Conexão reta 27"/>
          <p:cNvCxnSpPr/>
          <p:nvPr/>
        </p:nvCxnSpPr>
        <p:spPr>
          <a:xfrm flipH="1">
            <a:off x="11303864" y="360505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595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94593" y="3373820"/>
            <a:ext cx="12170979" cy="2627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1358450" y="2061497"/>
            <a:ext cx="935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/>
              <a:t>1945</a:t>
            </a:r>
            <a:endParaRPr lang="pt-PT" sz="2800" dirty="0"/>
          </a:p>
        </p:txBody>
      </p:sp>
      <p:cxnSp>
        <p:nvCxnSpPr>
          <p:cNvPr id="9" name="Conexão reta 8"/>
          <p:cNvCxnSpPr/>
          <p:nvPr/>
        </p:nvCxnSpPr>
        <p:spPr>
          <a:xfrm flipH="1">
            <a:off x="1826162" y="2584717"/>
            <a:ext cx="2616" cy="789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0068906" y="4076546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1968</a:t>
            </a:r>
            <a:endParaRPr lang="pt-PT" dirty="0"/>
          </a:p>
        </p:txBody>
      </p:sp>
      <p:cxnSp>
        <p:nvCxnSpPr>
          <p:cNvPr id="11" name="Conexão reta 10"/>
          <p:cNvCxnSpPr/>
          <p:nvPr/>
        </p:nvCxnSpPr>
        <p:spPr>
          <a:xfrm flipH="1">
            <a:off x="10447278" y="3636581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069417" y="410807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2" name="Conexão reta 11"/>
          <p:cNvCxnSpPr/>
          <p:nvPr/>
        </p:nvCxnSpPr>
        <p:spPr>
          <a:xfrm flipH="1">
            <a:off x="1387360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954915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4" name="Conexão reta 13"/>
          <p:cNvCxnSpPr/>
          <p:nvPr/>
        </p:nvCxnSpPr>
        <p:spPr>
          <a:xfrm flipH="1">
            <a:off x="2333288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532978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6" name="Conexão reta 15"/>
          <p:cNvCxnSpPr/>
          <p:nvPr/>
        </p:nvCxnSpPr>
        <p:spPr>
          <a:xfrm flipH="1">
            <a:off x="2911351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142569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8" name="Conexão reta 17"/>
          <p:cNvCxnSpPr/>
          <p:nvPr/>
        </p:nvCxnSpPr>
        <p:spPr>
          <a:xfrm flipH="1">
            <a:off x="3520942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70312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0" name="Conexão reta 19"/>
          <p:cNvCxnSpPr/>
          <p:nvPr/>
        </p:nvCxnSpPr>
        <p:spPr>
          <a:xfrm flipH="1">
            <a:off x="6048685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6731878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2" name="Conexão reta 21"/>
          <p:cNvCxnSpPr/>
          <p:nvPr/>
        </p:nvCxnSpPr>
        <p:spPr>
          <a:xfrm flipH="1">
            <a:off x="7110251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9501347" y="4055523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4" name="Conexão reta 23"/>
          <p:cNvCxnSpPr/>
          <p:nvPr/>
        </p:nvCxnSpPr>
        <p:spPr>
          <a:xfrm flipH="1">
            <a:off x="9879720" y="3615558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10494566" y="404501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6" name="Conexão reta 25"/>
          <p:cNvCxnSpPr/>
          <p:nvPr/>
        </p:nvCxnSpPr>
        <p:spPr>
          <a:xfrm flipH="1">
            <a:off x="10872939" y="360505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0925491" y="404501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8" name="Conexão reta 27"/>
          <p:cNvCxnSpPr/>
          <p:nvPr/>
        </p:nvCxnSpPr>
        <p:spPr>
          <a:xfrm flipH="1">
            <a:off x="11303864" y="360505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930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94593" y="3373820"/>
            <a:ext cx="12170979" cy="2627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3899314" y="2061497"/>
            <a:ext cx="935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/>
              <a:t>1975</a:t>
            </a:r>
            <a:endParaRPr lang="pt-PT" sz="2800" dirty="0"/>
          </a:p>
        </p:txBody>
      </p:sp>
      <p:cxnSp>
        <p:nvCxnSpPr>
          <p:cNvPr id="9" name="Conexão reta 8"/>
          <p:cNvCxnSpPr>
            <a:stCxn id="7" idx="2"/>
          </p:cNvCxnSpPr>
          <p:nvPr/>
        </p:nvCxnSpPr>
        <p:spPr>
          <a:xfrm flipH="1">
            <a:off x="4364410" y="2584717"/>
            <a:ext cx="2616" cy="789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0068906" y="4076546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1968</a:t>
            </a:r>
            <a:endParaRPr lang="pt-PT" dirty="0"/>
          </a:p>
        </p:txBody>
      </p:sp>
      <p:cxnSp>
        <p:nvCxnSpPr>
          <p:cNvPr id="11" name="Conexão reta 10"/>
          <p:cNvCxnSpPr/>
          <p:nvPr/>
        </p:nvCxnSpPr>
        <p:spPr>
          <a:xfrm flipH="1">
            <a:off x="10447278" y="3636581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069417" y="410807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2" name="Conexão reta 11"/>
          <p:cNvCxnSpPr/>
          <p:nvPr/>
        </p:nvCxnSpPr>
        <p:spPr>
          <a:xfrm flipH="1">
            <a:off x="1387360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954915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4" name="Conexão reta 13"/>
          <p:cNvCxnSpPr/>
          <p:nvPr/>
        </p:nvCxnSpPr>
        <p:spPr>
          <a:xfrm flipH="1">
            <a:off x="2333288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532978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6" name="Conexão reta 15"/>
          <p:cNvCxnSpPr/>
          <p:nvPr/>
        </p:nvCxnSpPr>
        <p:spPr>
          <a:xfrm flipH="1">
            <a:off x="2911351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142569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8" name="Conexão reta 17"/>
          <p:cNvCxnSpPr/>
          <p:nvPr/>
        </p:nvCxnSpPr>
        <p:spPr>
          <a:xfrm flipH="1">
            <a:off x="3520942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70312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0" name="Conexão reta 19"/>
          <p:cNvCxnSpPr/>
          <p:nvPr/>
        </p:nvCxnSpPr>
        <p:spPr>
          <a:xfrm flipH="1">
            <a:off x="6048685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6731878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2" name="Conexão reta 21"/>
          <p:cNvCxnSpPr/>
          <p:nvPr/>
        </p:nvCxnSpPr>
        <p:spPr>
          <a:xfrm flipH="1">
            <a:off x="7110251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9501347" y="4055523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4" name="Conexão reta 23"/>
          <p:cNvCxnSpPr/>
          <p:nvPr/>
        </p:nvCxnSpPr>
        <p:spPr>
          <a:xfrm flipH="1">
            <a:off x="9879720" y="3615558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10494566" y="404501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6" name="Conexão reta 25"/>
          <p:cNvCxnSpPr/>
          <p:nvPr/>
        </p:nvCxnSpPr>
        <p:spPr>
          <a:xfrm flipH="1">
            <a:off x="10872939" y="360505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0925491" y="404501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8" name="Conexão reta 27"/>
          <p:cNvCxnSpPr/>
          <p:nvPr/>
        </p:nvCxnSpPr>
        <p:spPr>
          <a:xfrm flipH="1">
            <a:off x="11303864" y="360505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707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94593" y="3373820"/>
            <a:ext cx="12170979" cy="2627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8565924" y="2073157"/>
            <a:ext cx="935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/>
              <a:t>1980</a:t>
            </a:r>
            <a:endParaRPr lang="pt-PT" sz="2800" dirty="0"/>
          </a:p>
        </p:txBody>
      </p:sp>
      <p:cxnSp>
        <p:nvCxnSpPr>
          <p:cNvPr id="9" name="Conexão reta 8"/>
          <p:cNvCxnSpPr>
            <a:stCxn id="7" idx="2"/>
          </p:cNvCxnSpPr>
          <p:nvPr/>
        </p:nvCxnSpPr>
        <p:spPr>
          <a:xfrm flipH="1">
            <a:off x="9031020" y="2596377"/>
            <a:ext cx="2616" cy="789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0068906" y="4076546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1968</a:t>
            </a:r>
            <a:endParaRPr lang="pt-PT" dirty="0"/>
          </a:p>
        </p:txBody>
      </p:sp>
      <p:cxnSp>
        <p:nvCxnSpPr>
          <p:cNvPr id="11" name="Conexão reta 10"/>
          <p:cNvCxnSpPr/>
          <p:nvPr/>
        </p:nvCxnSpPr>
        <p:spPr>
          <a:xfrm flipH="1">
            <a:off x="10447278" y="3636581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069417" y="410807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2" name="Conexão reta 11"/>
          <p:cNvCxnSpPr/>
          <p:nvPr/>
        </p:nvCxnSpPr>
        <p:spPr>
          <a:xfrm flipH="1">
            <a:off x="1387360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954915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4" name="Conexão reta 13"/>
          <p:cNvCxnSpPr/>
          <p:nvPr/>
        </p:nvCxnSpPr>
        <p:spPr>
          <a:xfrm flipH="1">
            <a:off x="2333288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532978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6" name="Conexão reta 15"/>
          <p:cNvCxnSpPr/>
          <p:nvPr/>
        </p:nvCxnSpPr>
        <p:spPr>
          <a:xfrm flipH="1">
            <a:off x="2911351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142569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18" name="Conexão reta 17"/>
          <p:cNvCxnSpPr/>
          <p:nvPr/>
        </p:nvCxnSpPr>
        <p:spPr>
          <a:xfrm flipH="1">
            <a:off x="3520942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70312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0" name="Conexão reta 19"/>
          <p:cNvCxnSpPr/>
          <p:nvPr/>
        </p:nvCxnSpPr>
        <p:spPr>
          <a:xfrm flipH="1">
            <a:off x="6048685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6731878" y="407654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2" name="Conexão reta 21"/>
          <p:cNvCxnSpPr/>
          <p:nvPr/>
        </p:nvCxnSpPr>
        <p:spPr>
          <a:xfrm flipH="1">
            <a:off x="7110251" y="363658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9501347" y="4055523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4" name="Conexão reta 23"/>
          <p:cNvCxnSpPr/>
          <p:nvPr/>
        </p:nvCxnSpPr>
        <p:spPr>
          <a:xfrm flipH="1">
            <a:off x="9879720" y="3615558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10494566" y="404501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6" name="Conexão reta 25"/>
          <p:cNvCxnSpPr/>
          <p:nvPr/>
        </p:nvCxnSpPr>
        <p:spPr>
          <a:xfrm flipH="1">
            <a:off x="10872939" y="360505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0925491" y="4045015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1945</a:t>
            </a:r>
            <a:endParaRPr lang="pt-PT" dirty="0"/>
          </a:p>
        </p:txBody>
      </p:sp>
      <p:cxnSp>
        <p:nvCxnSpPr>
          <p:cNvPr id="28" name="Conexão reta 27"/>
          <p:cNvCxnSpPr/>
          <p:nvPr/>
        </p:nvCxnSpPr>
        <p:spPr>
          <a:xfrm flipH="1">
            <a:off x="11303864" y="3605050"/>
            <a:ext cx="1" cy="47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798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17</TotalTime>
  <Words>44</Words>
  <Application>Microsoft Office PowerPoint</Application>
  <PresentationFormat>Ecrã Panorâmico</PresentationFormat>
  <Paragraphs>44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Calisto MT</vt:lpstr>
      <vt:lpstr>Trebuchet MS</vt:lpstr>
      <vt:lpstr>Wingdings 2</vt:lpstr>
      <vt:lpstr>Ardósia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Rechau</dc:creator>
  <cp:lastModifiedBy>Tiago Rechau</cp:lastModifiedBy>
  <cp:revision>4</cp:revision>
  <dcterms:created xsi:type="dcterms:W3CDTF">2016-05-18T13:41:28Z</dcterms:created>
  <dcterms:modified xsi:type="dcterms:W3CDTF">2016-05-18T14:15:21Z</dcterms:modified>
</cp:coreProperties>
</file>