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33994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1945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599090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9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358450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1945</a:t>
            </a:r>
            <a:endParaRPr lang="pt-PT" sz="2800" dirty="0"/>
          </a:p>
        </p:txBody>
      </p:sp>
      <p:cxnSp>
        <p:nvCxnSpPr>
          <p:cNvPr id="9" name="Conexão reta 8"/>
          <p:cNvCxnSpPr/>
          <p:nvPr/>
        </p:nvCxnSpPr>
        <p:spPr>
          <a:xfrm flipH="1">
            <a:off x="1826162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899314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1975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4364410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8565924" y="207315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1980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9031020" y="259637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13</TotalTime>
  <Words>44</Words>
  <Application>Microsoft Office PowerPoint</Application>
  <PresentationFormat>Ecrã Panorâmico</PresentationFormat>
  <Paragraphs>44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Rechau</dc:creator>
  <cp:lastModifiedBy>Tiago Rechau</cp:lastModifiedBy>
  <cp:revision>4</cp:revision>
  <dcterms:created xsi:type="dcterms:W3CDTF">2016-05-18T13:41:28Z</dcterms:created>
  <dcterms:modified xsi:type="dcterms:W3CDTF">2016-05-18T14:11:12Z</dcterms:modified>
</cp:coreProperties>
</file>