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B186B8E-0A4C-4046-8AB3-6CAA68CDE58F}">
          <p14:sldIdLst>
            <p14:sldId id="256"/>
            <p14:sldId id="257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dotengine.org/en/stable/" TargetMode="External"/><Relationship Id="rId2" Type="http://schemas.openxmlformats.org/officeDocument/2006/relationships/hyperlink" Target="https://godotengin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SinMeliodas/DHBW-SE-Presentation-Godot" TargetMode="External"/><Relationship Id="rId4" Type="http://schemas.openxmlformats.org/officeDocument/2006/relationships/hyperlink" Target="https://docs.godotengine.org/en/lates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dotengine.org/download" TargetMode="External"/><Relationship Id="rId2" Type="http://schemas.openxmlformats.org/officeDocument/2006/relationships/hyperlink" Target="https://downloads.tuxfamily.org/godotengin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dotengine/godot/releases" TargetMode="External"/><Relationship Id="rId5" Type="http://schemas.openxmlformats.org/officeDocument/2006/relationships/hyperlink" Target="https://godotengine.itch.io/godot" TargetMode="External"/><Relationship Id="rId4" Type="http://schemas.openxmlformats.org/officeDocument/2006/relationships/hyperlink" Target="https://store.steampowered.com/app/404790/Godot_Engin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5918A-E5CC-4557-97D2-D555902D7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E-Portfolio </a:t>
            </a:r>
            <a:r>
              <a:rPr lang="de-DE" dirty="0" err="1"/>
              <a:t>about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GODOT Engine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E94309-FB0E-408F-B47E-EC3A9AB570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Engine and </a:t>
            </a:r>
            <a:r>
              <a:rPr lang="de-DE" dirty="0" err="1"/>
              <a:t>it‘s</a:t>
            </a:r>
            <a:r>
              <a:rPr lang="de-DE" dirty="0"/>
              <a:t> own </a:t>
            </a:r>
            <a:r>
              <a:rPr lang="de-DE" dirty="0" err="1"/>
              <a:t>scripting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.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DBE3E58-A364-477A-B05E-04E4A210C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59" y="116632"/>
            <a:ext cx="331236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81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D4DDA-A193-489C-A285-AEB812AB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87" y="2768600"/>
            <a:ext cx="8596668" cy="1320800"/>
          </a:xfrm>
        </p:spPr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31393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7BA7D-367F-4D21-A989-5ED06444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50C669-D5EB-4734-9C8C-A3E76576F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website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lang="de-DE" sz="1800" dirty="0">
                <a:hlinkClick r:id="rId2"/>
              </a:rPr>
              <a:t>https://godotengine.org</a:t>
            </a:r>
            <a:endParaRPr lang="de-DE" sz="1800" dirty="0"/>
          </a:p>
          <a:p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lang="de-DE" sz="1800" dirty="0">
                <a:hlinkClick r:id="rId3"/>
              </a:rPr>
              <a:t>https://docs.godotengine.org/en/stable/</a:t>
            </a:r>
            <a:endParaRPr lang="de-DE" sz="1800" dirty="0"/>
          </a:p>
          <a:p>
            <a:pPr marL="457200" lvl="1" indent="0">
              <a:buNone/>
            </a:pPr>
            <a:r>
              <a:rPr lang="de-DE" sz="1800" dirty="0">
                <a:hlinkClick r:id="rId4"/>
              </a:rPr>
              <a:t>https://docs.godotengine.org/en/latest/</a:t>
            </a:r>
            <a:endParaRPr lang="de-DE" sz="1800" dirty="0"/>
          </a:p>
          <a:p>
            <a:r>
              <a:rPr lang="de-DE" dirty="0"/>
              <a:t>git </a:t>
            </a:r>
            <a:r>
              <a:rPr lang="de-DE" dirty="0" err="1"/>
              <a:t>repository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lang="de-DE" sz="1800" dirty="0">
                <a:hlinkClick r:id="rId5"/>
              </a:rPr>
              <a:t>https://github.com/DSinMeliodas/DHBW-SE-Presentation-Godot</a:t>
            </a:r>
            <a:endParaRPr lang="de-DE" sz="18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827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28A7F-CE51-47E7-938D-BCAA1044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 GODOT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67A4E1-C41E-4BF5-AFA6-584174B4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2007</a:t>
            </a:r>
          </a:p>
          <a:p>
            <a:r>
              <a:rPr lang="de-DE" dirty="0"/>
              <a:t>open-source game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engine</a:t>
            </a:r>
            <a:endParaRPr lang="de-DE" dirty="0"/>
          </a:p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diffrent</a:t>
            </a:r>
            <a:r>
              <a:rPr lang="de-DE" dirty="0"/>
              <a:t> </a:t>
            </a:r>
            <a:r>
              <a:rPr lang="de-DE" dirty="0" err="1"/>
              <a:t>versions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lang="de-DE" sz="1800" dirty="0"/>
              <a:t>Standard</a:t>
            </a:r>
          </a:p>
          <a:p>
            <a:pPr marL="457200" lvl="1" indent="0">
              <a:buNone/>
            </a:pPr>
            <a:r>
              <a:rPr lang="de-DE" sz="1800" dirty="0"/>
              <a:t>Mono</a:t>
            </a:r>
          </a:p>
          <a:p>
            <a:r>
              <a:rPr lang="de-DE" dirty="0"/>
              <a:t>4 </a:t>
            </a:r>
            <a:r>
              <a:rPr lang="de-DE" dirty="0" err="1"/>
              <a:t>diffrent</a:t>
            </a:r>
            <a:r>
              <a:rPr lang="de-DE" dirty="0"/>
              <a:t> </a:t>
            </a:r>
            <a:r>
              <a:rPr lang="de-DE" dirty="0" err="1"/>
              <a:t>scripting</a:t>
            </a:r>
            <a:r>
              <a:rPr lang="de-DE" dirty="0"/>
              <a:t> </a:t>
            </a:r>
            <a:r>
              <a:rPr lang="de-DE" dirty="0" err="1"/>
              <a:t>languages</a:t>
            </a:r>
            <a:endParaRPr lang="de-DE" dirty="0"/>
          </a:p>
          <a:p>
            <a:r>
              <a:rPr lang="de-DE" dirty="0" err="1"/>
              <a:t>build</a:t>
            </a:r>
            <a:r>
              <a:rPr lang="de-DE" dirty="0"/>
              <a:t>-in </a:t>
            </a:r>
            <a:r>
              <a:rPr lang="de-DE" dirty="0" err="1"/>
              <a:t>syntax</a:t>
            </a:r>
            <a:r>
              <a:rPr lang="de-DE" dirty="0"/>
              <a:t> </a:t>
            </a:r>
            <a:r>
              <a:rPr lang="de-DE" dirty="0" err="1"/>
              <a:t>highlighting</a:t>
            </a:r>
            <a:endParaRPr lang="de-DE" dirty="0"/>
          </a:p>
          <a:p>
            <a:r>
              <a:rPr lang="de-DE" dirty="0"/>
              <a:t>heavy in </a:t>
            </a:r>
            <a:r>
              <a:rPr lang="de-DE" dirty="0" err="1"/>
              <a:t>development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CDAF71-A9F7-4623-B012-D9B70604F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367" y="3878094"/>
            <a:ext cx="2381582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4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00F21-7408-4735-A6E6-34F86BD6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Diffrent</a:t>
            </a:r>
            <a:r>
              <a:rPr lang="de-DE" dirty="0"/>
              <a:t> </a:t>
            </a:r>
            <a:r>
              <a:rPr lang="de-DE" dirty="0" err="1"/>
              <a:t>versions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1F4CB0-A79F-4005-9932-872EFEA8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76631"/>
            <a:ext cx="8596668" cy="3880773"/>
          </a:xfrm>
        </p:spPr>
        <p:txBody>
          <a:bodyPr>
            <a:normAutofit/>
          </a:bodyPr>
          <a:lstStyle/>
          <a:p>
            <a:r>
              <a:rPr lang="de-DE" dirty="0" err="1"/>
              <a:t>splitted</a:t>
            </a:r>
            <a:r>
              <a:rPr lang="de-DE" dirty="0"/>
              <a:t> in mono/</a:t>
            </a:r>
            <a:r>
              <a:rPr lang="de-DE" dirty="0" err="1"/>
              <a:t>standard</a:t>
            </a:r>
            <a:endParaRPr lang="de-DE" dirty="0"/>
          </a:p>
          <a:p>
            <a:r>
              <a:rPr lang="de-DE" dirty="0" err="1"/>
              <a:t>about</a:t>
            </a:r>
            <a:r>
              <a:rPr lang="de-DE" dirty="0"/>
              <a:t> 30 </a:t>
            </a:r>
            <a:r>
              <a:rPr lang="de-DE" dirty="0" err="1"/>
              <a:t>releases</a:t>
            </a:r>
            <a:endParaRPr lang="de-DE" dirty="0"/>
          </a:p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3.3</a:t>
            </a:r>
          </a:p>
        </p:txBody>
      </p:sp>
    </p:spTree>
    <p:extLst>
      <p:ext uri="{BB962C8B-B14F-4D97-AF65-F5344CB8AC3E}">
        <p14:creationId xmlns:p14="http://schemas.microsoft.com/office/powerpoint/2010/main" val="403071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D156A-D765-4E6E-BFD9-E57F7183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Download </a:t>
            </a:r>
            <a:r>
              <a:rPr lang="de-DE" dirty="0" err="1"/>
              <a:t>possibilities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ABFFD3-D641-4EFD-A2DE-36C7D9BDD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all </a:t>
            </a:r>
            <a:r>
              <a:rPr lang="de-DE" dirty="0" err="1"/>
              <a:t>releases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lang="de-DE" sz="1800" dirty="0">
                <a:hlinkClick r:id="rId2"/>
              </a:rPr>
              <a:t>https://downloads.tuxfamily.org/godotengine/</a:t>
            </a:r>
            <a:endParaRPr lang="de-DE" sz="1800" dirty="0"/>
          </a:p>
          <a:p>
            <a:r>
              <a:rPr lang="de-DE" dirty="0" err="1"/>
              <a:t>homepage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lang="de-DE" sz="1800" dirty="0">
                <a:hlinkClick r:id="rId3"/>
              </a:rPr>
              <a:t>https://godotengine.org/download</a:t>
            </a:r>
            <a:endParaRPr lang="de-DE" sz="1800" dirty="0"/>
          </a:p>
          <a:p>
            <a:r>
              <a:rPr lang="de-DE" dirty="0" err="1"/>
              <a:t>others</a:t>
            </a:r>
            <a:r>
              <a:rPr lang="de-DE" dirty="0"/>
              <a:t>:</a:t>
            </a:r>
          </a:p>
          <a:p>
            <a:pPr marL="457200" lvl="1" indent="0">
              <a:buNone/>
            </a:pPr>
            <a:r>
              <a:rPr lang="de-DE" sz="1800" dirty="0">
                <a:hlinkClick r:id="rId4"/>
              </a:rPr>
              <a:t>https://store.steampowered.com/app/404790/Godot_Engine/</a:t>
            </a:r>
            <a:endParaRPr lang="de-DE" sz="1800" dirty="0"/>
          </a:p>
          <a:p>
            <a:pPr marL="457200" lvl="1" indent="0">
              <a:buNone/>
            </a:pPr>
            <a:r>
              <a:rPr lang="de-DE" sz="1800" dirty="0">
                <a:hlinkClick r:id="rId5"/>
              </a:rPr>
              <a:t>https://godotengine.itch.io/godot</a:t>
            </a:r>
            <a:endParaRPr lang="de-DE" sz="1800" dirty="0"/>
          </a:p>
          <a:p>
            <a:pPr marL="457200" lvl="1" indent="0">
              <a:buNone/>
            </a:pPr>
            <a:r>
              <a:rPr lang="de-DE" sz="1800" dirty="0">
                <a:hlinkClick r:id="rId6"/>
              </a:rPr>
              <a:t>https://github.com/godotengine/godot/releases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22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6F358-5FF9-4D46-BC07-F80BE33C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 </a:t>
            </a:r>
            <a:r>
              <a:rPr lang="de-DE" dirty="0" err="1"/>
              <a:t>modifiability</a:t>
            </a:r>
            <a:r>
              <a:rPr lang="de-DE" dirty="0"/>
              <a:t> and </a:t>
            </a:r>
            <a:r>
              <a:rPr lang="de-DE" dirty="0" err="1"/>
              <a:t>abstraction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59A798-2483-40EC-887A-7D192A013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open-source </a:t>
            </a:r>
            <a:r>
              <a:rPr lang="de-DE" sz="2400" dirty="0" err="1"/>
              <a:t>allows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create</a:t>
            </a:r>
            <a:r>
              <a:rPr lang="de-DE" sz="2400" dirty="0"/>
              <a:t> </a:t>
            </a:r>
            <a:r>
              <a:rPr lang="de-DE" sz="2400" dirty="0" err="1"/>
              <a:t>plugins</a:t>
            </a:r>
            <a:endParaRPr lang="de-DE" sz="2400" dirty="0"/>
          </a:p>
          <a:p>
            <a:r>
              <a:rPr lang="de-DE" sz="2400"/>
              <a:t>inheritance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abstract</a:t>
            </a:r>
            <a:r>
              <a:rPr lang="de-DE" sz="2400" dirty="0"/>
              <a:t> </a:t>
            </a:r>
            <a:r>
              <a:rPr lang="de-DE" sz="2400" dirty="0" err="1"/>
              <a:t>classes</a:t>
            </a:r>
            <a:endParaRPr lang="de-DE" sz="2400" dirty="0"/>
          </a:p>
          <a:p>
            <a:r>
              <a:rPr lang="de-DE" sz="2400" dirty="0" err="1"/>
              <a:t>tree</a:t>
            </a:r>
            <a:r>
              <a:rPr lang="de-DE" sz="2400" dirty="0"/>
              <a:t> like </a:t>
            </a:r>
            <a:r>
              <a:rPr lang="de-DE" sz="2400" dirty="0" err="1"/>
              <a:t>structure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BEA4F9-2F60-4D83-95B5-7BD9F07A7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266" y="2450242"/>
            <a:ext cx="2108092" cy="195751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9914209-8739-48AC-9B00-A2F35930C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79" y="3636864"/>
            <a:ext cx="2860017" cy="208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1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D4DDA-A193-489C-A285-AEB812AB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87" y="2768600"/>
            <a:ext cx="8596668" cy="1320800"/>
          </a:xfrm>
        </p:spPr>
        <p:txBody>
          <a:bodyPr/>
          <a:lstStyle/>
          <a:p>
            <a:r>
              <a:rPr lang="de-DE" dirty="0" err="1"/>
              <a:t>GDScript</a:t>
            </a:r>
            <a:r>
              <a:rPr lang="de-DE" dirty="0"/>
              <a:t> a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017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5869A-C730-45D1-B51F-B1C91D8A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GDScript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05FBB1-380A-4C13-A0C0-904B4064D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high-level, </a:t>
            </a:r>
            <a:r>
              <a:rPr lang="de-DE" dirty="0" err="1"/>
              <a:t>dynamically</a:t>
            </a:r>
            <a:r>
              <a:rPr lang="de-DE" dirty="0"/>
              <a:t> </a:t>
            </a:r>
            <a:r>
              <a:rPr lang="de-DE" dirty="0" err="1"/>
              <a:t>typed</a:t>
            </a:r>
            <a:endParaRPr lang="de-DE" dirty="0"/>
          </a:p>
          <a:p>
            <a:r>
              <a:rPr lang="de-DE" dirty="0" err="1"/>
              <a:t>similiar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python</a:t>
            </a:r>
            <a:endParaRPr lang="de-DE" dirty="0"/>
          </a:p>
          <a:p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endParaRPr lang="de-DE" dirty="0"/>
          </a:p>
          <a:p>
            <a:r>
              <a:rPr lang="de-DE" dirty="0" err="1"/>
              <a:t>specifically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GODOT</a:t>
            </a:r>
          </a:p>
        </p:txBody>
      </p:sp>
    </p:spTree>
    <p:extLst>
      <p:ext uri="{BB962C8B-B14F-4D97-AF65-F5344CB8AC3E}">
        <p14:creationId xmlns:p14="http://schemas.microsoft.com/office/powerpoint/2010/main" val="157642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1DB19-588C-46A9-875E-323CE27E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Language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5C102A-ACC6-4E1F-92F3-CBF662477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 in </a:t>
            </a:r>
            <a:r>
              <a:rPr lang="de-DE" dirty="0" err="1"/>
              <a:t>documentation</a:t>
            </a:r>
            <a:endParaRPr lang="de-DE" dirty="0"/>
          </a:p>
          <a:p>
            <a:r>
              <a:rPr lang="de-DE" dirty="0" err="1"/>
              <a:t>inheritance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engine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 err="1"/>
              <a:t>onready</a:t>
            </a:r>
            <a:r>
              <a:rPr lang="de-DE" dirty="0"/>
              <a:t> </a:t>
            </a:r>
            <a:r>
              <a:rPr lang="de-DE" dirty="0" err="1"/>
              <a:t>keyword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intialisation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preparation</a:t>
            </a:r>
            <a:endParaRPr lang="de-DE" dirty="0"/>
          </a:p>
          <a:p>
            <a:r>
              <a:rPr lang="de-DE" dirty="0"/>
              <a:t>Signals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649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D4DDA-A193-489C-A285-AEB812AB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87" y="2768600"/>
            <a:ext cx="8596668" cy="1320800"/>
          </a:xfrm>
        </p:spPr>
        <p:txBody>
          <a:bodyPr/>
          <a:lstStyle/>
          <a:p>
            <a:r>
              <a:rPr lang="de-DE"/>
              <a:t>Demonstration </a:t>
            </a:r>
            <a:r>
              <a:rPr lang="de-DE" dirty="0"/>
              <a:t>time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13630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234</Words>
  <Application>Microsoft Office PowerPoint</Application>
  <PresentationFormat>Breitbild</PresentationFormat>
  <Paragraphs>49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Facette</vt:lpstr>
      <vt:lpstr>E-Portfolio about the GODOT Engine</vt:lpstr>
      <vt:lpstr>About GODOT</vt:lpstr>
      <vt:lpstr>Diffrent versions?</vt:lpstr>
      <vt:lpstr>Download possibilities</vt:lpstr>
      <vt:lpstr>High modifiability and abstraction</vt:lpstr>
      <vt:lpstr>GDScript a short introduction</vt:lpstr>
      <vt:lpstr>What is GDScript</vt:lpstr>
      <vt:lpstr>Language Features</vt:lpstr>
      <vt:lpstr>Demonstration time </vt:lpstr>
      <vt:lpstr>Thank you for your attention!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E-Portfolio about the GODOT Engine</dc:title>
  <dc:creator>Jonas Etzbach</dc:creator>
  <cp:lastModifiedBy>Jonas Etzbach</cp:lastModifiedBy>
  <cp:revision>30</cp:revision>
  <dcterms:created xsi:type="dcterms:W3CDTF">2021-05-02T05:35:54Z</dcterms:created>
  <dcterms:modified xsi:type="dcterms:W3CDTF">2021-05-05T17:05:54Z</dcterms:modified>
</cp:coreProperties>
</file>