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57" r:id="rId9"/>
    <p:sldId id="259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AF6"/>
    <a:srgbClr val="E0CFB1"/>
    <a:srgbClr val="D5BF97"/>
    <a:srgbClr val="C9AC79"/>
    <a:srgbClr val="F2EBDE"/>
    <a:srgbClr val="ECE2D0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8D67E-C254-47AD-820C-5F03CC16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780FF-AFF3-4D47-A064-ABA187D7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40C34-40CF-4DD7-9813-4564661D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070137-206A-4D90-AFAA-509DA5B5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B59E1-36BA-46F7-9724-20588437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33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FD66B-E176-43BF-B9D1-DB2F2BC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B218AA-ECF6-45A1-A28D-72716CBF6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BA731-9EFC-4761-87C0-43EA736D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15AFB-B1DE-470C-AD2B-311ABB7A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DAB6C-7E93-4811-94B0-21EC1D8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4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232A7-F15B-4570-B6AA-923CD04F7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499AB8-47DE-44E2-BE55-A5BC358C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419B8-E291-4E5B-ABCC-F1015F5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DE311-5003-4365-BDDF-007621CA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83B42-3BBC-4163-B836-3C3323D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4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9C88A-5D4A-4D6C-BEF5-26673E72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50A4B-BEA0-4244-8D39-FE88D0B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989D0-BB09-4306-BA31-9BAB1E66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D9356-89FF-4F98-B34E-6D7783C6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F743F-D301-4CDD-B64F-1953F2E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4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4FEE8-0171-4BB0-92C9-ECC6CBB4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7EB6F7-72A6-426F-AD8B-545375B88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2C4A9-10EC-4C73-BB76-CA2986E6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F9027-913D-4139-87B1-746471F5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CC345-D0FC-446E-BDB1-8120D9C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6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08D1-2C05-42DA-9758-647B795A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BF54D-CDAF-474C-9B71-87B782BD0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8D8FA-44DC-4E19-B853-8928108B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CA9EA-3BFA-4262-936F-43A427A2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0E6F73-640D-44F0-9121-07811D0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B2E0-1553-4484-8C1F-CE3A47A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3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8E13-63F8-40D0-9014-1096B50F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645CDE-877F-4EDC-AA49-EE01F314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17BBA1-A331-4AA6-81B2-60129642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64BEE3-84A2-4B8D-8927-83FA0F5A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409F60-84A1-48C4-818A-28DD70A04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C3B06F-07FE-4E76-BD5C-ED8BD19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0C4C77-9AE4-4F8E-B3AF-0E13201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EE9E80-0ACE-4EC5-B07F-CF1C8B97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4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D08B6-40A1-4ADE-A07B-6FF901A2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A4E14-F56E-4A91-A1C0-70E386B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D6B4EC-D9B5-45AD-9CD6-A44A52D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799FD-0DE3-47D9-844F-62182308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9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794B03-9B55-45D0-A416-88747BB9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D1EED-6AE0-4E11-A3CD-385D8DD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C04FE2-291C-461D-A9A3-7B56158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0EC8D-CDFC-4F81-909E-9FA3D8F8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EC489-766C-49B9-ABF3-7D2696CC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99D088-3830-4D80-AF12-6B2DFF27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D8CFD-2A27-4D15-96A4-97C3F1A2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F878B-B5A3-4C88-9556-AC901598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8FBA8D-9C86-4BF0-ACE7-EAE2F1B6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6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A9126-531F-4B0D-A066-9461BFE8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DEBF5D-CA5C-4D28-B612-57CBC2370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44A95A-2696-4EB1-B043-2E1DA71E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F610A-976B-42F6-892F-177A1318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B1AAB-93A1-4A99-83D9-AA87803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AE185-DCD7-4015-8355-6FDA4681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5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C7CCD2-9FB3-44AA-9240-029ECCE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B8B8AF-2AFA-4E20-93C8-CC0B8B65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F437F-433C-4EDD-9ED3-E8140B7B7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AC53-B2E2-419C-9961-4F1DD5A84767}" type="datetimeFigureOut">
              <a:rPr lang="es-MX" smtClean="0"/>
              <a:t>13/06/2021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49F82-B596-48F7-BE89-3B752FFD0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EFEEA-6F4C-4618-83ED-E9ED8565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AAE-46D9-47EB-8895-774DECE371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9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AD2F9DC-8327-4056-BE80-791FF59B00E1}"/>
              </a:ext>
            </a:extLst>
          </p:cNvPr>
          <p:cNvSpPr/>
          <p:nvPr/>
        </p:nvSpPr>
        <p:spPr>
          <a:xfrm>
            <a:off x="2325328" y="1570382"/>
            <a:ext cx="7415020" cy="3571461"/>
          </a:xfrm>
          <a:prstGeom prst="round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CFD70A-DF2E-427A-B2B4-CFD3E733D613}"/>
              </a:ext>
            </a:extLst>
          </p:cNvPr>
          <p:cNvSpPr/>
          <p:nvPr/>
        </p:nvSpPr>
        <p:spPr>
          <a:xfrm>
            <a:off x="2001078" y="1351721"/>
            <a:ext cx="8189844" cy="940905"/>
          </a:xfrm>
          <a:prstGeom prst="roundRect">
            <a:avLst>
              <a:gd name="adj" fmla="val 50000"/>
            </a:avLst>
          </a:prstGeom>
          <a:solidFill>
            <a:srgbClr val="FCFAF6"/>
          </a:solidFill>
          <a:ln w="28575">
            <a:solidFill>
              <a:schemeClr val="tx1"/>
            </a:solidFill>
          </a:ln>
          <a:effectLst>
            <a:outerShdw blurRad="3810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1F248E-0D9D-46FB-8078-10D05590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8" y="1520686"/>
            <a:ext cx="603588" cy="60297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E5F1C80-485B-47BD-995C-56531D73D6E6}"/>
              </a:ext>
            </a:extLst>
          </p:cNvPr>
          <p:cNvSpPr/>
          <p:nvPr/>
        </p:nvSpPr>
        <p:spPr>
          <a:xfrm>
            <a:off x="2325328" y="3154017"/>
            <a:ext cx="7415020" cy="807223"/>
          </a:xfrm>
          <a:prstGeom prst="rect">
            <a:avLst/>
          </a:prstGeom>
          <a:solidFill>
            <a:srgbClr val="D5B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0D79D5-03B5-4072-8B8C-48DB1C1BFC7B}"/>
              </a:ext>
            </a:extLst>
          </p:cNvPr>
          <p:cNvSpPr txBox="1"/>
          <p:nvPr/>
        </p:nvSpPr>
        <p:spPr>
          <a:xfrm>
            <a:off x="2812559" y="2598433"/>
            <a:ext cx="656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DREAM TEAM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E8F88-E1DC-46DD-86C0-82AEDC04E159}"/>
              </a:ext>
            </a:extLst>
          </p:cNvPr>
          <p:cNvSpPr txBox="1"/>
          <p:nvPr/>
        </p:nvSpPr>
        <p:spPr>
          <a:xfrm>
            <a:off x="2812559" y="3350567"/>
            <a:ext cx="656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КУРАТОР:</a:t>
            </a:r>
            <a:endParaRPr lang="es-MX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7DEA0A-BF00-4EBE-B69A-D3DADF6B41D3}"/>
              </a:ext>
            </a:extLst>
          </p:cNvPr>
          <p:cNvSpPr txBox="1"/>
          <p:nvPr/>
        </p:nvSpPr>
        <p:spPr>
          <a:xfrm>
            <a:off x="2749394" y="4195394"/>
            <a:ext cx="656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ЯЛУНИНА ВАЛЕРИЯ РАМИЛЬЕВНА</a:t>
            </a:r>
            <a:endParaRPr lang="es-MX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FD69DD-C933-4C92-A2FA-C049516C3607}"/>
              </a:ext>
            </a:extLst>
          </p:cNvPr>
          <p:cNvSpPr txBox="1"/>
          <p:nvPr/>
        </p:nvSpPr>
        <p:spPr>
          <a:xfrm>
            <a:off x="3147484" y="1495911"/>
            <a:ext cx="637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ОНЛАЙН ПРИМЕРОЧНАЯ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55073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BCD3B2A-E9E9-47AF-849C-FB5BC372EF83}"/>
              </a:ext>
            </a:extLst>
          </p:cNvPr>
          <p:cNvSpPr/>
          <p:nvPr/>
        </p:nvSpPr>
        <p:spPr>
          <a:xfrm>
            <a:off x="549966" y="455559"/>
            <a:ext cx="11410806" cy="6885035"/>
          </a:xfrm>
          <a:prstGeom prst="roundRect">
            <a:avLst>
              <a:gd name="adj" fmla="val 7725"/>
            </a:avLst>
          </a:prstGeom>
          <a:solidFill>
            <a:srgbClr val="D5BF9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42918D-EDBF-49D7-B117-349A9D3564F2}"/>
              </a:ext>
            </a:extLst>
          </p:cNvPr>
          <p:cNvSpPr/>
          <p:nvPr/>
        </p:nvSpPr>
        <p:spPr>
          <a:xfrm>
            <a:off x="331305" y="248478"/>
            <a:ext cx="11410806" cy="7092116"/>
          </a:xfrm>
          <a:prstGeom prst="roundRect">
            <a:avLst>
              <a:gd name="adj" fmla="val 772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1B8FD00-93FB-44CE-B82F-180E902D48FF}"/>
              </a:ext>
            </a:extLst>
          </p:cNvPr>
          <p:cNvCxnSpPr>
            <a:cxnSpLocks/>
          </p:cNvCxnSpPr>
          <p:nvPr/>
        </p:nvCxnSpPr>
        <p:spPr>
          <a:xfrm>
            <a:off x="331305" y="940905"/>
            <a:ext cx="11410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3508DD2-B23A-40BD-B404-A57AF8E486C8}"/>
              </a:ext>
            </a:extLst>
          </p:cNvPr>
          <p:cNvSpPr/>
          <p:nvPr/>
        </p:nvSpPr>
        <p:spPr>
          <a:xfrm>
            <a:off x="10870779" y="313865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956131F-A5E7-484A-97C5-5A0D00FEC6D5}"/>
              </a:ext>
            </a:extLst>
          </p:cNvPr>
          <p:cNvSpPr/>
          <p:nvPr/>
        </p:nvSpPr>
        <p:spPr>
          <a:xfrm>
            <a:off x="10228048" y="313865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3443F9-9CBC-4F39-9E1A-553737DD2206}"/>
              </a:ext>
            </a:extLst>
          </p:cNvPr>
          <p:cNvSpPr txBox="1"/>
          <p:nvPr/>
        </p:nvSpPr>
        <p:spPr>
          <a:xfrm>
            <a:off x="10930415" y="297406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80D3CD-38ED-4EA8-BB69-10B3E5B07566}"/>
              </a:ext>
            </a:extLst>
          </p:cNvPr>
          <p:cNvSpPr txBox="1"/>
          <p:nvPr/>
        </p:nvSpPr>
        <p:spPr>
          <a:xfrm>
            <a:off x="10287683" y="226055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24D14B2-592A-41AE-995D-166E3831A315}"/>
              </a:ext>
            </a:extLst>
          </p:cNvPr>
          <p:cNvSpPr/>
          <p:nvPr/>
        </p:nvSpPr>
        <p:spPr>
          <a:xfrm>
            <a:off x="1205948" y="444898"/>
            <a:ext cx="8776931" cy="30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B752442-351B-45D3-AA45-6072E267F57D}"/>
              </a:ext>
            </a:extLst>
          </p:cNvPr>
          <p:cNvSpPr txBox="1"/>
          <p:nvPr/>
        </p:nvSpPr>
        <p:spPr>
          <a:xfrm>
            <a:off x="1411357" y="394259"/>
            <a:ext cx="274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РЕАЛИЗАЦИЯ</a:t>
            </a:r>
            <a:endParaRPr lang="es-MX" sz="200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0E9CFFD-6953-402D-901F-DDE30FE90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8" y="438333"/>
            <a:ext cx="363840" cy="30476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FD60DFC-F204-4E45-ADC7-B4F8026E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60" y="482324"/>
            <a:ext cx="229916" cy="22991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F4913C4-17B2-483F-A700-7C6EB9F36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8" t="11833" r="10837" b="3465"/>
          <a:stretch/>
        </p:blipFill>
        <p:spPr>
          <a:xfrm>
            <a:off x="331306" y="962320"/>
            <a:ext cx="11410806" cy="62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A3AD0A3-9B96-41D5-BAA8-9F76B4E6E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79658"/>
              </p:ext>
            </p:extLst>
          </p:nvPr>
        </p:nvGraphicFramePr>
        <p:xfrm>
          <a:off x="2883748" y="1210932"/>
          <a:ext cx="6424001" cy="511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11174400" imgH="8863200" progId="">
                  <p:embed/>
                </p:oleObj>
              </mc:Choice>
              <mc:Fallback>
                <p:oleObj r:id="rId3" imgW="11174400" imgH="886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3748" y="1210932"/>
                        <a:ext cx="6424001" cy="5114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ЗАКЛЮЧЕНИЕ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D09A469-2DF0-452D-BDEC-073431CB6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B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5DE358-4373-4678-A8F3-2C5E560F0CC8}"/>
              </a:ext>
            </a:extLst>
          </p:cNvPr>
          <p:cNvSpPr/>
          <p:nvPr/>
        </p:nvSpPr>
        <p:spPr>
          <a:xfrm>
            <a:off x="3125658" y="1336430"/>
            <a:ext cx="5857460" cy="4383156"/>
          </a:xfrm>
          <a:prstGeom prst="roundRect">
            <a:avLst>
              <a:gd name="adj" fmla="val 7725"/>
            </a:avLst>
          </a:prstGeom>
          <a:solidFill>
            <a:srgbClr val="C9AC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D3967F-3E69-4538-989D-7C81C15464B6}"/>
              </a:ext>
            </a:extLst>
          </p:cNvPr>
          <p:cNvSpPr/>
          <p:nvPr/>
        </p:nvSpPr>
        <p:spPr>
          <a:xfrm>
            <a:off x="2906997" y="1129349"/>
            <a:ext cx="5857460" cy="4383156"/>
          </a:xfrm>
          <a:prstGeom prst="roundRect">
            <a:avLst>
              <a:gd name="adj" fmla="val 772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2E70830-34D3-45F5-B0A7-EDD822B756B9}"/>
              </a:ext>
            </a:extLst>
          </p:cNvPr>
          <p:cNvCxnSpPr>
            <a:cxnSpLocks/>
          </p:cNvCxnSpPr>
          <p:nvPr/>
        </p:nvCxnSpPr>
        <p:spPr>
          <a:xfrm>
            <a:off x="2906997" y="1752202"/>
            <a:ext cx="5857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9D1070D-37B8-45EE-97B7-F484E83992D1}"/>
              </a:ext>
            </a:extLst>
          </p:cNvPr>
          <p:cNvSpPr/>
          <p:nvPr/>
        </p:nvSpPr>
        <p:spPr>
          <a:xfrm>
            <a:off x="8105416" y="1268818"/>
            <a:ext cx="320600" cy="347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BA27ED-461D-48CB-B671-839215520D5F}"/>
              </a:ext>
            </a:extLst>
          </p:cNvPr>
          <p:cNvSpPr/>
          <p:nvPr/>
        </p:nvSpPr>
        <p:spPr>
          <a:xfrm>
            <a:off x="7614066" y="1273776"/>
            <a:ext cx="320600" cy="347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175B11-9D30-484F-AD1F-AE3B58950892}"/>
              </a:ext>
            </a:extLst>
          </p:cNvPr>
          <p:cNvSpPr txBox="1"/>
          <p:nvPr/>
        </p:nvSpPr>
        <p:spPr>
          <a:xfrm>
            <a:off x="8079421" y="1181207"/>
            <a:ext cx="37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FCC19E-7B95-421A-A0A8-EE57C822BE68}"/>
              </a:ext>
            </a:extLst>
          </p:cNvPr>
          <p:cNvSpPr txBox="1"/>
          <p:nvPr/>
        </p:nvSpPr>
        <p:spPr>
          <a:xfrm>
            <a:off x="7600814" y="1088072"/>
            <a:ext cx="25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08FDC25-A136-4A01-8105-839F471A71FA}"/>
              </a:ext>
            </a:extLst>
          </p:cNvPr>
          <p:cNvSpPr txBox="1"/>
          <p:nvPr/>
        </p:nvSpPr>
        <p:spPr>
          <a:xfrm>
            <a:off x="3377058" y="2484564"/>
            <a:ext cx="49160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atin typeface="Arial" charset="0"/>
                <a:cs typeface="Arial" charset="0"/>
              </a:rPr>
              <a:t>СПАСИБО ЗА ВНИМАНИЕ!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Arial" charset="0"/>
              </a:rPr>
              <a:t>Онлайн примерочная АТ-05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16">
            <a:extLst>
              <a:ext uri="{FF2B5EF4-FFF2-40B4-BE49-F238E27FC236}">
                <a16:creationId xmlns:a16="http://schemas.microsoft.com/office/drawing/2014/main" id="{B2178173-5366-4DC0-A33F-85FB732C973B}"/>
              </a:ext>
            </a:extLst>
          </p:cNvPr>
          <p:cNvSpPr/>
          <p:nvPr/>
        </p:nvSpPr>
        <p:spPr>
          <a:xfrm>
            <a:off x="8226665" y="1591577"/>
            <a:ext cx="2472094" cy="240135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16">
            <a:extLst>
              <a:ext uri="{FF2B5EF4-FFF2-40B4-BE49-F238E27FC236}">
                <a16:creationId xmlns:a16="http://schemas.microsoft.com/office/drawing/2014/main" id="{B46B2463-12A9-4F67-AE15-8723A441034C}"/>
              </a:ext>
            </a:extLst>
          </p:cNvPr>
          <p:cNvSpPr/>
          <p:nvPr/>
        </p:nvSpPr>
        <p:spPr>
          <a:xfrm>
            <a:off x="4293893" y="1591577"/>
            <a:ext cx="2417773" cy="236075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КОМАНДА ПРОЕКТА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229C5D-13ED-4D40-BE98-F23046FD293E}"/>
              </a:ext>
            </a:extLst>
          </p:cNvPr>
          <p:cNvSpPr/>
          <p:nvPr/>
        </p:nvSpPr>
        <p:spPr>
          <a:xfrm>
            <a:off x="361123" y="1996110"/>
            <a:ext cx="2845206" cy="2850366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454836-4C82-4B51-9957-F986D0E41B97}"/>
              </a:ext>
            </a:extLst>
          </p:cNvPr>
          <p:cNvSpPr txBox="1"/>
          <p:nvPr/>
        </p:nvSpPr>
        <p:spPr>
          <a:xfrm>
            <a:off x="130125" y="5004390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Матюнина Полина Алексеевна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7A0F62-0985-4794-A84F-AA88CC4B0A92}"/>
              </a:ext>
            </a:extLst>
          </p:cNvPr>
          <p:cNvSpPr/>
          <p:nvPr/>
        </p:nvSpPr>
        <p:spPr>
          <a:xfrm>
            <a:off x="361122" y="1591577"/>
            <a:ext cx="2516879" cy="231560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3BDF78C-BF17-42CA-A440-BB1E4BED6AEA}"/>
              </a:ext>
            </a:extLst>
          </p:cNvPr>
          <p:cNvSpPr/>
          <p:nvPr/>
        </p:nvSpPr>
        <p:spPr>
          <a:xfrm>
            <a:off x="3005846" y="1817581"/>
            <a:ext cx="477078" cy="4622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1FB437-ECC6-46DC-B27D-37C84678C7BA}"/>
              </a:ext>
            </a:extLst>
          </p:cNvPr>
          <p:cNvSpPr txBox="1"/>
          <p:nvPr/>
        </p:nvSpPr>
        <p:spPr>
          <a:xfrm>
            <a:off x="3068330" y="1821819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D0CD266-12E5-49E8-A826-99C215FF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E4C8B95-604C-4F3C-B802-D1B14851AA2B}"/>
              </a:ext>
            </a:extLst>
          </p:cNvPr>
          <p:cNvSpPr txBox="1"/>
          <p:nvPr/>
        </p:nvSpPr>
        <p:spPr>
          <a:xfrm>
            <a:off x="295346" y="1384238"/>
            <a:ext cx="24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АНАЛИТИК</a:t>
            </a:r>
            <a:endParaRPr lang="es-MX" sz="2400" dirty="0"/>
          </a:p>
        </p:txBody>
      </p:sp>
      <p:sp>
        <p:nvSpPr>
          <p:cNvPr id="21" name="Rectángulo 1">
            <a:extLst>
              <a:ext uri="{FF2B5EF4-FFF2-40B4-BE49-F238E27FC236}">
                <a16:creationId xmlns:a16="http://schemas.microsoft.com/office/drawing/2014/main" id="{4F0D7C84-08ED-498E-B141-402B0A8DABD2}"/>
              </a:ext>
            </a:extLst>
          </p:cNvPr>
          <p:cNvSpPr/>
          <p:nvPr/>
        </p:nvSpPr>
        <p:spPr>
          <a:xfrm>
            <a:off x="4294260" y="1983764"/>
            <a:ext cx="2845206" cy="2850366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1">
            <a:extLst>
              <a:ext uri="{FF2B5EF4-FFF2-40B4-BE49-F238E27FC236}">
                <a16:creationId xmlns:a16="http://schemas.microsoft.com/office/drawing/2014/main" id="{176EC85B-030C-439A-95B2-DD5BB77B99CB}"/>
              </a:ext>
            </a:extLst>
          </p:cNvPr>
          <p:cNvSpPr/>
          <p:nvPr/>
        </p:nvSpPr>
        <p:spPr>
          <a:xfrm>
            <a:off x="8227397" y="2002151"/>
            <a:ext cx="2845206" cy="2850366"/>
          </a:xfrm>
          <a:prstGeom prst="rect">
            <a:avLst/>
          </a:prstGeom>
          <a:solidFill>
            <a:srgbClr val="E0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18">
            <a:extLst>
              <a:ext uri="{FF2B5EF4-FFF2-40B4-BE49-F238E27FC236}">
                <a16:creationId xmlns:a16="http://schemas.microsoft.com/office/drawing/2014/main" id="{53D16467-8415-44DB-B38F-9B9D81C08F1D}"/>
              </a:ext>
            </a:extLst>
          </p:cNvPr>
          <p:cNvSpPr/>
          <p:nvPr/>
        </p:nvSpPr>
        <p:spPr>
          <a:xfrm>
            <a:off x="6941384" y="1762246"/>
            <a:ext cx="477078" cy="4622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18">
            <a:extLst>
              <a:ext uri="{FF2B5EF4-FFF2-40B4-BE49-F238E27FC236}">
                <a16:creationId xmlns:a16="http://schemas.microsoft.com/office/drawing/2014/main" id="{897DD6FC-D9DD-46BE-B774-C552A9129391}"/>
              </a:ext>
            </a:extLst>
          </p:cNvPr>
          <p:cNvSpPr/>
          <p:nvPr/>
        </p:nvSpPr>
        <p:spPr>
          <a:xfrm>
            <a:off x="10928476" y="1767977"/>
            <a:ext cx="477078" cy="46229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CuadroTexto 19">
            <a:extLst>
              <a:ext uri="{FF2B5EF4-FFF2-40B4-BE49-F238E27FC236}">
                <a16:creationId xmlns:a16="http://schemas.microsoft.com/office/drawing/2014/main" id="{E47D9B04-F7D2-4AFC-9979-44DEBA848316}"/>
              </a:ext>
            </a:extLst>
          </p:cNvPr>
          <p:cNvSpPr txBox="1"/>
          <p:nvPr/>
        </p:nvSpPr>
        <p:spPr>
          <a:xfrm>
            <a:off x="7003981" y="1754852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CuadroTexto 19">
            <a:extLst>
              <a:ext uri="{FF2B5EF4-FFF2-40B4-BE49-F238E27FC236}">
                <a16:creationId xmlns:a16="http://schemas.microsoft.com/office/drawing/2014/main" id="{1EBB0259-BE1F-42F4-96AC-D58C9C98A69B}"/>
              </a:ext>
            </a:extLst>
          </p:cNvPr>
          <p:cNvSpPr txBox="1"/>
          <p:nvPr/>
        </p:nvSpPr>
        <p:spPr>
          <a:xfrm>
            <a:off x="10991073" y="1763739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14">
            <a:extLst>
              <a:ext uri="{FF2B5EF4-FFF2-40B4-BE49-F238E27FC236}">
                <a16:creationId xmlns:a16="http://schemas.microsoft.com/office/drawing/2014/main" id="{68BD315E-B953-464C-8F62-E681D368D3AB}"/>
              </a:ext>
            </a:extLst>
          </p:cNvPr>
          <p:cNvSpPr txBox="1"/>
          <p:nvPr/>
        </p:nvSpPr>
        <p:spPr>
          <a:xfrm>
            <a:off x="4261005" y="1392057"/>
            <a:ext cx="225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ДИЗАЙНЕР</a:t>
            </a:r>
            <a:endParaRPr lang="es-MX" sz="2400" dirty="0"/>
          </a:p>
        </p:txBody>
      </p:sp>
      <p:sp>
        <p:nvSpPr>
          <p:cNvPr id="32" name="CuadroTexto 14">
            <a:extLst>
              <a:ext uri="{FF2B5EF4-FFF2-40B4-BE49-F238E27FC236}">
                <a16:creationId xmlns:a16="http://schemas.microsoft.com/office/drawing/2014/main" id="{73F9DD5C-9D11-4943-BD44-7BC41FD9C8BA}"/>
              </a:ext>
            </a:extLst>
          </p:cNvPr>
          <p:cNvSpPr txBox="1"/>
          <p:nvPr/>
        </p:nvSpPr>
        <p:spPr>
          <a:xfrm>
            <a:off x="8226664" y="1378196"/>
            <a:ext cx="247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ПРОГРАММИСТ</a:t>
            </a:r>
            <a:endParaRPr lang="es-MX" sz="2400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81964C4-5A93-48E6-8C9D-AA8794002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" t="6004" r="245" b="25407"/>
          <a:stretch/>
        </p:blipFill>
        <p:spPr bwMode="auto">
          <a:xfrm>
            <a:off x="497617" y="2102780"/>
            <a:ext cx="2160842" cy="26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589186E1-72E0-41A0-92C6-8075B103F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7390" r="8249" b="14681"/>
          <a:stretch/>
        </p:blipFill>
        <p:spPr bwMode="auto">
          <a:xfrm>
            <a:off x="8357009" y="2090434"/>
            <a:ext cx="2147561" cy="26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5D2F679-B2E9-459F-B00D-A9510819F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6" b="21592"/>
          <a:stretch/>
        </p:blipFill>
        <p:spPr bwMode="auto">
          <a:xfrm>
            <a:off x="4425970" y="2098795"/>
            <a:ext cx="2136297" cy="262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2">
            <a:extLst>
              <a:ext uri="{FF2B5EF4-FFF2-40B4-BE49-F238E27FC236}">
                <a16:creationId xmlns:a16="http://schemas.microsoft.com/office/drawing/2014/main" id="{55E7BA6E-0783-4218-BAD6-AD69D53F2BF1}"/>
              </a:ext>
            </a:extLst>
          </p:cNvPr>
          <p:cNvSpPr txBox="1"/>
          <p:nvPr/>
        </p:nvSpPr>
        <p:spPr>
          <a:xfrm>
            <a:off x="4065663" y="5000147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+mj-lt"/>
              </a:rPr>
              <a:t>Масур</a:t>
            </a:r>
            <a:r>
              <a:rPr lang="ru-RU" b="1" dirty="0">
                <a:latin typeface="+mj-lt"/>
              </a:rPr>
              <a:t> Анна Михайловна</a:t>
            </a:r>
          </a:p>
        </p:txBody>
      </p:sp>
      <p:sp>
        <p:nvSpPr>
          <p:cNvPr id="37" name="CuadroTexto 2">
            <a:extLst>
              <a:ext uri="{FF2B5EF4-FFF2-40B4-BE49-F238E27FC236}">
                <a16:creationId xmlns:a16="http://schemas.microsoft.com/office/drawing/2014/main" id="{3622BCD8-81CB-450A-BD8F-DD01397E674F}"/>
              </a:ext>
            </a:extLst>
          </p:cNvPr>
          <p:cNvSpPr txBox="1"/>
          <p:nvPr/>
        </p:nvSpPr>
        <p:spPr>
          <a:xfrm>
            <a:off x="7925023" y="5000147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+mj-lt"/>
              </a:rPr>
              <a:t>Гайнутдинов</a:t>
            </a:r>
            <a:r>
              <a:rPr lang="ru-RU" b="1" dirty="0">
                <a:latin typeface="+mj-lt"/>
              </a:rPr>
              <a:t> Артур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104760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E03F960-97D0-4964-A9DC-CEC964676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39963"/>
              </p:ext>
            </p:extLst>
          </p:nvPr>
        </p:nvGraphicFramePr>
        <p:xfrm>
          <a:off x="713131" y="588967"/>
          <a:ext cx="10763251" cy="593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15238080" imgH="8368200" progId="">
                  <p:embed/>
                </p:oleObj>
              </mc:Choice>
              <mc:Fallback>
                <p:oleObj r:id="rId3" imgW="15238080" imgH="8368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131" y="588967"/>
                        <a:ext cx="10763251" cy="593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ПРОЕКТА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1FB437-ECC6-46DC-B27D-37C84678C7BA}"/>
              </a:ext>
            </a:extLst>
          </p:cNvPr>
          <p:cNvSpPr txBox="1"/>
          <p:nvPr/>
        </p:nvSpPr>
        <p:spPr>
          <a:xfrm>
            <a:off x="4528759" y="1874591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4FFC7BA-B523-43F1-B89E-C71E65BFA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ЦЕЛЕВАЯ АУДИТОРИЯ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4FFC7BA-B523-43F1-B89E-C71E65BFA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8D7F17-BCBE-4CF6-81E0-E12A3517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947855"/>
            <a:ext cx="6781800" cy="3616960"/>
          </a:xfrm>
          <a:prstGeom prst="rect">
            <a:avLst/>
          </a:prstGeom>
        </p:spPr>
      </p:pic>
      <p:sp>
        <p:nvSpPr>
          <p:cNvPr id="25" name="CuadroTexto 19">
            <a:extLst>
              <a:ext uri="{FF2B5EF4-FFF2-40B4-BE49-F238E27FC236}">
                <a16:creationId xmlns:a16="http://schemas.microsoft.com/office/drawing/2014/main" id="{821024CB-0E06-4816-ACAF-6A442D8D15AF}"/>
              </a:ext>
            </a:extLst>
          </p:cNvPr>
          <p:cNvSpPr txBox="1"/>
          <p:nvPr/>
        </p:nvSpPr>
        <p:spPr>
          <a:xfrm>
            <a:off x="11554070" y="1841561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077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КОНКУРЕНТОВ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1FB437-ECC6-46DC-B27D-37C84678C7BA}"/>
              </a:ext>
            </a:extLst>
          </p:cNvPr>
          <p:cNvSpPr txBox="1"/>
          <p:nvPr/>
        </p:nvSpPr>
        <p:spPr>
          <a:xfrm>
            <a:off x="4528759" y="1874591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4FFC7BA-B523-43F1-B89E-C71E65BF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E9687E7-3D9E-4F25-B51D-379D97CCD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496128"/>
              </p:ext>
            </p:extLst>
          </p:nvPr>
        </p:nvGraphicFramePr>
        <p:xfrm>
          <a:off x="572243" y="1705716"/>
          <a:ext cx="4759148" cy="117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12634920" imgH="3098160" progId="">
                  <p:embed/>
                </p:oleObj>
              </mc:Choice>
              <mc:Fallback>
                <p:oleObj r:id="rId4" imgW="12634920" imgH="309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243" y="1705716"/>
                        <a:ext cx="4759148" cy="117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80805365-5807-4C0D-AA58-563E9122B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14957"/>
              </p:ext>
            </p:extLst>
          </p:nvPr>
        </p:nvGraphicFramePr>
        <p:xfrm>
          <a:off x="6061324" y="2427633"/>
          <a:ext cx="5627093" cy="20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6" imgW="6107760" imgH="2247480" progId="">
                  <p:embed/>
                </p:oleObj>
              </mc:Choice>
              <mc:Fallback>
                <p:oleObj r:id="rId6" imgW="6107760" imgH="2247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1324" y="2427633"/>
                        <a:ext cx="5627093" cy="207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1CB0FC9-4AD6-4875-B526-97C20824F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871495"/>
              </p:ext>
            </p:extLst>
          </p:nvPr>
        </p:nvGraphicFramePr>
        <p:xfrm>
          <a:off x="572242" y="4137104"/>
          <a:ext cx="4759147" cy="129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8" imgW="3682440" imgH="1002960" progId="">
                  <p:embed/>
                </p:oleObj>
              </mc:Choice>
              <mc:Fallback>
                <p:oleObj r:id="rId8" imgW="3682440" imgH="100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2242" y="4137104"/>
                        <a:ext cx="4759147" cy="1296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156A7E9-93CF-4D23-B3E8-937062BC6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65092"/>
              </p:ext>
            </p:extLst>
          </p:nvPr>
        </p:nvGraphicFramePr>
        <p:xfrm>
          <a:off x="1832599" y="678933"/>
          <a:ext cx="8649871" cy="576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0158480" imgH="6768000" progId="">
                  <p:embed/>
                </p:oleObj>
              </mc:Choice>
              <mc:Fallback>
                <p:oleObj r:id="rId3" imgW="10158480" imgH="676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599" y="678933"/>
                        <a:ext cx="8649871" cy="5762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 ПРОЕКТА И ЗАДАЧИ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1FB437-ECC6-46DC-B27D-37C84678C7BA}"/>
              </a:ext>
            </a:extLst>
          </p:cNvPr>
          <p:cNvSpPr txBox="1"/>
          <p:nvPr/>
        </p:nvSpPr>
        <p:spPr>
          <a:xfrm>
            <a:off x="4528759" y="1874591"/>
            <a:ext cx="2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4FFC7BA-B523-43F1-B89E-C71E65BFA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B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03497E-3C39-446A-9429-895F0B96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1" y="588332"/>
            <a:ext cx="704614" cy="650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615B2F-3576-4616-9DE3-28BB970B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68" y="588332"/>
            <a:ext cx="704614" cy="6507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296138-7150-42EF-A6E0-680F4A8C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1" y="1986436"/>
            <a:ext cx="704614" cy="65074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5DE358-4373-4678-A8F3-2C5E560F0CC8}"/>
              </a:ext>
            </a:extLst>
          </p:cNvPr>
          <p:cNvSpPr/>
          <p:nvPr/>
        </p:nvSpPr>
        <p:spPr>
          <a:xfrm>
            <a:off x="5161722" y="1446158"/>
            <a:ext cx="5857460" cy="4383156"/>
          </a:xfrm>
          <a:prstGeom prst="roundRect">
            <a:avLst>
              <a:gd name="adj" fmla="val 7725"/>
            </a:avLst>
          </a:prstGeom>
          <a:solidFill>
            <a:srgbClr val="C9AC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D3967F-3E69-4538-989D-7C81C15464B6}"/>
              </a:ext>
            </a:extLst>
          </p:cNvPr>
          <p:cNvSpPr/>
          <p:nvPr/>
        </p:nvSpPr>
        <p:spPr>
          <a:xfrm>
            <a:off x="4943061" y="1239077"/>
            <a:ext cx="5857460" cy="4383156"/>
          </a:xfrm>
          <a:prstGeom prst="roundRect">
            <a:avLst>
              <a:gd name="adj" fmla="val 772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2E70830-34D3-45F5-B0A7-EDD822B756B9}"/>
              </a:ext>
            </a:extLst>
          </p:cNvPr>
          <p:cNvCxnSpPr>
            <a:cxnSpLocks/>
          </p:cNvCxnSpPr>
          <p:nvPr/>
        </p:nvCxnSpPr>
        <p:spPr>
          <a:xfrm>
            <a:off x="4943061" y="1861930"/>
            <a:ext cx="5857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9D1070D-37B8-45EE-97B7-F484E83992D1}"/>
              </a:ext>
            </a:extLst>
          </p:cNvPr>
          <p:cNvSpPr/>
          <p:nvPr/>
        </p:nvSpPr>
        <p:spPr>
          <a:xfrm>
            <a:off x="10141480" y="1378546"/>
            <a:ext cx="320600" cy="347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BA27ED-461D-48CB-B671-839215520D5F}"/>
              </a:ext>
            </a:extLst>
          </p:cNvPr>
          <p:cNvSpPr/>
          <p:nvPr/>
        </p:nvSpPr>
        <p:spPr>
          <a:xfrm>
            <a:off x="9650130" y="1383504"/>
            <a:ext cx="320600" cy="347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175B11-9D30-484F-AD1F-AE3B58950892}"/>
              </a:ext>
            </a:extLst>
          </p:cNvPr>
          <p:cNvSpPr txBox="1"/>
          <p:nvPr/>
        </p:nvSpPr>
        <p:spPr>
          <a:xfrm>
            <a:off x="10115485" y="1290935"/>
            <a:ext cx="37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FCC19E-7B95-421A-A0A8-EE57C822BE68}"/>
              </a:ext>
            </a:extLst>
          </p:cNvPr>
          <p:cNvSpPr txBox="1"/>
          <p:nvPr/>
        </p:nvSpPr>
        <p:spPr>
          <a:xfrm>
            <a:off x="9636878" y="1197800"/>
            <a:ext cx="25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70F3BDC-5CD4-41D4-9FB1-2B319D72227A}"/>
              </a:ext>
            </a:extLst>
          </p:cNvPr>
          <p:cNvSpPr/>
          <p:nvPr/>
        </p:nvSpPr>
        <p:spPr>
          <a:xfrm>
            <a:off x="2694432" y="2002841"/>
            <a:ext cx="2765464" cy="3074500"/>
          </a:xfrm>
          <a:prstGeom prst="roundRect">
            <a:avLst/>
          </a:prstGeom>
          <a:blipFill dpi="0" rotWithShape="1">
            <a:blip r:embed="rId3"/>
            <a:srcRect/>
            <a:tile tx="0" ty="-266700" sx="100000" sy="100000" flip="none" algn="ctr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superiores redondeadas 20">
            <a:extLst>
              <a:ext uri="{FF2B5EF4-FFF2-40B4-BE49-F238E27FC236}">
                <a16:creationId xmlns:a16="http://schemas.microsoft.com/office/drawing/2014/main" id="{7CDA38BF-906D-47BA-A4DB-E33DEA388734}"/>
              </a:ext>
            </a:extLst>
          </p:cNvPr>
          <p:cNvSpPr/>
          <p:nvPr/>
        </p:nvSpPr>
        <p:spPr>
          <a:xfrm rot="10800000">
            <a:off x="2694432" y="4373217"/>
            <a:ext cx="2765464" cy="7041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D4F3E9D-CB4C-4DBA-A5D6-59B5698DE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84" y="4502991"/>
            <a:ext cx="513082" cy="395806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19C6DD7-C40F-4900-88F1-68F426DEE265}"/>
              </a:ext>
            </a:extLst>
          </p:cNvPr>
          <p:cNvSpPr/>
          <p:nvPr/>
        </p:nvSpPr>
        <p:spPr>
          <a:xfrm>
            <a:off x="4567527" y="4502993"/>
            <a:ext cx="352307" cy="3958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6B53A4A6-FDFA-4537-92F2-7D088387A0DF}"/>
              </a:ext>
            </a:extLst>
          </p:cNvPr>
          <p:cNvSpPr/>
          <p:nvPr/>
        </p:nvSpPr>
        <p:spPr>
          <a:xfrm rot="10800000">
            <a:off x="3218364" y="4502992"/>
            <a:ext cx="352307" cy="3958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08FDC25-A136-4A01-8105-839F471A71FA}"/>
              </a:ext>
            </a:extLst>
          </p:cNvPr>
          <p:cNvSpPr txBox="1"/>
          <p:nvPr/>
        </p:nvSpPr>
        <p:spPr>
          <a:xfrm>
            <a:off x="5461890" y="2849057"/>
            <a:ext cx="4916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Arial" charset="0"/>
                <a:cs typeface="Arial" charset="0"/>
              </a:rPr>
              <a:t>ПРЕДЛАГАЕМОЕ РЕШЕНИЕ</a:t>
            </a:r>
            <a:endParaRPr lang="es-ES" sz="44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9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BCD3B2A-E9E9-47AF-849C-FB5BC372EF83}"/>
              </a:ext>
            </a:extLst>
          </p:cNvPr>
          <p:cNvSpPr/>
          <p:nvPr/>
        </p:nvSpPr>
        <p:spPr>
          <a:xfrm>
            <a:off x="1835426" y="548324"/>
            <a:ext cx="8958469" cy="6175513"/>
          </a:xfrm>
          <a:prstGeom prst="roundRect">
            <a:avLst>
              <a:gd name="adj" fmla="val 7725"/>
            </a:avLst>
          </a:prstGeom>
          <a:solidFill>
            <a:srgbClr val="E0CF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42918D-EDBF-49D7-B117-349A9D3564F2}"/>
              </a:ext>
            </a:extLst>
          </p:cNvPr>
          <p:cNvSpPr/>
          <p:nvPr/>
        </p:nvSpPr>
        <p:spPr>
          <a:xfrm>
            <a:off x="1616765" y="341243"/>
            <a:ext cx="8958469" cy="6175513"/>
          </a:xfrm>
          <a:prstGeom prst="roundRect">
            <a:avLst>
              <a:gd name="adj" fmla="val 772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1B8FD00-93FB-44CE-B82F-180E902D48FF}"/>
              </a:ext>
            </a:extLst>
          </p:cNvPr>
          <p:cNvCxnSpPr/>
          <p:nvPr/>
        </p:nvCxnSpPr>
        <p:spPr>
          <a:xfrm>
            <a:off x="1616765" y="1033670"/>
            <a:ext cx="8958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3508DD2-B23A-40BD-B404-A57AF8E486C8}"/>
              </a:ext>
            </a:extLst>
          </p:cNvPr>
          <p:cNvSpPr/>
          <p:nvPr/>
        </p:nvSpPr>
        <p:spPr>
          <a:xfrm>
            <a:off x="9541565" y="455558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956131F-A5E7-484A-97C5-5A0D00FEC6D5}"/>
              </a:ext>
            </a:extLst>
          </p:cNvPr>
          <p:cNvSpPr/>
          <p:nvPr/>
        </p:nvSpPr>
        <p:spPr>
          <a:xfrm>
            <a:off x="8898834" y="455558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3443F9-9CBC-4F39-9E1A-553737DD2206}"/>
              </a:ext>
            </a:extLst>
          </p:cNvPr>
          <p:cNvSpPr txBox="1"/>
          <p:nvPr/>
        </p:nvSpPr>
        <p:spPr>
          <a:xfrm>
            <a:off x="9601201" y="439099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80D3CD-38ED-4EA8-BB69-10B3E5B07566}"/>
              </a:ext>
            </a:extLst>
          </p:cNvPr>
          <p:cNvSpPr txBox="1"/>
          <p:nvPr/>
        </p:nvSpPr>
        <p:spPr>
          <a:xfrm>
            <a:off x="8958469" y="367748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22" name="CuadroTexto 10">
            <a:extLst>
              <a:ext uri="{FF2B5EF4-FFF2-40B4-BE49-F238E27FC236}">
                <a16:creationId xmlns:a16="http://schemas.microsoft.com/office/drawing/2014/main" id="{99B528BF-092B-412E-9979-BB71DE6D7FEE}"/>
              </a:ext>
            </a:extLst>
          </p:cNvPr>
          <p:cNvSpPr txBox="1"/>
          <p:nvPr/>
        </p:nvSpPr>
        <p:spPr>
          <a:xfrm>
            <a:off x="1398104" y="439099"/>
            <a:ext cx="52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ТРЕБОВАНИЯ К ПРОДУКТУ</a:t>
            </a:r>
            <a:endParaRPr lang="es-MX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FA3F6A-405F-4CD2-82BB-BAAB4C93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CFA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10" y="1257715"/>
            <a:ext cx="68961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6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2BB184-3855-49FE-839E-6EF9BF7248FE}"/>
              </a:ext>
            </a:extLst>
          </p:cNvPr>
          <p:cNvSpPr/>
          <p:nvPr/>
        </p:nvSpPr>
        <p:spPr>
          <a:xfrm>
            <a:off x="0" y="0"/>
            <a:ext cx="12192000" cy="967409"/>
          </a:xfrm>
          <a:prstGeom prst="rect">
            <a:avLst/>
          </a:prstGeom>
          <a:solidFill>
            <a:srgbClr val="D5BF9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6E24E4-C8E4-4226-BF8A-ED9DA85DA2D7}"/>
              </a:ext>
            </a:extLst>
          </p:cNvPr>
          <p:cNvSpPr/>
          <p:nvPr/>
        </p:nvSpPr>
        <p:spPr>
          <a:xfrm>
            <a:off x="11343861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A081D-EF08-414D-9F52-1ECBFD208E08}"/>
              </a:ext>
            </a:extLst>
          </p:cNvPr>
          <p:cNvSpPr/>
          <p:nvPr/>
        </p:nvSpPr>
        <p:spPr>
          <a:xfrm>
            <a:off x="10701130" y="243523"/>
            <a:ext cx="490330" cy="49030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062FB5-5C0D-47B9-B939-AA3F37F8F78C}"/>
              </a:ext>
            </a:extLst>
          </p:cNvPr>
          <p:cNvSpPr txBox="1"/>
          <p:nvPr/>
        </p:nvSpPr>
        <p:spPr>
          <a:xfrm>
            <a:off x="11403497" y="227064"/>
            <a:ext cx="5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1C86B-72F7-4490-BACC-96AFB6DEB2F2}"/>
              </a:ext>
            </a:extLst>
          </p:cNvPr>
          <p:cNvSpPr txBox="1"/>
          <p:nvPr/>
        </p:nvSpPr>
        <p:spPr>
          <a:xfrm>
            <a:off x="10760765" y="155713"/>
            <a:ext cx="39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_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094E947-37CF-48FD-A2E2-B58DC9929A85}"/>
              </a:ext>
            </a:extLst>
          </p:cNvPr>
          <p:cNvSpPr/>
          <p:nvPr/>
        </p:nvSpPr>
        <p:spPr>
          <a:xfrm>
            <a:off x="361122" y="243523"/>
            <a:ext cx="9382537" cy="506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F3B7-1DE1-481F-A101-F8F167A88F18}"/>
              </a:ext>
            </a:extLst>
          </p:cNvPr>
          <p:cNvSpPr txBox="1"/>
          <p:nvPr/>
        </p:nvSpPr>
        <p:spPr>
          <a:xfrm>
            <a:off x="715618" y="252871"/>
            <a:ext cx="424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ТЕХНОЛОГИЧЕСКИЙ СТЕК</a:t>
            </a:r>
            <a:endParaRPr lang="es-MX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5A48B9-3B27-416E-A017-13DDDFC95020}"/>
              </a:ext>
            </a:extLst>
          </p:cNvPr>
          <p:cNvSpPr/>
          <p:nvPr/>
        </p:nvSpPr>
        <p:spPr>
          <a:xfrm>
            <a:off x="0" y="6135757"/>
            <a:ext cx="12192000" cy="722243"/>
          </a:xfrm>
          <a:prstGeom prst="rect">
            <a:avLst/>
          </a:prstGeom>
          <a:solidFill>
            <a:srgbClr val="F2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D09A469-2DF0-452D-BDEC-073431CB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3154"/>
            <a:ext cx="327498" cy="327498"/>
          </a:xfrm>
          <a:prstGeom prst="rect">
            <a:avLst/>
          </a:prstGeom>
        </p:spPr>
      </p:pic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3AC70E0-2AA5-4EDF-8C91-B1E3C5F12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327852"/>
              </p:ext>
            </p:extLst>
          </p:nvPr>
        </p:nvGraphicFramePr>
        <p:xfrm>
          <a:off x="483970" y="1523801"/>
          <a:ext cx="3329432" cy="405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4317120" imgH="5257080" progId="">
                  <p:embed/>
                </p:oleObj>
              </mc:Choice>
              <mc:Fallback>
                <p:oleObj r:id="rId4" imgW="4317120" imgH="5257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970" y="1523801"/>
                        <a:ext cx="3329432" cy="405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CDD12CB-37AF-4266-9621-77A99947E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30021"/>
              </p:ext>
            </p:extLst>
          </p:nvPr>
        </p:nvGraphicFramePr>
        <p:xfrm>
          <a:off x="4431284" y="1621337"/>
          <a:ext cx="3329432" cy="405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6" imgW="4317120" imgH="5257080" progId="">
                  <p:embed/>
                </p:oleObj>
              </mc:Choice>
              <mc:Fallback>
                <p:oleObj r:id="rId6" imgW="4317120" imgH="5257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1284" y="1621337"/>
                        <a:ext cx="3329432" cy="405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C8A0B5DB-0FDE-42FC-9888-C6C749E81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94822"/>
              </p:ext>
            </p:extLst>
          </p:nvPr>
        </p:nvGraphicFramePr>
        <p:xfrm>
          <a:off x="8378598" y="1621337"/>
          <a:ext cx="3329432" cy="405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8" imgW="4317120" imgH="5257080" progId="">
                  <p:embed/>
                </p:oleObj>
              </mc:Choice>
              <mc:Fallback>
                <p:oleObj r:id="rId8" imgW="4317120" imgH="5257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78598" y="1621337"/>
                        <a:ext cx="3329432" cy="405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31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78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Iveth Contreras Rodriguez</dc:creator>
  <cp:lastModifiedBy>Полина Матюнина</cp:lastModifiedBy>
  <cp:revision>37</cp:revision>
  <dcterms:created xsi:type="dcterms:W3CDTF">2020-02-03T07:11:50Z</dcterms:created>
  <dcterms:modified xsi:type="dcterms:W3CDTF">2021-06-13T11:22:19Z</dcterms:modified>
</cp:coreProperties>
</file>