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9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7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2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2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8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4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8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9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E5AF-1A3E-45D4-84AD-F7F901731C1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E5AF-1A3E-45D4-84AD-F7F901731C12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F7C9-421E-47E8-B1C5-DE7B3F56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7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41LsqcfxGbL._SX397_BO1,204,203,200_.jpg (399×49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90" y="605813"/>
            <a:ext cx="3800475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23692" y="656735"/>
            <a:ext cx="6119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Dependency Injection In .NET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3433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Definition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Dependency Injection </a:t>
            </a:r>
            <a:r>
              <a:rPr lang="en-US" dirty="0"/>
              <a:t>is a </a:t>
            </a:r>
            <a:r>
              <a:rPr lang="en-US" dirty="0">
                <a:solidFill>
                  <a:schemeClr val="accent2"/>
                </a:solidFill>
              </a:rPr>
              <a:t>set of software design principles </a:t>
            </a:r>
            <a:r>
              <a:rPr lang="en-US" dirty="0"/>
              <a:t>and </a:t>
            </a:r>
            <a:r>
              <a:rPr lang="en-US" dirty="0" smtClean="0"/>
              <a:t>patterns that </a:t>
            </a:r>
            <a:r>
              <a:rPr lang="en-US" dirty="0"/>
              <a:t>enable us to develop loosely coupled </a:t>
            </a:r>
            <a:r>
              <a:rPr lang="en-US" dirty="0" smtClean="0"/>
              <a:t>code</a:t>
            </a:r>
          </a:p>
          <a:p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93731"/>
            <a:ext cx="9179169" cy="358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5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/>
              <a:t>aspect of that is to write </a:t>
            </a:r>
            <a:r>
              <a:rPr lang="en-US" dirty="0">
                <a:solidFill>
                  <a:schemeClr val="accent2"/>
                </a:solidFill>
              </a:rPr>
              <a:t>maintainable</a:t>
            </a:r>
            <a:r>
              <a:rPr lang="en-US" dirty="0"/>
              <a:t> code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>
                <a:solidFill>
                  <a:schemeClr val="accent2"/>
                </a:solidFill>
              </a:rPr>
              <a:t>Program to an interface</a:t>
            </a:r>
            <a:r>
              <a:rPr lang="en-US" i="1" dirty="0"/>
              <a:t>, not an </a:t>
            </a:r>
            <a:r>
              <a:rPr lang="en-US" i="1" dirty="0" smtClean="0"/>
              <a:t>implementation</a:t>
            </a:r>
          </a:p>
          <a:p>
            <a:endParaRPr lang="en-US" i="1" dirty="0"/>
          </a:p>
          <a:p>
            <a:r>
              <a:rPr lang="en-US" dirty="0" smtClean="0"/>
              <a:t>Loose </a:t>
            </a:r>
            <a:r>
              <a:rPr lang="en-US" dirty="0"/>
              <a:t>coupling makes code </a:t>
            </a:r>
            <a:r>
              <a:rPr lang="en-US" dirty="0">
                <a:solidFill>
                  <a:schemeClr val="accent2"/>
                </a:solidFill>
              </a:rPr>
              <a:t>extensible</a:t>
            </a:r>
            <a:r>
              <a:rPr lang="en-US" dirty="0"/>
              <a:t>, </a:t>
            </a:r>
            <a:r>
              <a:rPr lang="en-US" dirty="0" smtClean="0"/>
              <a:t>and extensibility </a:t>
            </a:r>
            <a:r>
              <a:rPr lang="en-US" dirty="0"/>
              <a:t>makes it </a:t>
            </a:r>
            <a:r>
              <a:rPr lang="en-US" dirty="0">
                <a:solidFill>
                  <a:schemeClr val="accent2"/>
                </a:solidFill>
              </a:rPr>
              <a:t>maintainable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93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Unlearn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2615"/>
            <a:ext cx="10515600" cy="4594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There are at least four </a:t>
            </a:r>
            <a:r>
              <a:rPr lang="en-US" sz="3200" dirty="0">
                <a:solidFill>
                  <a:schemeClr val="accent2"/>
                </a:solidFill>
              </a:rPr>
              <a:t>common myths </a:t>
            </a:r>
            <a:r>
              <a:rPr lang="en-US" sz="3200" dirty="0"/>
              <a:t>about DI</a:t>
            </a:r>
            <a:r>
              <a:rPr lang="en-US" sz="3200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DI </a:t>
            </a:r>
            <a:r>
              <a:rPr lang="en-US" dirty="0"/>
              <a:t>is only relevant for </a:t>
            </a:r>
            <a:r>
              <a:rPr lang="en-US" dirty="0">
                <a:solidFill>
                  <a:srgbClr val="FF0000"/>
                </a:solidFill>
              </a:rPr>
              <a:t>late binding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DI </a:t>
            </a:r>
            <a:r>
              <a:rPr lang="en-US" dirty="0"/>
              <a:t>is only relevant for </a:t>
            </a:r>
            <a:r>
              <a:rPr lang="en-US" dirty="0">
                <a:solidFill>
                  <a:srgbClr val="FF0000"/>
                </a:solidFill>
              </a:rPr>
              <a:t>unit testing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/>
              <a:t>DI </a:t>
            </a:r>
            <a:r>
              <a:rPr lang="en-US" dirty="0"/>
              <a:t>is a sort of </a:t>
            </a:r>
            <a:r>
              <a:rPr lang="en-US" dirty="0">
                <a:solidFill>
                  <a:srgbClr val="FF0000"/>
                </a:solidFill>
              </a:rPr>
              <a:t>Abstract Factory </a:t>
            </a:r>
            <a:r>
              <a:rPr lang="en-US" dirty="0"/>
              <a:t>on steroids</a:t>
            </a:r>
            <a:r>
              <a:rPr lang="en-US" dirty="0" smtClean="0"/>
              <a:t>.</a:t>
            </a:r>
            <a:endParaRPr lang="en-US" dirty="0"/>
          </a:p>
          <a:p>
            <a:r>
              <a:rPr lang="it-IT" dirty="0" smtClean="0"/>
              <a:t>DI </a:t>
            </a:r>
            <a:r>
              <a:rPr lang="it-IT" dirty="0">
                <a:solidFill>
                  <a:srgbClr val="FF0000"/>
                </a:solidFill>
              </a:rPr>
              <a:t>requires</a:t>
            </a:r>
            <a:r>
              <a:rPr lang="it-IT" dirty="0"/>
              <a:t> a DI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8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is not </a:t>
            </a:r>
            <a:r>
              <a:rPr lang="en-US" dirty="0" smtClean="0">
                <a:solidFill>
                  <a:schemeClr val="accent2"/>
                </a:solidFill>
              </a:rPr>
              <a:t>DI, </a:t>
            </a:r>
            <a:r>
              <a:rPr lang="en-US" dirty="0"/>
              <a:t>tightly coupled.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134" y="1825625"/>
            <a:ext cx="58177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7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Definition</vt:lpstr>
      <vt:lpstr>Aspects</vt:lpstr>
      <vt:lpstr>Unlearn DI</vt:lpstr>
      <vt:lpstr>It is not DI, tightly coupled.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OSOYKAN</dc:creator>
  <cp:lastModifiedBy>OSOYKAN</cp:lastModifiedBy>
  <cp:revision>5</cp:revision>
  <dcterms:created xsi:type="dcterms:W3CDTF">2017-01-25T15:30:09Z</dcterms:created>
  <dcterms:modified xsi:type="dcterms:W3CDTF">2017-01-25T15:47:28Z</dcterms:modified>
</cp:coreProperties>
</file>