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Note to users of this template:  I intentionally made this very plain, but feel free to make it beautiful!  Add pictures, colors, etc.  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BUT, keep it to about 5 minutes!!  If you wind up with more than 7 slides in total, you are probably not going to have enough time!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Practice, out loud, several times before your actual presentation.  Time yourself!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3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My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</a:t>
            </a:r>
          </a:p>
          <a:p>
            <a:endParaRPr lang="en-US" dirty="0"/>
          </a:p>
          <a:p>
            <a:r>
              <a:rPr lang="en-US" dirty="0" smtClean="0"/>
              <a:t>The central research question my project will address:  How/Why/Is/Can … ...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Compelling reason(s) to study my </a:t>
            </a:r>
            <a:r>
              <a:rPr lang="en-US" dirty="0" smtClean="0"/>
              <a:t>question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answer this question by using the following data set from Dryad </a:t>
            </a:r>
            <a:r>
              <a:rPr lang="is-IS" dirty="0" smtClean="0"/>
              <a:t>… </a:t>
            </a:r>
          </a:p>
          <a:p>
            <a:endParaRPr lang="is-IS" dirty="0"/>
          </a:p>
          <a:p>
            <a:r>
              <a:rPr lang="is-IS" dirty="0" smtClean="0"/>
              <a:t>Some notes about the study that produced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specifics about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analysis will involve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Macintosh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Title of My Project</vt:lpstr>
      <vt:lpstr>Motivation and Background</vt:lpstr>
      <vt:lpstr>Approach</vt:lpstr>
      <vt:lpstr>About the Data</vt:lpstr>
      <vt:lpstr>Anticipated Details</vt:lpstr>
      <vt:lpstr>Anticipated Results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Sam Flaxman</cp:lastModifiedBy>
  <cp:revision>8</cp:revision>
  <dcterms:created xsi:type="dcterms:W3CDTF">2015-03-02T05:00:33Z</dcterms:created>
  <dcterms:modified xsi:type="dcterms:W3CDTF">2017-04-12T14:21:17Z</dcterms:modified>
</cp:coreProperties>
</file>