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97ece563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97ece563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97ece563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97ece563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97ece563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97ece563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97ece563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97ece563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97ece563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97ece563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97ece563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97ece563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97ece563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97ece563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97ece563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97ece563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97ece5637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97ece563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97ece563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97ece563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TcvmUB6T-_At-F1LhQ3CY0KGTqXK1kA7KK8iFdu6u8M/edit#" TargetMode="External"/><Relationship Id="rId4" Type="http://schemas.openxmlformats.org/officeDocument/2006/relationships/hyperlink" Target="https://divvy-tripdata.s3.amazonaws.com/index.html" TargetMode="External"/><Relationship Id="rId5" Type="http://schemas.openxmlformats.org/officeDocument/2006/relationships/hyperlink" Target="mailto:dsosinski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34875" y="1121638"/>
            <a:ext cx="6582300" cy="14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4040">
                <a:latin typeface="Arial"/>
                <a:ea typeface="Arial"/>
                <a:cs typeface="Arial"/>
                <a:sym typeface="Arial"/>
              </a:rPr>
              <a:t>Cyclistic Marketing Strategy </a:t>
            </a:r>
            <a:endParaRPr b="0" sz="40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990"/>
              <a:buNone/>
            </a:pPr>
            <a:r>
              <a:rPr b="0" lang="en" sz="4040">
                <a:latin typeface="Arial"/>
                <a:ea typeface="Arial"/>
                <a:cs typeface="Arial"/>
                <a:sym typeface="Arial"/>
              </a:rPr>
              <a:t>2020 - 2021</a:t>
            </a:r>
            <a:endParaRPr sz="49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213625" y="3126963"/>
            <a:ext cx="46248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Cyclistic Bike-Share Analysis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Google Data Analytics Case Study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Dawid Sosinski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21/12/2021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Next Actions</a:t>
            </a:r>
            <a:endParaRPr sz="3200"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305900" y="1210300"/>
            <a:ext cx="56646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 to review and discuss presented information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Follow-up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meeting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Campaign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Approval 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Appendix</a:t>
            </a:r>
            <a:endParaRPr sz="3200"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305900" y="1210300"/>
            <a:ext cx="56646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Plan and Execution Documentation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used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here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questions - contact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dsosinski@gmail.com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Table of Content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00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Why do we need a new marketing </a:t>
            </a:r>
            <a:r>
              <a:rPr lang="en" sz="1500">
                <a:solidFill>
                  <a:schemeClr val="lt1"/>
                </a:solidFill>
              </a:rPr>
              <a:t>strategy?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How are we going to </a:t>
            </a:r>
            <a:r>
              <a:rPr lang="en" sz="1500">
                <a:solidFill>
                  <a:schemeClr val="lt1"/>
                </a:solidFill>
              </a:rPr>
              <a:t>design</a:t>
            </a:r>
            <a:r>
              <a:rPr lang="en" sz="1500">
                <a:solidFill>
                  <a:schemeClr val="lt1"/>
                </a:solidFill>
              </a:rPr>
              <a:t> our </a:t>
            </a:r>
            <a:r>
              <a:rPr lang="en" sz="1500">
                <a:solidFill>
                  <a:schemeClr val="lt1"/>
                </a:solidFill>
              </a:rPr>
              <a:t>strategy</a:t>
            </a:r>
            <a:r>
              <a:rPr lang="en" sz="1500">
                <a:solidFill>
                  <a:schemeClr val="lt1"/>
                </a:solidFill>
              </a:rPr>
              <a:t>?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LcPeriod"/>
            </a:pPr>
            <a:r>
              <a:rPr lang="en" sz="1500">
                <a:solidFill>
                  <a:schemeClr val="lt1"/>
                </a:solidFill>
              </a:rPr>
              <a:t>Gender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LcPeriod"/>
            </a:pPr>
            <a:r>
              <a:rPr lang="en" sz="1500">
                <a:solidFill>
                  <a:schemeClr val="lt1"/>
                </a:solidFill>
              </a:rPr>
              <a:t>Age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LcPeriod"/>
            </a:pPr>
            <a:r>
              <a:rPr lang="en" sz="1500">
                <a:solidFill>
                  <a:schemeClr val="lt1"/>
                </a:solidFill>
              </a:rPr>
              <a:t>Trip </a:t>
            </a:r>
            <a:r>
              <a:rPr lang="en" sz="1500">
                <a:solidFill>
                  <a:schemeClr val="lt1"/>
                </a:solidFill>
              </a:rPr>
              <a:t>duration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What do we need to do?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How will we </a:t>
            </a:r>
            <a:r>
              <a:rPr lang="en" sz="1500">
                <a:solidFill>
                  <a:schemeClr val="lt1"/>
                </a:solidFill>
              </a:rPr>
              <a:t>measure</a:t>
            </a:r>
            <a:r>
              <a:rPr lang="en" sz="1500">
                <a:solidFill>
                  <a:schemeClr val="lt1"/>
                </a:solidFill>
              </a:rPr>
              <a:t> our success?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Next actions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Appendix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Why do we need a new marketing strategy?</a:t>
            </a:r>
            <a:endParaRPr sz="32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05900" y="1210300"/>
            <a:ext cx="50415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future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our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depends on maximizing the number of annual memberships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23% of all trips in 2019 where made by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casual riders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order to grow company profits we need to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convert casual riders into annual members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need to understand how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annual members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Cyclistic bikes service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5" title="Number of bicycle trips from 2013 until 20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675" y="1484125"/>
            <a:ext cx="4060975" cy="251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How are we going to design our strategy?</a:t>
            </a:r>
            <a:endParaRPr sz="32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317225" y="1324550"/>
            <a:ext cx="8111700" cy="1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need to create an idea annual membership customer profile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profile will identify our annual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member’s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gender, age, trip duration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Casual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rider trip data will be checked for customer conversion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Annual </a:t>
            </a: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Member</a:t>
            </a: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Gender</a:t>
            </a:r>
            <a:endParaRPr sz="3200"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305900" y="1210300"/>
            <a:ext cx="50415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 riders made majority of trips every year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2013 until 2019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75% of all trips in 2019 were made by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 riders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 riders are more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likely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use our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annual membership product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350" y="1210300"/>
            <a:ext cx="4217250" cy="260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Male </a:t>
            </a: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Annual Member Age</a:t>
            </a:r>
            <a:endParaRPr sz="3200"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305900" y="1210300"/>
            <a:ext cx="50415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 riders between age 26 and 40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made majority of all trips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000" y="1210288"/>
            <a:ext cx="4806924" cy="297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Male Annual Member Trip Duration</a:t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305900" y="1210300"/>
            <a:ext cx="50415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Majority of trips lasted between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and 16 minutes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775" y="1210300"/>
            <a:ext cx="5041500" cy="311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What do we need to do?</a:t>
            </a:r>
            <a:endParaRPr sz="3200"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305900" y="1210300"/>
            <a:ext cx="50415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annual membership customer profile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consists of: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 riders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 between 26 and 40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Ride between 1 min and 16 mins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Casual rider data indicates that 56240 trips were made in 2019 (16%) with the same customer profile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575" y="189375"/>
            <a:ext cx="2535075" cy="156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575" y="1837377"/>
            <a:ext cx="2535075" cy="156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9575" y="3485375"/>
            <a:ext cx="2535075" cy="1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How will we measure our success?</a:t>
            </a:r>
            <a:endParaRPr sz="3200"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305900" y="1210300"/>
            <a:ext cx="58005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creating new targeted marketing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campaign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 can convert: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26% of male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casual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rider trips into annual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membership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Which is 16% of all trips made in 2019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 will increase profits by 10% in 2020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