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7ece56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7ece56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97ece563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97ece563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97ece56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97ece56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97ece563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97ece563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97ece563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97ece563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7ece563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7ece563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7ece563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97ece563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97ece563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97ece563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97ece563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97ece563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822adab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822ada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97ece563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97ece563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TcvmUB6T-_At-F1LhQ3CY0KGTqXK1kA7KK8iFdu6u8M/edit#" TargetMode="External"/><Relationship Id="rId4" Type="http://schemas.openxmlformats.org/officeDocument/2006/relationships/hyperlink" Target="https://divvy-tripdata.s3.amazonaws.com/index.html" TargetMode="External"/><Relationship Id="rId5" Type="http://schemas.openxmlformats.org/officeDocument/2006/relationships/hyperlink" Target="mailto:dsosinski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34875" y="1121638"/>
            <a:ext cx="65823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040">
                <a:latin typeface="Arial"/>
                <a:ea typeface="Arial"/>
                <a:cs typeface="Arial"/>
                <a:sym typeface="Arial"/>
              </a:rPr>
              <a:t>Cyclistic Marketing Strategy </a:t>
            </a:r>
            <a:endParaRPr b="0" sz="40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990"/>
              <a:buNone/>
            </a:pPr>
            <a:r>
              <a:rPr b="0" lang="en" sz="4040">
                <a:latin typeface="Arial"/>
                <a:ea typeface="Arial"/>
                <a:cs typeface="Arial"/>
                <a:sym typeface="Arial"/>
              </a:rPr>
              <a:t>2020</a:t>
            </a:r>
            <a:endParaRPr sz="4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13625" y="3126963"/>
            <a:ext cx="46248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Cyclistic Bike-Share Analysis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Google Data Analytics Case Study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Dawid Sosinski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21/12/2021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Key Result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05900" y="1210300"/>
            <a:ext cx="68604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an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measurable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indicator to test success of our marketing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creating new targeted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can convert: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17% of male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rider trips into annual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membership ones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is 10% of all trips made in 2019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goal is to </a:t>
            </a:r>
            <a:r>
              <a:rPr b="1"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 10%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all casual trips into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annual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trips in </a:t>
            </a:r>
            <a:r>
              <a:rPr b="1"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1" sz="15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Next Actions</a:t>
            </a:r>
            <a:endParaRPr sz="3200"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305900" y="1210300"/>
            <a:ext cx="5664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to review and discuss presented information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Follow-up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Appendix</a:t>
            </a:r>
            <a:endParaRPr sz="3200"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305900" y="1210300"/>
            <a:ext cx="56646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 and execution Documentation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used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 - contact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dsosinski@gmail.com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Table of Content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0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N</a:t>
            </a:r>
            <a:r>
              <a:rPr lang="en" sz="1500">
                <a:solidFill>
                  <a:schemeClr val="lt1"/>
                </a:solidFill>
              </a:rPr>
              <a:t>ew email marketing </a:t>
            </a:r>
            <a:r>
              <a:rPr lang="en" sz="1500">
                <a:solidFill>
                  <a:schemeClr val="lt1"/>
                </a:solidFill>
              </a:rPr>
              <a:t>campaign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Annual m</a:t>
            </a:r>
            <a:r>
              <a:rPr lang="en" sz="1500">
                <a:solidFill>
                  <a:schemeClr val="lt1"/>
                </a:solidFill>
              </a:rPr>
              <a:t>ember</a:t>
            </a:r>
            <a:r>
              <a:rPr lang="en" sz="1500">
                <a:solidFill>
                  <a:schemeClr val="lt1"/>
                </a:solidFill>
              </a:rPr>
              <a:t> customer </a:t>
            </a:r>
            <a:r>
              <a:rPr lang="en" sz="1500">
                <a:solidFill>
                  <a:schemeClr val="lt1"/>
                </a:solidFill>
              </a:rPr>
              <a:t>profile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Gender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Age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Trip </a:t>
            </a:r>
            <a:r>
              <a:rPr lang="en" sz="1500">
                <a:solidFill>
                  <a:schemeClr val="lt1"/>
                </a:solidFill>
              </a:rPr>
              <a:t>duration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eriod"/>
            </a:pPr>
            <a:r>
              <a:rPr lang="en" sz="1500">
                <a:solidFill>
                  <a:schemeClr val="lt1"/>
                </a:solidFill>
              </a:rPr>
              <a:t>Day of the Week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Casual Customer </a:t>
            </a:r>
            <a:r>
              <a:rPr lang="en" sz="1500">
                <a:solidFill>
                  <a:schemeClr val="lt1"/>
                </a:solidFill>
              </a:rPr>
              <a:t>Opportunity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Key Result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Next actions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>
                <a:solidFill>
                  <a:schemeClr val="lt1"/>
                </a:solidFill>
              </a:rPr>
              <a:t>Appendix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New marketing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campaign</a:t>
            </a:r>
            <a:endParaRPr sz="32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future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our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depends on maximizing the number of annual memberships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23% of all trips in 2019 where made by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rides in 2019 by annual members increased only 0.39% vs 2018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order to grow company profits we need to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 casual riders into annual members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understand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annual members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our service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 title="Number of bicycle trips from 2013 until 20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75" y="1484125"/>
            <a:ext cx="4060975" cy="25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member customer profile</a:t>
            </a:r>
            <a:endParaRPr sz="32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7225" y="1324550"/>
            <a:ext cx="81117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need to create an idea annual membership customer profile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profile will identify our annual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member’s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gender, age, trip duration and time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rider trip data will be checked for customer conversion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Member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Gender</a:t>
            </a:r>
            <a:endParaRPr sz="32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made majority of trips every year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2013 until 2019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75% of all trips in 2019 were made by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are more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likely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use our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annual membership product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350" y="1210300"/>
            <a:ext cx="4217250" cy="26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Male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Member Age</a:t>
            </a:r>
            <a:endParaRPr sz="320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 between age 26 and 40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made majority of all trips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0" y="1210288"/>
            <a:ext cx="4806924" cy="29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Male </a:t>
            </a: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Member Trip Duration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 of trips lasted between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and 16 minutes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75" y="1210300"/>
            <a:ext cx="5041500" cy="311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0" y="249250"/>
            <a:ext cx="9144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Annual Male Member Trip Time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Majority of trips on weekdays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Monday until Friday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575" y="1256500"/>
            <a:ext cx="5041501" cy="311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0" y="249250"/>
            <a:ext cx="6459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Casual Customer Opportunity </a:t>
            </a:r>
            <a:endParaRPr sz="3200"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305900" y="1210300"/>
            <a:ext cx="50415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annual membership customer profile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 created that consists of: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Male riders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between 26 and 40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Ride between 1 min and 16 mins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Monday until Friday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annual membership customer profile was compared with casual rider data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Casual rider data indicates that 3740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trips were made in 2019 (10.89%) with the same customer profile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575" y="189375"/>
            <a:ext cx="2535075" cy="156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575" y="1837377"/>
            <a:ext cx="2535075" cy="156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575" y="3485375"/>
            <a:ext cx="2535075" cy="1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