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slides/slide-30.xml" ContentType="application/vnd.openxmlformats-officedocument.presentationml.slide+xml"/>
  <Override PartName="/ppt/slides/slide-31.xml" ContentType="application/vnd.openxmlformats-officedocument.presentationml.slide+xml"/>
  <Override PartName="/ppt/slides/slide-32.xml" ContentType="application/vnd.openxmlformats-officedocument.presentationml.slide+xml"/>
  <Override PartName="/ppt/slides/slide-33.xml" ContentType="application/vnd.openxmlformats-officedocument.presentationml.slide+xml"/>
  <Override PartName="/ppt/slides/slide-34.xml" ContentType="application/vnd.openxmlformats-officedocument.presentationml.slide+xml"/>
  <Override PartName="/ppt/slides/slide-35.xml" ContentType="application/vnd.openxmlformats-officedocument.presentationml.slide+xml"/>
  <Override PartName="/ppt/slides/slide-36.xml" ContentType="application/vnd.openxmlformats-officedocument.presentationml.slide+xml"/>
  <Override PartName="/ppt/slides/slide-37.xml" ContentType="application/vnd.openxmlformats-officedocument.presentationml.slide+xml"/>
  <Override PartName="/ppt/slides/slide-38.xml" ContentType="application/vnd.openxmlformats-officedocument.presentationml.slide+xml"/>
  <Override PartName="/ppt/slides/slide-39.xml" ContentType="application/vnd.openxmlformats-officedocument.presentationml.slide+xml"/>
  <Override PartName="/ppt/slides/slide-40.xml" ContentType="application/vnd.openxmlformats-officedocument.presentationml.slide+xml"/>
  <Override PartName="/ppt/slides/slide-41.xml" ContentType="application/vnd.openxmlformats-officedocument.presentationml.slide+xml"/>
  <Override PartName="/ppt/slides/slide-42.xml" ContentType="application/vnd.openxmlformats-officedocument.presentationml.slide+xml"/>
  <Override PartName="/ppt/slides/slide-43.xml" ContentType="application/vnd.openxmlformats-officedocument.presentationml.slide+xml"/>
  <Override PartName="/ppt/slides/slide-44.xml" ContentType="application/vnd.openxmlformats-officedocument.presentationml.slide+xml"/>
  <Override PartName="/ppt/slides/slide-45.xml" ContentType="application/vnd.openxmlformats-officedocument.presentationml.slide+xml"/>
  <Override PartName="/ppt/slides/slide-46.xml" ContentType="application/vnd.openxmlformats-officedocument.presentationml.slide+xml"/>
  <Override PartName="/ppt/slides/slide-47.xml" ContentType="application/vnd.openxmlformats-officedocument.presentationml.slide+xml"/>
  <Override PartName="/ppt/slides/slide-48.xml" ContentType="application/vnd.openxmlformats-officedocument.presentationml.slide+xml"/>
  <Override PartName="/ppt/slides/slide-49.xml" ContentType="application/vnd.openxmlformats-officedocument.presentationml.slide+xml"/>
  <Override PartName="/ppt/slides/slide-50.xml" ContentType="application/vnd.openxmlformats-officedocument.presentationml.slide+xml"/>
  <Override PartName="/ppt/slides/slide-51.xml" ContentType="application/vnd.openxmlformats-officedocument.presentationml.slide+xml"/>
  <Override PartName="/ppt/slides/slide-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38" Type="http://schemas.openxmlformats.org/officeDocument/2006/relationships/slide" Target="slides/slide-30.xml"/><Relationship Id="rId39" Type="http://schemas.openxmlformats.org/officeDocument/2006/relationships/slide" Target="slides/slide-31.xml"/><Relationship Id="rId40" Type="http://schemas.openxmlformats.org/officeDocument/2006/relationships/slide" Target="slides/slide-32.xml"/><Relationship Id="rId41" Type="http://schemas.openxmlformats.org/officeDocument/2006/relationships/slide" Target="slides/slide-33.xml"/><Relationship Id="rId42" Type="http://schemas.openxmlformats.org/officeDocument/2006/relationships/slide" Target="slides/slide-34.xml"/><Relationship Id="rId43" Type="http://schemas.openxmlformats.org/officeDocument/2006/relationships/slide" Target="slides/slide-35.xml"/><Relationship Id="rId44" Type="http://schemas.openxmlformats.org/officeDocument/2006/relationships/slide" Target="slides/slide-36.xml"/><Relationship Id="rId45" Type="http://schemas.openxmlformats.org/officeDocument/2006/relationships/slide" Target="slides/slide-37.xml"/><Relationship Id="rId46" Type="http://schemas.openxmlformats.org/officeDocument/2006/relationships/slide" Target="slides/slide-38.xml"/><Relationship Id="rId47" Type="http://schemas.openxmlformats.org/officeDocument/2006/relationships/slide" Target="slides/slide-39.xml"/><Relationship Id="rId48" Type="http://schemas.openxmlformats.org/officeDocument/2006/relationships/slide" Target="slides/slide-40.xml"/><Relationship Id="rId49" Type="http://schemas.openxmlformats.org/officeDocument/2006/relationships/slide" Target="slides/slide-41.xml"/><Relationship Id="rId50" Type="http://schemas.openxmlformats.org/officeDocument/2006/relationships/slide" Target="slides/slide-42.xml"/><Relationship Id="rId51" Type="http://schemas.openxmlformats.org/officeDocument/2006/relationships/slide" Target="slides/slide-43.xml"/><Relationship Id="rId52" Type="http://schemas.openxmlformats.org/officeDocument/2006/relationships/slide" Target="slides/slide-44.xml"/><Relationship Id="rId53" Type="http://schemas.openxmlformats.org/officeDocument/2006/relationships/slide" Target="slides/slide-45.xml"/><Relationship Id="rId54" Type="http://schemas.openxmlformats.org/officeDocument/2006/relationships/slide" Target="slides/slide-46.xml"/><Relationship Id="rId55" Type="http://schemas.openxmlformats.org/officeDocument/2006/relationships/slide" Target="slides/slide-47.xml"/><Relationship Id="rId56" Type="http://schemas.openxmlformats.org/officeDocument/2006/relationships/slide" Target="slides/slide-48.xml"/><Relationship Id="rId57" Type="http://schemas.openxmlformats.org/officeDocument/2006/relationships/slide" Target="slides/slide-49.xml"/><Relationship Id="rId58" Type="http://schemas.openxmlformats.org/officeDocument/2006/relationships/slide" Target="slides/slide-50.xml"/><Relationship Id="rId59" Type="http://schemas.openxmlformats.org/officeDocument/2006/relationships/slide" Target="slides/slide-51.xml"/><Relationship Id="rId60" Type="http://schemas.openxmlformats.org/officeDocument/2006/relationships/slide" Target="slides/slide-5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30.xml.rels><?xml version="1.0" encoding="UTF-8" standalone="yes"?>
<Relationships xmlns="http://schemas.openxmlformats.org/package/2006/relationships"><Relationship Id="rId2" Type="http://schemas.openxmlformats.org/officeDocument/2006/relationships/image" Target="../media/slide.30.jpg"/><Relationship Id="rId1" Type="http://schemas.openxmlformats.org/officeDocument/2006/relationships/slideLayout" Target="../slideLayouts/slideLayout1.xml"/></Relationships>
</file>

<file path=ppt/slides/_rels/slide-31.xml.rels><?xml version="1.0" encoding="UTF-8" standalone="yes"?>
<Relationships xmlns="http://schemas.openxmlformats.org/package/2006/relationships"><Relationship Id="rId2" Type="http://schemas.openxmlformats.org/officeDocument/2006/relationships/image" Target="../media/slide.31.jpg"/><Relationship Id="rId1" Type="http://schemas.openxmlformats.org/officeDocument/2006/relationships/slideLayout" Target="../slideLayouts/slideLayout1.xml"/></Relationships>
</file>

<file path=ppt/slides/_rels/slide-32.xml.rels><?xml version="1.0" encoding="UTF-8" standalone="yes"?>
<Relationships xmlns="http://schemas.openxmlformats.org/package/2006/relationships"><Relationship Id="rId2" Type="http://schemas.openxmlformats.org/officeDocument/2006/relationships/image" Target="../media/slide.32.jpg"/><Relationship Id="rId1" Type="http://schemas.openxmlformats.org/officeDocument/2006/relationships/slideLayout" Target="../slideLayouts/slideLayout1.xml"/></Relationships>
</file>

<file path=ppt/slides/_rels/slide-3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3.jpg"/><Relationship Id="rId1" Type="http://schemas.openxmlformats.org/officeDocument/2006/relationships/slideLayout" Target="../slideLayouts/slideLayout1.xml"/></Relationships>
</file>

<file path=ppt/slides/_rels/slide-34.xml.rels><?xml version="1.0" encoding="UTF-8" standalone="yes"?>
<Relationships xmlns="http://schemas.openxmlformats.org/package/2006/relationships"><Relationship Id="rId2" Type="http://schemas.openxmlformats.org/officeDocument/2006/relationships/image" Target="../media/slide.34.jpg"/><Relationship Id="rId1" Type="http://schemas.openxmlformats.org/officeDocument/2006/relationships/slideLayout" Target="../slideLayouts/slideLayout1.xml"/></Relationships>
</file>

<file path=ppt/slides/_rels/slide-35.xml.rels><?xml version="1.0" encoding="UTF-8" standalone="yes"?>
<Relationships xmlns="http://schemas.openxmlformats.org/package/2006/relationships"><Relationship Id="rId2" Type="http://schemas.openxmlformats.org/officeDocument/2006/relationships/image" Target="../media/slide.35.jpg"/><Relationship Id="rId1" Type="http://schemas.openxmlformats.org/officeDocument/2006/relationships/slideLayout" Target="../slideLayouts/slideLayout1.xml"/></Relationships>
</file>

<file path=ppt/slides/_rels/slide-36.xml.rels><?xml version="1.0" encoding="UTF-8" standalone="yes"?>
<Relationships xmlns="http://schemas.openxmlformats.org/package/2006/relationships"><Relationship Id="rId2" Type="http://schemas.openxmlformats.org/officeDocument/2006/relationships/image" Target="../media/slide.36.jpg"/><Relationship Id="rId1" Type="http://schemas.openxmlformats.org/officeDocument/2006/relationships/slideLayout" Target="../slideLayouts/slideLayout1.xml"/></Relationships>
</file>

<file path=ppt/slides/_rels/slide-37.xml.rels><?xml version="1.0" encoding="UTF-8" standalone="yes"?>
<Relationships xmlns="http://schemas.openxmlformats.org/package/2006/relationships"><Relationship Id="rId2" Type="http://schemas.openxmlformats.org/officeDocument/2006/relationships/image" Target="../media/slide.37.jpg"/><Relationship Id="rId1" Type="http://schemas.openxmlformats.org/officeDocument/2006/relationships/slideLayout" Target="../slideLayouts/slideLayout1.xml"/></Relationships>
</file>

<file path=ppt/slides/_rels/slide-38.xml.rels><?xml version="1.0" encoding="UTF-8" standalone="yes"?>
<Relationships xmlns="http://schemas.openxmlformats.org/package/2006/relationships"><Relationship Id="rId2" Type="http://schemas.openxmlformats.org/officeDocument/2006/relationships/image" Target="../media/slide.38.jpg"/><Relationship Id="rId1" Type="http://schemas.openxmlformats.org/officeDocument/2006/relationships/slideLayout" Target="../slideLayouts/slideLayout1.xml"/></Relationships>
</file>

<file path=ppt/slides/_rels/slide-39.xml.rels><?xml version="1.0" encoding="UTF-8" standalone="yes"?>
<Relationships xmlns="http://schemas.openxmlformats.org/package/2006/relationships"><Relationship Id="rId2" Type="http://schemas.openxmlformats.org/officeDocument/2006/relationships/image" Target="../media/slide.39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40.xml.rels><?xml version="1.0" encoding="UTF-8" standalone="yes"?>
<Relationships xmlns="http://schemas.openxmlformats.org/package/2006/relationships"><Relationship Id="rId2" Type="http://schemas.openxmlformats.org/officeDocument/2006/relationships/image" Target="../media/slide.40.jpg"/><Relationship Id="rId1" Type="http://schemas.openxmlformats.org/officeDocument/2006/relationships/slideLayout" Target="../slideLayouts/slideLayout1.xml"/></Relationships>
</file>

<file path=ppt/slides/_rels/slide-41.xml.rels><?xml version="1.0" encoding="UTF-8" standalone="yes"?>
<Relationships xmlns="http://schemas.openxmlformats.org/package/2006/relationships"><Relationship Id="rId2" Type="http://schemas.openxmlformats.org/officeDocument/2006/relationships/image" Target="../media/slide.41.jpg"/><Relationship Id="rId1" Type="http://schemas.openxmlformats.org/officeDocument/2006/relationships/slideLayout" Target="../slideLayouts/slideLayout1.xml"/></Relationships>
</file>

<file path=ppt/slides/_rels/slide-42.xml.rels><?xml version="1.0" encoding="UTF-8" standalone="yes"?>
<Relationships xmlns="http://schemas.openxmlformats.org/package/2006/relationships"><Relationship Id="rId2" Type="http://schemas.openxmlformats.org/officeDocument/2006/relationships/image" Target="../media/slide.42.jpg"/><Relationship Id="rId1" Type="http://schemas.openxmlformats.org/officeDocument/2006/relationships/slideLayout" Target="../slideLayouts/slideLayout1.xml"/></Relationships>
</file>

<file path=ppt/slides/_rels/slide-43.xml.rels><?xml version="1.0" encoding="UTF-8" standalone="yes"?>
<Relationships xmlns="http://schemas.openxmlformats.org/package/2006/relationships"><Relationship Id="rId2" Type="http://schemas.openxmlformats.org/officeDocument/2006/relationships/image" Target="../media/slide.43.jpg"/><Relationship Id="rId1" Type="http://schemas.openxmlformats.org/officeDocument/2006/relationships/slideLayout" Target="../slideLayouts/slideLayout1.xml"/></Relationships>
</file>

<file path=ppt/slides/_rels/slide-4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4.jpg"/><Relationship Id="rId1" Type="http://schemas.openxmlformats.org/officeDocument/2006/relationships/slideLayout" Target="../slideLayouts/slideLayout1.xml"/></Relationships>
</file>

<file path=ppt/slides/_rels/slide-45.xml.rels><?xml version="1.0" encoding="UTF-8" standalone="yes"?>
<Relationships xmlns="http://schemas.openxmlformats.org/package/2006/relationships"><Relationship Id="rId2" Type="http://schemas.openxmlformats.org/officeDocument/2006/relationships/image" Target="../media/slide.45.jpg"/><Relationship Id="rId1" Type="http://schemas.openxmlformats.org/officeDocument/2006/relationships/slideLayout" Target="../slideLayouts/slideLayout1.xml"/></Relationships>
</file>

<file path=ppt/slides/_rels/slide-46.xml.rels><?xml version="1.0" encoding="UTF-8" standalone="yes"?>
<Relationships xmlns="http://schemas.openxmlformats.org/package/2006/relationships"><Relationship Id="rId2" Type="http://schemas.openxmlformats.org/officeDocument/2006/relationships/image" Target="../media/slide.46.jpg"/><Relationship Id="rId1" Type="http://schemas.openxmlformats.org/officeDocument/2006/relationships/slideLayout" Target="../slideLayouts/slideLayout1.xml"/></Relationships>
</file>

<file path=ppt/slides/_rels/slide-47.xml.rels><?xml version="1.0" encoding="UTF-8" standalone="yes"?>
<Relationships xmlns="http://schemas.openxmlformats.org/package/2006/relationships"><Relationship Id="rId2" Type="http://schemas.openxmlformats.org/officeDocument/2006/relationships/image" Target="../media/slide.47.jpg"/><Relationship Id="rId1" Type="http://schemas.openxmlformats.org/officeDocument/2006/relationships/slideLayout" Target="../slideLayouts/slideLayout1.xml"/></Relationships>
</file>

<file path=ppt/slides/_rels/slide-48.xml.rels><?xml version="1.0" encoding="UTF-8" standalone="yes"?>
<Relationships xmlns="http://schemas.openxmlformats.org/package/2006/relationships"><Relationship Id="rId2" Type="http://schemas.openxmlformats.org/officeDocument/2006/relationships/image" Target="../media/slide.48.jpg"/><Relationship Id="rId1" Type="http://schemas.openxmlformats.org/officeDocument/2006/relationships/slideLayout" Target="../slideLayouts/slideLayout1.xml"/></Relationships>
</file>

<file path=ppt/slides/_rels/slide-49.xml.rels><?xml version="1.0" encoding="UTF-8" standalone="yes"?>
<Relationships xmlns="http://schemas.openxmlformats.org/package/2006/relationships"><Relationship Id="rId2" Type="http://schemas.openxmlformats.org/officeDocument/2006/relationships/image" Target="../media/slide.49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50.xml.rels><?xml version="1.0" encoding="UTF-8" standalone="yes"?>
<Relationships xmlns="http://schemas.openxmlformats.org/package/2006/relationships"><Relationship Id="rId2" Type="http://schemas.openxmlformats.org/officeDocument/2006/relationships/image" Target="../media/slide.50.jpg"/><Relationship Id="rId1" Type="http://schemas.openxmlformats.org/officeDocument/2006/relationships/slideLayout" Target="../slideLayouts/slideLayout1.xml"/></Relationships>
</file>

<file path=ppt/slides/_rels/slide-51.xml.rels><?xml version="1.0" encoding="UTF-8" standalone="yes"?>
<Relationships xmlns="http://schemas.openxmlformats.org/package/2006/relationships"><Relationship Id="rId2" Type="http://schemas.openxmlformats.org/officeDocument/2006/relationships/image" Target="../media/slide.51.jpg"/><Relationship Id="rId1" Type="http://schemas.openxmlformats.org/officeDocument/2006/relationships/slideLayout" Target="../slideLayouts/slideLayout1.xml"/></Relationships>
</file>

<file path=ppt/slides/_rels/slide-52.xml.rels><?xml version="1.0" encoding="UTF-8" standalone="yes"?>
<Relationships xmlns="http://schemas.openxmlformats.org/package/2006/relationships"><Relationship Id="rId2" Type="http://schemas.openxmlformats.org/officeDocument/2006/relationships/image" Target="../media/slide.52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