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A135-62E6-40F3-B46F-D7362AD9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D84C-3FEC-412E-A9F3-0B21E8AC8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1D3B-C6D3-4169-974C-6DD5DAEC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75E4-0859-4CBF-854B-64EAE7BD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3155-EF42-46B1-A6C3-E08C375B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E6F4-6343-43F4-9AB3-2FA63F23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993E-6EEF-4515-A756-EB0CBC7F9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40DF-A522-4904-806F-79BDCFA0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2C26-DD6B-403F-B4B1-53CB5D7A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C277-75DD-4D3C-965E-B293701F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C11CE-C31D-4768-83C6-8FA3C53D5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22A3-2AC3-40BC-8B76-757087F6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8DA2-5178-470A-B5E6-4EBF71C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65E8-F828-43AE-9162-69A10B72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A009-D04B-485C-B522-3FA155F1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73E8-67C5-4C69-ABF7-480D8E9C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80F5-9990-428F-97F3-E2C1C647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350A-D1C6-4FEE-8F27-1D9A16D1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2A3F-199E-41CF-8A4A-C2EB1347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64E2-ED7A-4E6B-A3F8-43413819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B137-F1B9-4ED9-9EB2-D9ECFFF9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AF78-79B6-4776-A182-501CFE42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53E7-433F-4B65-A492-14C98075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028C-CE4B-4F43-B0E2-9DAA27BF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8BA1-7268-4F1E-B141-A32F874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5644-4B37-44F0-923D-525A4E75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474A-EB7A-498E-99AA-EC11EB99F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FAF3F-93A1-4F6B-8655-2FC880FD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EC313-F1ED-4F34-BE2A-4E792EB0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1B75-7690-4C30-BC4B-AD7FC641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393A-39A2-4715-82E3-51CF6864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FEE6-60B9-4516-8E57-4E4E2D39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F156-C076-422B-AADA-8E11390B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0A0B5-5453-43B5-A1F9-05D8311BA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D30E-B9D2-482B-864C-7B15C26EB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ADE-5407-43D2-91ED-36C26F65E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D1B25-40C5-4B16-9113-8B9F0437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2E24D-A8BB-46D6-B261-BA54556F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97386-4514-4B14-84FC-BC17BEE6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E537-CB0F-4040-BE66-6FA562AA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E651D-AB03-4CC5-8B58-D16BA95A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AD834-2A65-4D36-B651-A05C1F14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5CB28-DA7C-484D-B805-F47DA7F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FA321-C7AA-4ED7-BBE8-103B4E1D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3F40D-BC03-4508-B5D8-E8E7A814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1CE4-4CA1-4FE7-B876-13C8A02E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E68F-F63E-491D-BC0E-CF99E28D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031C-5A6A-4FB2-B193-F70E17CE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CCBDF-95B7-49B8-AABB-CABEBB40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E3687-D987-4A47-A861-12149446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6917-0989-4A00-BF06-1A1D3A95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52CC7-6D58-443D-A960-8BCABD5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EFF-4F1E-40C0-9033-911FFADB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AA855-9906-4B1B-BF20-D1C144AF7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F409-01DC-4B0A-AE48-1D1DEA64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7B05F-213B-425E-B6DF-110E2BB0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32E6-F976-4573-B2E8-0C0FD7C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21AFF-0DB7-4AC9-B6DF-634DBBE9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EBFA8-3537-4402-9416-F419BE04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D653-CEC0-453C-9C28-5636C620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DD71-DB57-47D2-8FBD-DE5E18767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78B7-1BBB-488A-9EBC-EBEF67C558C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3E4B-4BF7-47B3-82E2-F0C68E1E6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4B24-7E81-4328-874D-CE7685E06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0A6D-3A14-484E-B6D4-F23AAC9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2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11F7-18A3-469A-A0E8-7A885B5D3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DSpace</a:t>
            </a:r>
            <a:r>
              <a:rPr lang="en-US" dirty="0"/>
              <a:t> Text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0FEE6-29FE-402F-9CB6-FB65CABF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test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3767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7499-163D-421E-A871-B4873C29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6A73-228C-4A0E-B422-293084D3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quick brown fox jumped over the lazy dog</a:t>
            </a:r>
          </a:p>
        </p:txBody>
      </p:sp>
    </p:spTree>
    <p:extLst>
      <p:ext uri="{BB962C8B-B14F-4D97-AF65-F5344CB8AC3E}">
        <p14:creationId xmlns:p14="http://schemas.microsoft.com/office/powerpoint/2010/main" val="231163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F0C6-3C80-47F8-9186-771B6B30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2F86-9163-49DA-B6B2-248619E3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5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7B3-17B7-4E30-85AA-52FA2304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407E-4B6E-43E6-8B3E-D4450F94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DSpace</a:t>
            </a:r>
            <a:r>
              <a:rPr lang="en-US" dirty="0"/>
              <a:t> can extract the text from your presentations!</a:t>
            </a:r>
          </a:p>
          <a:p>
            <a:r>
              <a:rPr lang="en-US" dirty="0"/>
              <a:t>Give it a try yourself</a:t>
            </a:r>
          </a:p>
        </p:txBody>
      </p:sp>
    </p:spTree>
    <p:extLst>
      <p:ext uri="{BB962C8B-B14F-4D97-AF65-F5344CB8AC3E}">
        <p14:creationId xmlns:p14="http://schemas.microsoft.com/office/powerpoint/2010/main" val="391488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DSpace Text Extraction</vt:lpstr>
      <vt:lpstr>My first point</vt:lpstr>
      <vt:lpstr>A quick aside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DSpace Text Extraction</dc:title>
  <dc:creator>Tim Donohue</dc:creator>
  <cp:lastModifiedBy>Tim Donohue</cp:lastModifiedBy>
  <cp:revision>1</cp:revision>
  <dcterms:created xsi:type="dcterms:W3CDTF">2022-03-30T18:22:40Z</dcterms:created>
  <dcterms:modified xsi:type="dcterms:W3CDTF">2022-03-30T18:26:06Z</dcterms:modified>
</cp:coreProperties>
</file>