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D061E21-04E0-463D-AA7C-5D123EB7B5C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73939-A629-4637-B177-E479A36BC96A}" v="11" dt="2021-05-07T10:11:49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pengler" userId="584d627cb94b51c3" providerId="LiveId" clId="{5394A3B1-36EA-8F45-876C-E25F7500D06D}"/>
    <pc:docChg chg="undo custSel modSld">
      <pc:chgData name="Daniel Spengler" userId="584d627cb94b51c3" providerId="LiveId" clId="{5394A3B1-36EA-8F45-876C-E25F7500D06D}" dt="2021-05-03T10:08:49.720" v="47" actId="20577"/>
      <pc:docMkLst>
        <pc:docMk/>
      </pc:docMkLst>
      <pc:sldChg chg="modSp mod">
        <pc:chgData name="Daniel Spengler" userId="584d627cb94b51c3" providerId="LiveId" clId="{5394A3B1-36EA-8F45-876C-E25F7500D06D}" dt="2021-05-03T10:05:17.982" v="25" actId="1035"/>
        <pc:sldMkLst>
          <pc:docMk/>
          <pc:sldMk cId="1550840381" sldId="256"/>
        </pc:sldMkLst>
        <pc:picChg chg="mod">
          <ac:chgData name="Daniel Spengler" userId="584d627cb94b51c3" providerId="LiveId" clId="{5394A3B1-36EA-8F45-876C-E25F7500D06D}" dt="2021-05-03T10:05:17.982" v="25" actId="1035"/>
          <ac:picMkLst>
            <pc:docMk/>
            <pc:sldMk cId="1550840381" sldId="256"/>
            <ac:picMk id="6" creationId="{A7342BB1-B426-43C6-B068-88896FD41712}"/>
          </ac:picMkLst>
        </pc:picChg>
      </pc:sldChg>
      <pc:sldChg chg="modSp mod addAnim delAnim">
        <pc:chgData name="Daniel Spengler" userId="584d627cb94b51c3" providerId="LiveId" clId="{5394A3B1-36EA-8F45-876C-E25F7500D06D}" dt="2021-05-03T10:08:49.720" v="47" actId="20577"/>
        <pc:sldMkLst>
          <pc:docMk/>
          <pc:sldMk cId="2256109313" sldId="266"/>
        </pc:sldMkLst>
        <pc:graphicFrameChg chg="mod modGraphic">
          <ac:chgData name="Daniel Spengler" userId="584d627cb94b51c3" providerId="LiveId" clId="{5394A3B1-36EA-8F45-876C-E25F7500D06D}" dt="2021-05-03T10:08:49.720" v="47" actId="20577"/>
          <ac:graphicFrameMkLst>
            <pc:docMk/>
            <pc:sldMk cId="2256109313" sldId="266"/>
            <ac:graphicFrameMk id="6" creationId="{F9F2399C-08F2-44F7-AB46-3BD53E4DB0B1}"/>
          </ac:graphicFrameMkLst>
        </pc:graphicFrameChg>
      </pc:sldChg>
      <pc:sldChg chg="modSp mod">
        <pc:chgData name="Daniel Spengler" userId="584d627cb94b51c3" providerId="LiveId" clId="{5394A3B1-36EA-8F45-876C-E25F7500D06D}" dt="2021-04-28T17:30:04.623" v="23"/>
        <pc:sldMkLst>
          <pc:docMk/>
          <pc:sldMk cId="29626638" sldId="271"/>
        </pc:sldMkLst>
        <pc:spChg chg="mod">
          <ac:chgData name="Daniel Spengler" userId="584d627cb94b51c3" providerId="LiveId" clId="{5394A3B1-36EA-8F45-876C-E25F7500D06D}" dt="2021-04-28T17:30:04.623" v="23"/>
          <ac:spMkLst>
            <pc:docMk/>
            <pc:sldMk cId="29626638" sldId="271"/>
            <ac:spMk id="4" creationId="{53F906B8-A66C-4495-A36B-E9A896C77DDD}"/>
          </ac:spMkLst>
        </pc:spChg>
      </pc:sldChg>
    </pc:docChg>
  </pc:docChgLst>
  <pc:docChgLst>
    <pc:chgData name="Daniel Spengler" userId="584d627cb94b51c3" providerId="LiveId" clId="{28773939-A629-4637-B177-E479A36BC96A}"/>
    <pc:docChg chg="undo redo custSel addSld delSld modSld sldOrd modMainMaster addSection delSection modSection">
      <pc:chgData name="Daniel Spengler" userId="584d627cb94b51c3" providerId="LiveId" clId="{28773939-A629-4637-B177-E479A36BC96A}" dt="2021-05-07T10:11:49.368" v="12615"/>
      <pc:docMkLst>
        <pc:docMk/>
      </pc:docMkLst>
      <pc:sldChg chg="addSp delSp modSp mod">
        <pc:chgData name="Daniel Spengler" userId="584d627cb94b51c3" providerId="LiveId" clId="{28773939-A629-4637-B177-E479A36BC96A}" dt="2021-05-04T17:12:13.945" v="11946" actId="20577"/>
        <pc:sldMkLst>
          <pc:docMk/>
          <pc:sldMk cId="1550840381" sldId="256"/>
        </pc:sldMkLst>
        <pc:spChg chg="mod">
          <ac:chgData name="Daniel Spengler" userId="584d627cb94b51c3" providerId="LiveId" clId="{28773939-A629-4637-B177-E479A36BC96A}" dt="2021-05-04T17:12:13.945" v="11946" actId="20577"/>
          <ac:spMkLst>
            <pc:docMk/>
            <pc:sldMk cId="1550840381" sldId="256"/>
            <ac:spMk id="3" creationId="{64E0F469-8858-457F-88E8-73C0DE9A1C01}"/>
          </ac:spMkLst>
        </pc:spChg>
        <pc:picChg chg="del">
          <ac:chgData name="Daniel Spengler" userId="584d627cb94b51c3" providerId="LiveId" clId="{28773939-A629-4637-B177-E479A36BC96A}" dt="2021-04-26T11:41:19.686" v="963" actId="478"/>
          <ac:picMkLst>
            <pc:docMk/>
            <pc:sldMk cId="1550840381" sldId="256"/>
            <ac:picMk id="5" creationId="{C25AA251-B8B9-47DB-9A67-4FABED4A1E25}"/>
          </ac:picMkLst>
        </pc:picChg>
        <pc:picChg chg="add mod ord">
          <ac:chgData name="Daniel Spengler" userId="584d627cb94b51c3" providerId="LiveId" clId="{28773939-A629-4637-B177-E479A36BC96A}" dt="2021-04-26T11:44:35.646" v="974" actId="1076"/>
          <ac:picMkLst>
            <pc:docMk/>
            <pc:sldMk cId="1550840381" sldId="256"/>
            <ac:picMk id="6" creationId="{A7342BB1-B426-43C6-B068-88896FD41712}"/>
          </ac:picMkLst>
        </pc:picChg>
      </pc:sldChg>
      <pc:sldChg chg="addSp delSp modSp mod modTransition setBg modAnim">
        <pc:chgData name="Daniel Spengler" userId="584d627cb94b51c3" providerId="LiveId" clId="{28773939-A629-4637-B177-E479A36BC96A}" dt="2021-04-28T18:03:22.233" v="6518"/>
        <pc:sldMkLst>
          <pc:docMk/>
          <pc:sldMk cId="1169277303" sldId="257"/>
        </pc:sldMkLst>
        <pc:spChg chg="mod">
          <ac:chgData name="Daniel Spengler" userId="584d627cb94b51c3" providerId="LiveId" clId="{28773939-A629-4637-B177-E479A36BC96A}" dt="2021-04-27T16:09:25.937" v="3593" actId="1076"/>
          <ac:spMkLst>
            <pc:docMk/>
            <pc:sldMk cId="1169277303" sldId="257"/>
            <ac:spMk id="2" creationId="{C309F168-8D3C-4160-8077-654D9D5C6854}"/>
          </ac:spMkLst>
        </pc:spChg>
        <pc:spChg chg="mod">
          <ac:chgData name="Daniel Spengler" userId="584d627cb94b51c3" providerId="LiveId" clId="{28773939-A629-4637-B177-E479A36BC96A}" dt="2021-04-27T16:23:56.372" v="3685" actId="27636"/>
          <ac:spMkLst>
            <pc:docMk/>
            <pc:sldMk cId="1169277303" sldId="257"/>
            <ac:spMk id="3" creationId="{0041C9A3-C9D6-4705-A71A-BE94323DC5A7}"/>
          </ac:spMkLst>
        </pc:spChg>
        <pc:spChg chg="mod">
          <ac:chgData name="Daniel Spengler" userId="584d627cb94b51c3" providerId="LiveId" clId="{28773939-A629-4637-B177-E479A36BC96A}" dt="2021-04-24T16:41:41.401" v="256" actId="1037"/>
          <ac:spMkLst>
            <pc:docMk/>
            <pc:sldMk cId="1169277303" sldId="257"/>
            <ac:spMk id="4" creationId="{82B89B53-26D5-47F9-9A72-DC8E11C446CF}"/>
          </ac:spMkLst>
        </pc:spChg>
        <pc:spChg chg="del">
          <ac:chgData name="Daniel Spengler" userId="584d627cb94b51c3" providerId="LiveId" clId="{28773939-A629-4637-B177-E479A36BC96A}" dt="2021-04-24T16:42:35.365" v="257"/>
          <ac:spMkLst>
            <pc:docMk/>
            <pc:sldMk cId="1169277303" sldId="257"/>
            <ac:spMk id="7" creationId="{04EFB4C0-D5B7-4A5A-8FDD-81E634FBC8D3}"/>
          </ac:spMkLst>
        </pc:spChg>
        <pc:spChg chg="add del">
          <ac:chgData name="Daniel Spengler" userId="584d627cb94b51c3" providerId="LiveId" clId="{28773939-A629-4637-B177-E479A36BC96A}" dt="2021-04-27T14:47:40.190" v="988" actId="22"/>
          <ac:spMkLst>
            <pc:docMk/>
            <pc:sldMk cId="1169277303" sldId="257"/>
            <ac:spMk id="7" creationId="{C71952E5-9F13-4081-80C5-381E05129D0C}"/>
          </ac:spMkLst>
        </pc:spChg>
        <pc:spChg chg="add">
          <ac:chgData name="Daniel Spengler" userId="584d627cb94b51c3" providerId="LiveId" clId="{28773939-A629-4637-B177-E479A36BC96A}" dt="2021-04-24T16:55:09.738" v="524"/>
          <ac:spMkLst>
            <pc:docMk/>
            <pc:sldMk cId="1169277303" sldId="257"/>
            <ac:spMk id="8" creationId="{F33AE112-A5FE-4501-A589-4838A554F77A}"/>
          </ac:spMkLst>
        </pc:spChg>
        <pc:spChg chg="del">
          <ac:chgData name="Daniel Spengler" userId="584d627cb94b51c3" providerId="LiveId" clId="{28773939-A629-4637-B177-E479A36BC96A}" dt="2021-04-24T16:49:18.144" v="258"/>
          <ac:spMkLst>
            <pc:docMk/>
            <pc:sldMk cId="1169277303" sldId="257"/>
            <ac:spMk id="9" creationId="{099D7D8D-3BA5-441D-9B57-4257BD9C8296}"/>
          </ac:spMkLst>
        </pc:spChg>
        <pc:spChg chg="del mod">
          <ac:chgData name="Daniel Spengler" userId="584d627cb94b51c3" providerId="LiveId" clId="{28773939-A629-4637-B177-E479A36BC96A}" dt="2021-04-24T16:55:10.371" v="525"/>
          <ac:spMkLst>
            <pc:docMk/>
            <pc:sldMk cId="1169277303" sldId="257"/>
            <ac:spMk id="10" creationId="{DC9D8CF4-7CC2-417B-A0C5-4C9055B276BB}"/>
          </ac:spMkLst>
        </pc:spChg>
        <pc:spChg chg="add del mod ord">
          <ac:chgData name="Daniel Spengler" userId="584d627cb94b51c3" providerId="LiveId" clId="{28773939-A629-4637-B177-E479A36BC96A}" dt="2021-04-24T16:58:34.258" v="530" actId="478"/>
          <ac:spMkLst>
            <pc:docMk/>
            <pc:sldMk cId="1169277303" sldId="257"/>
            <ac:spMk id="11" creationId="{93FF8B15-42CE-46FF-ADEC-19E18B2B77A3}"/>
          </ac:spMkLst>
        </pc:spChg>
        <pc:picChg chg="add del mod">
          <ac:chgData name="Daniel Spengler" userId="584d627cb94b51c3" providerId="LiveId" clId="{28773939-A629-4637-B177-E479A36BC96A}" dt="2021-04-24T16:41:30.928" v="239" actId="931"/>
          <ac:picMkLst>
            <pc:docMk/>
            <pc:sldMk cId="1169277303" sldId="257"/>
            <ac:picMk id="6" creationId="{AADFC51A-6727-4C2D-82C6-452F596BD26C}"/>
          </ac:picMkLst>
        </pc:picChg>
      </pc:sldChg>
      <pc:sldChg chg="new del">
        <pc:chgData name="Daniel Spengler" userId="584d627cb94b51c3" providerId="LiveId" clId="{28773939-A629-4637-B177-E479A36BC96A}" dt="2021-04-27T14:49:06.726" v="992" actId="680"/>
        <pc:sldMkLst>
          <pc:docMk/>
          <pc:sldMk cId="541931570" sldId="258"/>
        </pc:sldMkLst>
      </pc:sldChg>
      <pc:sldChg chg="new del">
        <pc:chgData name="Daniel Spengler" userId="584d627cb94b51c3" providerId="LiveId" clId="{28773939-A629-4637-B177-E479A36BC96A}" dt="2021-04-27T14:47:06.903" v="986" actId="680"/>
        <pc:sldMkLst>
          <pc:docMk/>
          <pc:sldMk cId="1125549735" sldId="258"/>
        </pc:sldMkLst>
      </pc:sldChg>
      <pc:sldChg chg="delSp modSp new del mod">
        <pc:chgData name="Daniel Spengler" userId="584d627cb94b51c3" providerId="LiveId" clId="{28773939-A629-4637-B177-E479A36BC96A}" dt="2021-04-27T16:04:55.416" v="3527" actId="2696"/>
        <pc:sldMkLst>
          <pc:docMk/>
          <pc:sldMk cId="3086739752" sldId="258"/>
        </pc:sldMkLst>
        <pc:spChg chg="mod">
          <ac:chgData name="Daniel Spengler" userId="584d627cb94b51c3" providerId="LiveId" clId="{28773939-A629-4637-B177-E479A36BC96A}" dt="2021-04-27T15:56:03.802" v="3438" actId="14100"/>
          <ac:spMkLst>
            <pc:docMk/>
            <pc:sldMk cId="3086739752" sldId="258"/>
            <ac:spMk id="2" creationId="{07799A42-AD8E-42C9-AEDD-5132E2E7FB2B}"/>
          </ac:spMkLst>
        </pc:spChg>
        <pc:spChg chg="del">
          <ac:chgData name="Daniel Spengler" userId="584d627cb94b51c3" providerId="LiveId" clId="{28773939-A629-4637-B177-E479A36BC96A}" dt="2021-04-27T14:50:10.534" v="1016" actId="478"/>
          <ac:spMkLst>
            <pc:docMk/>
            <pc:sldMk cId="3086739752" sldId="258"/>
            <ac:spMk id="3" creationId="{26773015-2A0A-4FF3-BA63-009D72A2FA40}"/>
          </ac:spMkLst>
        </pc:spChg>
      </pc:sldChg>
      <pc:sldChg chg="addSp modSp new mod modTransition">
        <pc:chgData name="Daniel Spengler" userId="584d627cb94b51c3" providerId="LiveId" clId="{28773939-A629-4637-B177-E479A36BC96A}" dt="2021-05-01T18:03:39.234" v="11883"/>
        <pc:sldMkLst>
          <pc:docMk/>
          <pc:sldMk cId="2426326205" sldId="259"/>
        </pc:sldMkLst>
        <pc:spChg chg="mod">
          <ac:chgData name="Daniel Spengler" userId="584d627cb94b51c3" providerId="LiveId" clId="{28773939-A629-4637-B177-E479A36BC96A}" dt="2021-04-27T16:12:02.071" v="3604" actId="20577"/>
          <ac:spMkLst>
            <pc:docMk/>
            <pc:sldMk cId="2426326205" sldId="259"/>
            <ac:spMk id="2" creationId="{5C3C4D8B-E744-4F44-8CFA-1D875494BDCF}"/>
          </ac:spMkLst>
        </pc:spChg>
        <pc:spChg chg="mod">
          <ac:chgData name="Daniel Spengler" userId="584d627cb94b51c3" providerId="LiveId" clId="{28773939-A629-4637-B177-E479A36BC96A}" dt="2021-04-27T14:59:19.498" v="1138" actId="20577"/>
          <ac:spMkLst>
            <pc:docMk/>
            <pc:sldMk cId="2426326205" sldId="259"/>
            <ac:spMk id="3" creationId="{3C5B6CA7-0581-4EA0-AB86-40DF20B2D800}"/>
          </ac:spMkLst>
        </pc:spChg>
        <pc:picChg chg="add mod ord">
          <ac:chgData name="Daniel Spengler" userId="584d627cb94b51c3" providerId="LiveId" clId="{28773939-A629-4637-B177-E479A36BC96A}" dt="2021-04-28T19:04:46.227" v="6565" actId="1076"/>
          <ac:picMkLst>
            <pc:docMk/>
            <pc:sldMk cId="2426326205" sldId="259"/>
            <ac:picMk id="7" creationId="{A1853A8C-FAED-44CD-AFF6-5E2961D5FBF4}"/>
          </ac:picMkLst>
        </pc:picChg>
      </pc:sldChg>
      <pc:sldChg chg="add del ord">
        <pc:chgData name="Daniel Spengler" userId="584d627cb94b51c3" providerId="LiveId" clId="{28773939-A629-4637-B177-E479A36BC96A}" dt="2021-04-27T14:58:04.211" v="1043" actId="47"/>
        <pc:sldMkLst>
          <pc:docMk/>
          <pc:sldMk cId="2678930980" sldId="259"/>
        </pc:sldMkLst>
      </pc:sldChg>
      <pc:sldChg chg="addSp modSp new mod modTransition">
        <pc:chgData name="Daniel Spengler" userId="584d627cb94b51c3" providerId="LiveId" clId="{28773939-A629-4637-B177-E479A36BC96A}" dt="2021-05-01T18:06:14.966" v="11890"/>
        <pc:sldMkLst>
          <pc:docMk/>
          <pc:sldMk cId="3183627295" sldId="260"/>
        </pc:sldMkLst>
        <pc:spChg chg="mod">
          <ac:chgData name="Daniel Spengler" userId="584d627cb94b51c3" providerId="LiveId" clId="{28773939-A629-4637-B177-E479A36BC96A}" dt="2021-04-28T18:55:25.246" v="6551" actId="14100"/>
          <ac:spMkLst>
            <pc:docMk/>
            <pc:sldMk cId="3183627295" sldId="260"/>
            <ac:spMk id="2" creationId="{0C5574AB-FB30-4CFB-A3A3-90071F70AC3F}"/>
          </ac:spMkLst>
        </pc:spChg>
        <pc:spChg chg="mod">
          <ac:chgData name="Daniel Spengler" userId="584d627cb94b51c3" providerId="LiveId" clId="{28773939-A629-4637-B177-E479A36BC96A}" dt="2021-04-27T15:00:40.999" v="1288" actId="20577"/>
          <ac:spMkLst>
            <pc:docMk/>
            <pc:sldMk cId="3183627295" sldId="260"/>
            <ac:spMk id="3" creationId="{E9304611-291F-437A-AD47-BD137B5F01E6}"/>
          </ac:spMkLst>
        </pc:spChg>
        <pc:picChg chg="add mod">
          <ac:chgData name="Daniel Spengler" userId="584d627cb94b51c3" providerId="LiveId" clId="{28773939-A629-4637-B177-E479A36BC96A}" dt="2021-04-28T18:57:12.767" v="6557" actId="1076"/>
          <ac:picMkLst>
            <pc:docMk/>
            <pc:sldMk cId="3183627295" sldId="260"/>
            <ac:picMk id="7" creationId="{C9BD7AE6-ACB7-4618-82AE-70A9B6B4372E}"/>
          </ac:picMkLst>
        </pc:picChg>
      </pc:sldChg>
      <pc:sldChg chg="modSp new mod modTransition">
        <pc:chgData name="Daniel Spengler" userId="584d627cb94b51c3" providerId="LiveId" clId="{28773939-A629-4637-B177-E479A36BC96A}" dt="2021-04-28T18:22:25.417" v="6547" actId="255"/>
        <pc:sldMkLst>
          <pc:docMk/>
          <pc:sldMk cId="1281714295" sldId="261"/>
        </pc:sldMkLst>
        <pc:spChg chg="mod">
          <ac:chgData name="Daniel Spengler" userId="584d627cb94b51c3" providerId="LiveId" clId="{28773939-A629-4637-B177-E479A36BC96A}" dt="2021-04-27T15:50:40.616" v="3405" actId="1076"/>
          <ac:spMkLst>
            <pc:docMk/>
            <pc:sldMk cId="1281714295" sldId="261"/>
            <ac:spMk id="2" creationId="{B16E1629-311F-44FC-8451-3E894AE84534}"/>
          </ac:spMkLst>
        </pc:spChg>
        <pc:spChg chg="mod">
          <ac:chgData name="Daniel Spengler" userId="584d627cb94b51c3" providerId="LiveId" clId="{28773939-A629-4637-B177-E479A36BC96A}" dt="2021-04-28T18:22:25.417" v="6547" actId="255"/>
          <ac:spMkLst>
            <pc:docMk/>
            <pc:sldMk cId="1281714295" sldId="261"/>
            <ac:spMk id="3" creationId="{A04A8FEE-10F6-47C5-A6FC-3CEDB81DB224}"/>
          </ac:spMkLst>
        </pc:spChg>
      </pc:sldChg>
      <pc:sldChg chg="modSp new mod modTransition">
        <pc:chgData name="Daniel Spengler" userId="584d627cb94b51c3" providerId="LiveId" clId="{28773939-A629-4637-B177-E479A36BC96A}" dt="2021-04-28T18:22:11.549" v="6546" actId="255"/>
        <pc:sldMkLst>
          <pc:docMk/>
          <pc:sldMk cId="3508050628" sldId="262"/>
        </pc:sldMkLst>
        <pc:spChg chg="mod">
          <ac:chgData name="Daniel Spengler" userId="584d627cb94b51c3" providerId="LiveId" clId="{28773939-A629-4637-B177-E479A36BC96A}" dt="2021-04-27T16:29:50.489" v="3764" actId="20577"/>
          <ac:spMkLst>
            <pc:docMk/>
            <pc:sldMk cId="3508050628" sldId="262"/>
            <ac:spMk id="2" creationId="{74A552B5-2FCA-4881-A833-1753A84FBA02}"/>
          </ac:spMkLst>
        </pc:spChg>
        <pc:spChg chg="mod">
          <ac:chgData name="Daniel Spengler" userId="584d627cb94b51c3" providerId="LiveId" clId="{28773939-A629-4637-B177-E479A36BC96A}" dt="2021-04-28T18:22:11.549" v="6546" actId="255"/>
          <ac:spMkLst>
            <pc:docMk/>
            <pc:sldMk cId="3508050628" sldId="262"/>
            <ac:spMk id="3" creationId="{CAE7B986-5612-465B-A158-8A907F51F67F}"/>
          </ac:spMkLst>
        </pc:spChg>
      </pc:sldChg>
      <pc:sldChg chg="delSp modSp add del mod">
        <pc:chgData name="Daniel Spengler" userId="584d627cb94b51c3" providerId="LiveId" clId="{28773939-A629-4637-B177-E479A36BC96A}" dt="2021-04-27T16:05:04.534" v="3528" actId="2696"/>
        <pc:sldMkLst>
          <pc:docMk/>
          <pc:sldMk cId="81044800" sldId="263"/>
        </pc:sldMkLst>
        <pc:spChg chg="del mod">
          <ac:chgData name="Daniel Spengler" userId="584d627cb94b51c3" providerId="LiveId" clId="{28773939-A629-4637-B177-E479A36BC96A}" dt="2021-04-27T15:56:40.714" v="3442" actId="478"/>
          <ac:spMkLst>
            <pc:docMk/>
            <pc:sldMk cId="81044800" sldId="263"/>
            <ac:spMk id="2" creationId="{07799A42-AD8E-42C9-AEDD-5132E2E7FB2B}"/>
          </ac:spMkLst>
        </pc:spChg>
      </pc:sldChg>
      <pc:sldChg chg="addSp delSp modSp new mod modTransition">
        <pc:chgData name="Daniel Spengler" userId="584d627cb94b51c3" providerId="LiveId" clId="{28773939-A629-4637-B177-E479A36BC96A}" dt="2021-04-28T18:31:51.502" v="6550" actId="931"/>
        <pc:sldMkLst>
          <pc:docMk/>
          <pc:sldMk cId="1047222891" sldId="264"/>
        </pc:sldMkLst>
        <pc:spChg chg="del mod">
          <ac:chgData name="Daniel Spengler" userId="584d627cb94b51c3" providerId="LiveId" clId="{28773939-A629-4637-B177-E479A36BC96A}" dt="2021-04-27T15:57:09.107" v="3446" actId="478"/>
          <ac:spMkLst>
            <pc:docMk/>
            <pc:sldMk cId="1047222891" sldId="264"/>
            <ac:spMk id="2" creationId="{FF9CDBAA-C011-4E4A-9B1F-456548B48C9A}"/>
          </ac:spMkLst>
        </pc:spChg>
        <pc:spChg chg="mod">
          <ac:chgData name="Daniel Spengler" userId="584d627cb94b51c3" providerId="LiveId" clId="{28773939-A629-4637-B177-E479A36BC96A}" dt="2021-04-27T16:13:43.695" v="3681" actId="20577"/>
          <ac:spMkLst>
            <pc:docMk/>
            <pc:sldMk cId="1047222891" sldId="264"/>
            <ac:spMk id="3" creationId="{2BDAD2B4-634E-4AF2-ABE7-5D38D4645B43}"/>
          </ac:spMkLst>
        </pc:spChg>
        <pc:spChg chg="add del mod">
          <ac:chgData name="Daniel Spengler" userId="584d627cb94b51c3" providerId="LiveId" clId="{28773939-A629-4637-B177-E479A36BC96A}" dt="2021-04-28T18:29:41.452" v="6548" actId="931"/>
          <ac:spMkLst>
            <pc:docMk/>
            <pc:sldMk cId="1047222891" sldId="264"/>
            <ac:spMk id="4" creationId="{D4B3CEE3-F1AF-4438-904D-549F9E1FB565}"/>
          </ac:spMkLst>
        </pc:spChg>
        <pc:spChg chg="add del mod">
          <ac:chgData name="Daniel Spengler" userId="584d627cb94b51c3" providerId="LiveId" clId="{28773939-A629-4637-B177-E479A36BC96A}" dt="2021-04-28T18:31:51.502" v="6550" actId="931"/>
          <ac:spMkLst>
            <pc:docMk/>
            <pc:sldMk cId="1047222891" sldId="264"/>
            <ac:spMk id="9" creationId="{10A5D639-D44C-419C-B85D-06419EDA2173}"/>
          </ac:spMkLst>
        </pc:spChg>
        <pc:picChg chg="add del mod">
          <ac:chgData name="Daniel Spengler" userId="584d627cb94b51c3" providerId="LiveId" clId="{28773939-A629-4637-B177-E479A36BC96A}" dt="2021-04-28T18:29:50.290" v="6549" actId="478"/>
          <ac:picMkLst>
            <pc:docMk/>
            <pc:sldMk cId="1047222891" sldId="264"/>
            <ac:picMk id="7" creationId="{867127C3-D769-4C2E-A827-B4F185A8061B}"/>
          </ac:picMkLst>
        </pc:picChg>
        <pc:picChg chg="add del mod">
          <ac:chgData name="Daniel Spengler" userId="584d627cb94b51c3" providerId="LiveId" clId="{28773939-A629-4637-B177-E479A36BC96A}" dt="2021-04-27T16:02:30.735" v="3506" actId="931"/>
          <ac:picMkLst>
            <pc:docMk/>
            <pc:sldMk cId="1047222891" sldId="264"/>
            <ac:picMk id="8" creationId="{D47588A5-8B0D-4E9D-A622-3304AA77E7BA}"/>
          </ac:picMkLst>
        </pc:picChg>
        <pc:picChg chg="add mod">
          <ac:chgData name="Daniel Spengler" userId="584d627cb94b51c3" providerId="LiveId" clId="{28773939-A629-4637-B177-E479A36BC96A}" dt="2021-04-28T18:31:51.502" v="6550" actId="931"/>
          <ac:picMkLst>
            <pc:docMk/>
            <pc:sldMk cId="1047222891" sldId="264"/>
            <ac:picMk id="11" creationId="{5FC784A0-AA02-451F-91FB-66C42F203BB0}"/>
          </ac:picMkLst>
        </pc:picChg>
      </pc:sldChg>
      <pc:sldChg chg="addSp delSp modSp new mod modTransition delAnim modAnim">
        <pc:chgData name="Daniel Spengler" userId="584d627cb94b51c3" providerId="LiveId" clId="{28773939-A629-4637-B177-E479A36BC96A}" dt="2021-04-28T18:05:07.910" v="6521"/>
        <pc:sldMkLst>
          <pc:docMk/>
          <pc:sldMk cId="396121536" sldId="265"/>
        </pc:sldMkLst>
        <pc:spChg chg="mod">
          <ac:chgData name="Daniel Spengler" userId="584d627cb94b51c3" providerId="LiveId" clId="{28773939-A629-4637-B177-E479A36BC96A}" dt="2021-04-28T14:13:06.784" v="4034" actId="1076"/>
          <ac:spMkLst>
            <pc:docMk/>
            <pc:sldMk cId="396121536" sldId="265"/>
            <ac:spMk id="2" creationId="{F63DF1A0-CA28-491A-83DC-665485802391}"/>
          </ac:spMkLst>
        </pc:spChg>
        <pc:spChg chg="add del mod">
          <ac:chgData name="Daniel Spengler" userId="584d627cb94b51c3" providerId="LiveId" clId="{28773939-A629-4637-B177-E479A36BC96A}" dt="2021-04-28T14:42:49.945" v="4341" actId="478"/>
          <ac:spMkLst>
            <pc:docMk/>
            <pc:sldMk cId="396121536" sldId="265"/>
            <ac:spMk id="3" creationId="{3ADB0609-AA8B-47CA-8ADD-826397E3CEAA}"/>
          </ac:spMkLst>
        </pc:spChg>
        <pc:spChg chg="add del">
          <ac:chgData name="Daniel Spengler" userId="584d627cb94b51c3" providerId="LiveId" clId="{28773939-A629-4637-B177-E479A36BC96A}" dt="2021-04-28T14:11:44.256" v="4031" actId="931"/>
          <ac:spMkLst>
            <pc:docMk/>
            <pc:sldMk cId="396121536" sldId="265"/>
            <ac:spMk id="3" creationId="{47F3300C-62B1-4093-90F4-39CB2094DFA5}"/>
          </ac:spMkLst>
        </pc:spChg>
        <pc:spChg chg="del mod">
          <ac:chgData name="Daniel Spengler" userId="584d627cb94b51c3" providerId="LiveId" clId="{28773939-A629-4637-B177-E479A36BC96A}" dt="2021-04-28T14:17:21.450" v="4038" actId="478"/>
          <ac:spMkLst>
            <pc:docMk/>
            <pc:sldMk cId="396121536" sldId="265"/>
            <ac:spMk id="4" creationId="{9065985C-7E25-4CD2-BA0A-9C3D0AE6F281}"/>
          </ac:spMkLst>
        </pc:spChg>
        <pc:spChg chg="add mod">
          <ac:chgData name="Daniel Spengler" userId="584d627cb94b51c3" providerId="LiveId" clId="{28773939-A629-4637-B177-E479A36BC96A}" dt="2021-04-28T14:45:43.210" v="4534" actId="14100"/>
          <ac:spMkLst>
            <pc:docMk/>
            <pc:sldMk cId="396121536" sldId="265"/>
            <ac:spMk id="22" creationId="{85352B3B-712F-4EE5-A36C-E928145FAE6F}"/>
          </ac:spMkLst>
        </pc:spChg>
        <pc:spChg chg="add mod">
          <ac:chgData name="Daniel Spengler" userId="584d627cb94b51c3" providerId="LiveId" clId="{28773939-A629-4637-B177-E479A36BC96A}" dt="2021-04-28T14:45:50.749" v="4535" actId="14100"/>
          <ac:spMkLst>
            <pc:docMk/>
            <pc:sldMk cId="396121536" sldId="265"/>
            <ac:spMk id="23" creationId="{9DEEE7CE-6BD2-4260-A576-31112BE52053}"/>
          </ac:spMkLst>
        </pc:spChg>
        <pc:picChg chg="add del mod">
          <ac:chgData name="Daniel Spengler" userId="584d627cb94b51c3" providerId="LiveId" clId="{28773939-A629-4637-B177-E479A36BC96A}" dt="2021-04-28T14:24:34.778" v="4166" actId="1036"/>
          <ac:picMkLst>
            <pc:docMk/>
            <pc:sldMk cId="396121536" sldId="265"/>
            <ac:picMk id="8" creationId="{C669B4B1-E26F-477E-BBF4-B1FCE3C86822}"/>
          </ac:picMkLst>
        </pc:picChg>
        <pc:cxnChg chg="add del">
          <ac:chgData name="Daniel Spengler" userId="584d627cb94b51c3" providerId="LiveId" clId="{28773939-A629-4637-B177-E479A36BC96A}" dt="2021-04-28T14:24:51.438" v="4168" actId="478"/>
          <ac:cxnSpMkLst>
            <pc:docMk/>
            <pc:sldMk cId="396121536" sldId="265"/>
            <ac:cxnSpMk id="7" creationId="{A3480A62-7C2A-484E-9840-1D92C22C0AAC}"/>
          </ac:cxnSpMkLst>
        </pc:cxnChg>
        <pc:cxnChg chg="add del">
          <ac:chgData name="Daniel Spengler" userId="584d627cb94b51c3" providerId="LiveId" clId="{28773939-A629-4637-B177-E479A36BC96A}" dt="2021-04-28T14:24:49.306" v="4167" actId="478"/>
          <ac:cxnSpMkLst>
            <pc:docMk/>
            <pc:sldMk cId="396121536" sldId="265"/>
            <ac:cxnSpMk id="9" creationId="{2B00864E-EB13-48DB-A772-4C7055DBC426}"/>
          </ac:cxnSpMkLst>
        </pc:cxnChg>
        <pc:cxnChg chg="add del mod">
          <ac:chgData name="Daniel Spengler" userId="584d627cb94b51c3" providerId="LiveId" clId="{28773939-A629-4637-B177-E479A36BC96A}" dt="2021-04-28T14:26:45.485" v="4177" actId="478"/>
          <ac:cxnSpMkLst>
            <pc:docMk/>
            <pc:sldMk cId="396121536" sldId="265"/>
            <ac:cxnSpMk id="10" creationId="{6B82A5A7-FE43-477B-BAC0-751E171DA8C8}"/>
          </ac:cxnSpMkLst>
        </pc:cxnChg>
        <pc:cxnChg chg="add mod">
          <ac:chgData name="Daniel Spengler" userId="584d627cb94b51c3" providerId="LiveId" clId="{28773939-A629-4637-B177-E479A36BC96A}" dt="2021-04-28T14:47:54.619" v="4543" actId="14100"/>
          <ac:cxnSpMkLst>
            <pc:docMk/>
            <pc:sldMk cId="396121536" sldId="265"/>
            <ac:cxnSpMk id="15" creationId="{AEA60461-C969-4C89-89BC-4B9E5C165EFA}"/>
          </ac:cxnSpMkLst>
        </pc:cxnChg>
        <pc:cxnChg chg="add mod">
          <ac:chgData name="Daniel Spengler" userId="584d627cb94b51c3" providerId="LiveId" clId="{28773939-A629-4637-B177-E479A36BC96A}" dt="2021-04-28T14:48:09.784" v="4544" actId="14100"/>
          <ac:cxnSpMkLst>
            <pc:docMk/>
            <pc:sldMk cId="396121536" sldId="265"/>
            <ac:cxnSpMk id="25" creationId="{4896CA55-7307-492C-8BD1-6EC663D5E3C8}"/>
          </ac:cxnSpMkLst>
        </pc:cxnChg>
      </pc:sldChg>
      <pc:sldChg chg="addSp delSp modSp new del mod">
        <pc:chgData name="Daniel Spengler" userId="584d627cb94b51c3" providerId="LiveId" clId="{28773939-A629-4637-B177-E479A36BC96A}" dt="2021-04-27T16:38:19.654" v="3814" actId="47"/>
        <pc:sldMkLst>
          <pc:docMk/>
          <pc:sldMk cId="3986652188" sldId="265"/>
        </pc:sldMkLst>
        <pc:spChg chg="mod">
          <ac:chgData name="Daniel Spengler" userId="584d627cb94b51c3" providerId="LiveId" clId="{28773939-A629-4637-B177-E479A36BC96A}" dt="2021-04-27T16:28:52.739" v="3734" actId="113"/>
          <ac:spMkLst>
            <pc:docMk/>
            <pc:sldMk cId="3986652188" sldId="265"/>
            <ac:spMk id="2" creationId="{FDCA9D6C-06A8-48E1-BAF6-D10931FE7306}"/>
          </ac:spMkLst>
        </pc:spChg>
        <pc:spChg chg="add del">
          <ac:chgData name="Daniel Spengler" userId="584d627cb94b51c3" providerId="LiveId" clId="{28773939-A629-4637-B177-E479A36BC96A}" dt="2021-04-27T16:32:44.290" v="3767" actId="478"/>
          <ac:spMkLst>
            <pc:docMk/>
            <pc:sldMk cId="3986652188" sldId="265"/>
            <ac:spMk id="3" creationId="{0903A5E7-8E38-4C99-9F26-287DC3F4BA44}"/>
          </ac:spMkLst>
        </pc:spChg>
        <pc:spChg chg="add del mod">
          <ac:chgData name="Daniel Spengler" userId="584d627cb94b51c3" providerId="LiveId" clId="{28773939-A629-4637-B177-E479A36BC96A}" dt="2021-04-27T16:38:13.371" v="3813" actId="11529"/>
          <ac:spMkLst>
            <pc:docMk/>
            <pc:sldMk cId="3986652188" sldId="265"/>
            <ac:spMk id="14" creationId="{76CE95FB-AF52-4F60-9A99-0301F036047C}"/>
          </ac:spMkLst>
        </pc:spChg>
        <pc:graphicFrameChg chg="add del">
          <ac:chgData name="Daniel Spengler" userId="584d627cb94b51c3" providerId="LiveId" clId="{28773939-A629-4637-B177-E479A36BC96A}" dt="2021-04-27T16:32:33.518" v="3766"/>
          <ac:graphicFrameMkLst>
            <pc:docMk/>
            <pc:sldMk cId="3986652188" sldId="265"/>
            <ac:graphicFrameMk id="9" creationId="{BDDEBF93-74FC-4168-9322-9BA806FA5375}"/>
          </ac:graphicFrameMkLst>
        </pc:graphicFrameChg>
        <pc:graphicFrameChg chg="add del">
          <ac:chgData name="Daniel Spengler" userId="584d627cb94b51c3" providerId="LiveId" clId="{28773939-A629-4637-B177-E479A36BC96A}" dt="2021-04-27T16:33:41.704" v="3769"/>
          <ac:graphicFrameMkLst>
            <pc:docMk/>
            <pc:sldMk cId="3986652188" sldId="265"/>
            <ac:graphicFrameMk id="13" creationId="{89E15D65-3251-4B74-B796-347F915FE4F1}"/>
          </ac:graphicFrameMkLst>
        </pc:graphicFrameChg>
      </pc:sldChg>
      <pc:sldChg chg="addSp modSp new mod modTransition modAnim">
        <pc:chgData name="Daniel Spengler" userId="584d627cb94b51c3" providerId="LiveId" clId="{28773939-A629-4637-B177-E479A36BC96A}" dt="2021-05-04T17:14:30.717" v="11957"/>
        <pc:sldMkLst>
          <pc:docMk/>
          <pc:sldMk cId="2256109313" sldId="266"/>
        </pc:sldMkLst>
        <pc:spChg chg="mod">
          <ac:chgData name="Daniel Spengler" userId="584d627cb94b51c3" providerId="LiveId" clId="{28773939-A629-4637-B177-E479A36BC96A}" dt="2021-04-28T15:09:26.435" v="4593" actId="14100"/>
          <ac:spMkLst>
            <pc:docMk/>
            <pc:sldMk cId="2256109313" sldId="266"/>
            <ac:spMk id="2" creationId="{FEE67A2C-C516-49C9-B842-7E2494109BF7}"/>
          </ac:spMkLst>
        </pc:spChg>
        <pc:spChg chg="mod">
          <ac:chgData name="Daniel Spengler" userId="584d627cb94b51c3" providerId="LiveId" clId="{28773939-A629-4637-B177-E479A36BC96A}" dt="2021-04-28T18:21:31.717" v="6545" actId="255"/>
          <ac:spMkLst>
            <pc:docMk/>
            <pc:sldMk cId="2256109313" sldId="266"/>
            <ac:spMk id="3" creationId="{CFC5066C-D03E-4262-A6B8-B69D4C972893}"/>
          </ac:spMkLst>
        </pc:spChg>
        <pc:graphicFrameChg chg="add mod modGraphic">
          <ac:chgData name="Daniel Spengler" userId="584d627cb94b51c3" providerId="LiveId" clId="{28773939-A629-4637-B177-E479A36BC96A}" dt="2021-05-04T17:12:54.463" v="11955" actId="20577"/>
          <ac:graphicFrameMkLst>
            <pc:docMk/>
            <pc:sldMk cId="2256109313" sldId="266"/>
            <ac:graphicFrameMk id="6" creationId="{F9F2399C-08F2-44F7-AB46-3BD53E4DB0B1}"/>
          </ac:graphicFrameMkLst>
        </pc:graphicFrameChg>
      </pc:sldChg>
      <pc:sldChg chg="modSp add mod modTransition modAnim">
        <pc:chgData name="Daniel Spengler" userId="584d627cb94b51c3" providerId="LiveId" clId="{28773939-A629-4637-B177-E479A36BC96A}" dt="2021-05-04T17:15:05.265" v="11959"/>
        <pc:sldMkLst>
          <pc:docMk/>
          <pc:sldMk cId="1072814036" sldId="267"/>
        </pc:sldMkLst>
        <pc:spChg chg="mod">
          <ac:chgData name="Daniel Spengler" userId="584d627cb94b51c3" providerId="LiveId" clId="{28773939-A629-4637-B177-E479A36BC96A}" dt="2021-04-28T15:35:54.754" v="5093" actId="20577"/>
          <ac:spMkLst>
            <pc:docMk/>
            <pc:sldMk cId="1072814036" sldId="267"/>
            <ac:spMk id="2" creationId="{FEE67A2C-C516-49C9-B842-7E2494109BF7}"/>
          </ac:spMkLst>
        </pc:spChg>
        <pc:spChg chg="mod">
          <ac:chgData name="Daniel Spengler" userId="584d627cb94b51c3" providerId="LiveId" clId="{28773939-A629-4637-B177-E479A36BC96A}" dt="2021-04-28T18:20:25.953" v="6543" actId="255"/>
          <ac:spMkLst>
            <pc:docMk/>
            <pc:sldMk cId="1072814036" sldId="267"/>
            <ac:spMk id="3" creationId="{CFC5066C-D03E-4262-A6B8-B69D4C972893}"/>
          </ac:spMkLst>
        </pc:spChg>
        <pc:graphicFrameChg chg="mod modGraphic">
          <ac:chgData name="Daniel Spengler" userId="584d627cb94b51c3" providerId="LiveId" clId="{28773939-A629-4637-B177-E479A36BC96A}" dt="2021-04-28T15:45:47.355" v="5657"/>
          <ac:graphicFrameMkLst>
            <pc:docMk/>
            <pc:sldMk cId="1072814036" sldId="267"/>
            <ac:graphicFrameMk id="6" creationId="{F9F2399C-08F2-44F7-AB46-3BD53E4DB0B1}"/>
          </ac:graphicFrameMkLst>
        </pc:graphicFrameChg>
      </pc:sldChg>
      <pc:sldChg chg="addSp delSp modSp new mod modTransition">
        <pc:chgData name="Daniel Spengler" userId="584d627cb94b51c3" providerId="LiveId" clId="{28773939-A629-4637-B177-E479A36BC96A}" dt="2021-04-28T18:18:59.401" v="6540" actId="948"/>
        <pc:sldMkLst>
          <pc:docMk/>
          <pc:sldMk cId="1962161763" sldId="268"/>
        </pc:sldMkLst>
        <pc:spChg chg="mod">
          <ac:chgData name="Daniel Spengler" userId="584d627cb94b51c3" providerId="LiveId" clId="{28773939-A629-4637-B177-E479A36BC96A}" dt="2021-04-28T17:14:37.373" v="5708" actId="14100"/>
          <ac:spMkLst>
            <pc:docMk/>
            <pc:sldMk cId="1962161763" sldId="268"/>
            <ac:spMk id="2" creationId="{710338C3-C41E-4EF4-AAC6-104425E67397}"/>
          </ac:spMkLst>
        </pc:spChg>
        <pc:spChg chg="del mod">
          <ac:chgData name="Daniel Spengler" userId="584d627cb94b51c3" providerId="LiveId" clId="{28773939-A629-4637-B177-E479A36BC96A}" dt="2021-04-28T17:17:14.692" v="6051" actId="931"/>
          <ac:spMkLst>
            <pc:docMk/>
            <pc:sldMk cId="1962161763" sldId="268"/>
            <ac:spMk id="3" creationId="{9DBBD605-BD07-4E88-BFAE-940CF186BB85}"/>
          </ac:spMkLst>
        </pc:spChg>
        <pc:spChg chg="mod">
          <ac:chgData name="Daniel Spengler" userId="584d627cb94b51c3" providerId="LiveId" clId="{28773939-A629-4637-B177-E479A36BC96A}" dt="2021-04-28T18:18:59.401" v="6540" actId="948"/>
          <ac:spMkLst>
            <pc:docMk/>
            <pc:sldMk cId="1962161763" sldId="268"/>
            <ac:spMk id="4" creationId="{6DC500C2-2CD0-4443-9074-5ACD4CB06DEE}"/>
          </ac:spMkLst>
        </pc:spChg>
        <pc:picChg chg="add mod">
          <ac:chgData name="Daniel Spengler" userId="584d627cb94b51c3" providerId="LiveId" clId="{28773939-A629-4637-B177-E479A36BC96A}" dt="2021-04-28T17:17:15.903" v="6053" actId="962"/>
          <ac:picMkLst>
            <pc:docMk/>
            <pc:sldMk cId="1962161763" sldId="268"/>
            <ac:picMk id="8" creationId="{5D601D9C-E4EC-4265-94AE-E4098196FF7A}"/>
          </ac:picMkLst>
        </pc:picChg>
      </pc:sldChg>
      <pc:sldChg chg="addSp delSp modSp new mod modTransition">
        <pc:chgData name="Daniel Spengler" userId="584d627cb94b51c3" providerId="LiveId" clId="{28773939-A629-4637-B177-E479A36BC96A}" dt="2021-04-28T18:06:42.238" v="6525"/>
        <pc:sldMkLst>
          <pc:docMk/>
          <pc:sldMk cId="2425669976" sldId="269"/>
        </pc:sldMkLst>
        <pc:spChg chg="mod">
          <ac:chgData name="Daniel Spengler" userId="584d627cb94b51c3" providerId="LiveId" clId="{28773939-A629-4637-B177-E479A36BC96A}" dt="2021-04-28T17:18:28.932" v="6104" actId="14100"/>
          <ac:spMkLst>
            <pc:docMk/>
            <pc:sldMk cId="2425669976" sldId="269"/>
            <ac:spMk id="2" creationId="{801ADFA6-7F19-428E-8C8D-90271BE9086D}"/>
          </ac:spMkLst>
        </pc:spChg>
        <pc:spChg chg="del">
          <ac:chgData name="Daniel Spengler" userId="584d627cb94b51c3" providerId="LiveId" clId="{28773939-A629-4637-B177-E479A36BC96A}" dt="2021-04-28T17:18:48.095" v="6105" actId="931"/>
          <ac:spMkLst>
            <pc:docMk/>
            <pc:sldMk cId="2425669976" sldId="269"/>
            <ac:spMk id="3" creationId="{6455EA68-0BCA-4129-B594-F2A13E61570C}"/>
          </ac:spMkLst>
        </pc:spChg>
        <pc:spChg chg="del">
          <ac:chgData name="Daniel Spengler" userId="584d627cb94b51c3" providerId="LiveId" clId="{28773939-A629-4637-B177-E479A36BC96A}" dt="2021-04-28T17:19:12.149" v="6108" actId="931"/>
          <ac:spMkLst>
            <pc:docMk/>
            <pc:sldMk cId="2425669976" sldId="269"/>
            <ac:spMk id="4" creationId="{947423C1-0D60-4DCB-8B29-F0AA642B641F}"/>
          </ac:spMkLst>
        </pc:spChg>
        <pc:picChg chg="add mod">
          <ac:chgData name="Daniel Spengler" userId="584d627cb94b51c3" providerId="LiveId" clId="{28773939-A629-4637-B177-E479A36BC96A}" dt="2021-04-28T17:18:49.585" v="6107" actId="962"/>
          <ac:picMkLst>
            <pc:docMk/>
            <pc:sldMk cId="2425669976" sldId="269"/>
            <ac:picMk id="8" creationId="{2B2F667C-E7F5-4FE9-A1F7-A10D9C09E0DD}"/>
          </ac:picMkLst>
        </pc:picChg>
        <pc:picChg chg="add mod">
          <ac:chgData name="Daniel Spengler" userId="584d627cb94b51c3" providerId="LiveId" clId="{28773939-A629-4637-B177-E479A36BC96A}" dt="2021-04-28T17:19:12.149" v="6108" actId="931"/>
          <ac:picMkLst>
            <pc:docMk/>
            <pc:sldMk cId="2425669976" sldId="269"/>
            <ac:picMk id="10" creationId="{5CDF8D26-918A-4D21-8A74-68B4B14641AC}"/>
          </ac:picMkLst>
        </pc:picChg>
      </pc:sldChg>
      <pc:sldChg chg="modSp new mod modTransition">
        <pc:chgData name="Daniel Spengler" userId="584d627cb94b51c3" providerId="LiveId" clId="{28773939-A629-4637-B177-E479A36BC96A}" dt="2021-04-28T18:06:57.974" v="6526"/>
        <pc:sldMkLst>
          <pc:docMk/>
          <pc:sldMk cId="1666216127" sldId="270"/>
        </pc:sldMkLst>
        <pc:spChg chg="mod">
          <ac:chgData name="Daniel Spengler" userId="584d627cb94b51c3" providerId="LiveId" clId="{28773939-A629-4637-B177-E479A36BC96A}" dt="2021-04-28T17:22:15.301" v="6136" actId="20577"/>
          <ac:spMkLst>
            <pc:docMk/>
            <pc:sldMk cId="1666216127" sldId="270"/>
            <ac:spMk id="2" creationId="{5F4F00B8-D543-40F1-888B-4788893398A1}"/>
          </ac:spMkLst>
        </pc:spChg>
        <pc:spChg chg="mod">
          <ac:chgData name="Daniel Spengler" userId="584d627cb94b51c3" providerId="LiveId" clId="{28773939-A629-4637-B177-E479A36BC96A}" dt="2021-04-28T17:22:55.057" v="6234" actId="20577"/>
          <ac:spMkLst>
            <pc:docMk/>
            <pc:sldMk cId="1666216127" sldId="270"/>
            <ac:spMk id="3" creationId="{676AB922-E329-480D-BBCE-FDF1CB2FA3CC}"/>
          </ac:spMkLst>
        </pc:spChg>
      </pc:sldChg>
      <pc:sldChg chg="new del">
        <pc:chgData name="Daniel Spengler" userId="584d627cb94b51c3" providerId="LiveId" clId="{28773939-A629-4637-B177-E479A36BC96A}" dt="2021-04-28T17:21:00.521" v="6112" actId="47"/>
        <pc:sldMkLst>
          <pc:docMk/>
          <pc:sldMk cId="4154505011" sldId="270"/>
        </pc:sldMkLst>
      </pc:sldChg>
      <pc:sldChg chg="addSp delSp modSp new mod modTransition modAnim">
        <pc:chgData name="Daniel Spengler" userId="584d627cb94b51c3" providerId="LiveId" clId="{28773939-A629-4637-B177-E479A36BC96A}" dt="2021-04-28T18:10:30.567" v="6539"/>
        <pc:sldMkLst>
          <pc:docMk/>
          <pc:sldMk cId="29626638" sldId="271"/>
        </pc:sldMkLst>
        <pc:spChg chg="mod">
          <ac:chgData name="Daniel Spengler" userId="584d627cb94b51c3" providerId="LiveId" clId="{28773939-A629-4637-B177-E479A36BC96A}" dt="2021-04-28T17:42:46.653" v="6421" actId="14100"/>
          <ac:spMkLst>
            <pc:docMk/>
            <pc:sldMk cId="29626638" sldId="271"/>
            <ac:spMk id="2" creationId="{990D4520-A4EA-4687-BFC6-6CC9DD01CD2E}"/>
          </ac:spMkLst>
        </pc:spChg>
        <pc:spChg chg="del">
          <ac:chgData name="Daniel Spengler" userId="584d627cb94b51c3" providerId="LiveId" clId="{28773939-A629-4637-B177-E479A36BC96A}" dt="2021-04-28T17:24:56.686" v="6310" actId="931"/>
          <ac:spMkLst>
            <pc:docMk/>
            <pc:sldMk cId="29626638" sldId="271"/>
            <ac:spMk id="3" creationId="{A9549920-6033-453C-89D7-ED5BCEBC03BD}"/>
          </ac:spMkLst>
        </pc:spChg>
        <pc:spChg chg="mod">
          <ac:chgData name="Daniel Spengler" userId="584d627cb94b51c3" providerId="LiveId" clId="{28773939-A629-4637-B177-E479A36BC96A}" dt="2021-04-28T18:10:00.242" v="6534" actId="6549"/>
          <ac:spMkLst>
            <pc:docMk/>
            <pc:sldMk cId="29626638" sldId="271"/>
            <ac:spMk id="4" creationId="{53F906B8-A66C-4495-A36B-E9A896C77DDD}"/>
          </ac:spMkLst>
        </pc:spChg>
        <pc:picChg chg="add mod">
          <ac:chgData name="Daniel Spengler" userId="584d627cb94b51c3" providerId="LiveId" clId="{28773939-A629-4637-B177-E479A36BC96A}" dt="2021-04-28T17:24:57.883" v="6312" actId="962"/>
          <ac:picMkLst>
            <pc:docMk/>
            <pc:sldMk cId="29626638" sldId="271"/>
            <ac:picMk id="8" creationId="{C9540341-7487-4378-B8AB-81D62CBF5D87}"/>
          </ac:picMkLst>
        </pc:picChg>
      </pc:sldChg>
      <pc:sldChg chg="addSp delSp modSp add mod modTransition modAnim">
        <pc:chgData name="Daniel Spengler" userId="584d627cb94b51c3" providerId="LiveId" clId="{28773939-A629-4637-B177-E479A36BC96A}" dt="2021-04-28T18:09:45.975" v="6533"/>
        <pc:sldMkLst>
          <pc:docMk/>
          <pc:sldMk cId="1010723051" sldId="272"/>
        </pc:sldMkLst>
        <pc:spChg chg="mod">
          <ac:chgData name="Daniel Spengler" userId="584d627cb94b51c3" providerId="LiveId" clId="{28773939-A629-4637-B177-E479A36BC96A}" dt="2021-04-28T17:43:13.711" v="6427" actId="20577"/>
          <ac:spMkLst>
            <pc:docMk/>
            <pc:sldMk cId="1010723051" sldId="272"/>
            <ac:spMk id="2" creationId="{990D4520-A4EA-4687-BFC6-6CC9DD01CD2E}"/>
          </ac:spMkLst>
        </pc:spChg>
        <pc:spChg chg="mod">
          <ac:chgData name="Daniel Spengler" userId="584d627cb94b51c3" providerId="LiveId" clId="{28773939-A629-4637-B177-E479A36BC96A}" dt="2021-04-28T18:09:34.014" v="6531" actId="20577"/>
          <ac:spMkLst>
            <pc:docMk/>
            <pc:sldMk cId="1010723051" sldId="272"/>
            <ac:spMk id="4" creationId="{53F906B8-A66C-4495-A36B-E9A896C77DDD}"/>
          </ac:spMkLst>
        </pc:spChg>
        <pc:spChg chg="add del mod">
          <ac:chgData name="Daniel Spengler" userId="584d627cb94b51c3" providerId="LiveId" clId="{28773939-A629-4637-B177-E479A36BC96A}" dt="2021-04-28T17:52:50.257" v="6490" actId="931"/>
          <ac:spMkLst>
            <pc:docMk/>
            <pc:sldMk cId="1010723051" sldId="272"/>
            <ac:spMk id="7" creationId="{8DDE14CB-1F68-4D17-9BCD-E7220E5BB183}"/>
          </ac:spMkLst>
        </pc:spChg>
        <pc:picChg chg="del">
          <ac:chgData name="Daniel Spengler" userId="584d627cb94b51c3" providerId="LiveId" clId="{28773939-A629-4637-B177-E479A36BC96A}" dt="2021-04-28T17:43:23.851" v="6428" actId="478"/>
          <ac:picMkLst>
            <pc:docMk/>
            <pc:sldMk cId="1010723051" sldId="272"/>
            <ac:picMk id="8" creationId="{C9540341-7487-4378-B8AB-81D62CBF5D87}"/>
          </ac:picMkLst>
        </pc:picChg>
        <pc:picChg chg="add mod">
          <ac:chgData name="Daniel Spengler" userId="584d627cb94b51c3" providerId="LiveId" clId="{28773939-A629-4637-B177-E479A36BC96A}" dt="2021-04-28T17:52:52.466" v="6492" actId="962"/>
          <ac:picMkLst>
            <pc:docMk/>
            <pc:sldMk cId="1010723051" sldId="272"/>
            <ac:picMk id="10" creationId="{448DF97C-8352-4C4B-8F7B-89254199D03D}"/>
          </ac:picMkLst>
        </pc:picChg>
      </pc:sldChg>
      <pc:sldChg chg="modSp new mod modTransition">
        <pc:chgData name="Daniel Spengler" userId="584d627cb94b51c3" providerId="LiveId" clId="{28773939-A629-4637-B177-E479A36BC96A}" dt="2021-05-01T18:07:41.090" v="11891"/>
        <pc:sldMkLst>
          <pc:docMk/>
          <pc:sldMk cId="1637494366" sldId="273"/>
        </pc:sldMkLst>
        <pc:spChg chg="mod">
          <ac:chgData name="Daniel Spengler" userId="584d627cb94b51c3" providerId="LiveId" clId="{28773939-A629-4637-B177-E479A36BC96A}" dt="2021-04-28T19:26:06.314" v="6572" actId="20577"/>
          <ac:spMkLst>
            <pc:docMk/>
            <pc:sldMk cId="1637494366" sldId="273"/>
            <ac:spMk id="2" creationId="{788A2A93-5AF9-4655-ADA4-D5580AE1EFA0}"/>
          </ac:spMkLst>
        </pc:spChg>
        <pc:spChg chg="mod">
          <ac:chgData name="Daniel Spengler" userId="584d627cb94b51c3" providerId="LiveId" clId="{28773939-A629-4637-B177-E479A36BC96A}" dt="2021-04-28T19:26:16.315" v="6607" actId="20577"/>
          <ac:spMkLst>
            <pc:docMk/>
            <pc:sldMk cId="1637494366" sldId="273"/>
            <ac:spMk id="3" creationId="{33DED337-1876-4AA4-B816-4317DE81B438}"/>
          </ac:spMkLst>
        </pc:spChg>
      </pc:sldChg>
      <pc:sldChg chg="modSp new del mod">
        <pc:chgData name="Daniel Spengler" userId="584d627cb94b51c3" providerId="LiveId" clId="{28773939-A629-4637-B177-E479A36BC96A}" dt="2021-04-28T17:54:23.888" v="6504" actId="680"/>
        <pc:sldMkLst>
          <pc:docMk/>
          <pc:sldMk cId="2504977804" sldId="273"/>
        </pc:sldMkLst>
        <pc:spChg chg="mod">
          <ac:chgData name="Daniel Spengler" userId="584d627cb94b51c3" providerId="LiveId" clId="{28773939-A629-4637-B177-E479A36BC96A}" dt="2021-04-28T17:54:23.550" v="6503" actId="20577"/>
          <ac:spMkLst>
            <pc:docMk/>
            <pc:sldMk cId="2504977804" sldId="273"/>
            <ac:spMk id="2" creationId="{D314262B-0F8A-4909-946E-AEEE8BB67D66}"/>
          </ac:spMkLst>
        </pc:spChg>
      </pc:sldChg>
      <pc:sldChg chg="modSp new mod modTransition">
        <pc:chgData name="Daniel Spengler" userId="584d627cb94b51c3" providerId="LiveId" clId="{28773939-A629-4637-B177-E479A36BC96A}" dt="2021-05-04T17:24:22.428" v="12577" actId="20577"/>
        <pc:sldMkLst>
          <pc:docMk/>
          <pc:sldMk cId="969437677" sldId="274"/>
        </pc:sldMkLst>
        <pc:spChg chg="mod">
          <ac:chgData name="Daniel Spengler" userId="584d627cb94b51c3" providerId="LiveId" clId="{28773939-A629-4637-B177-E479A36BC96A}" dt="2021-04-28T19:30:42.860" v="6640" actId="20577"/>
          <ac:spMkLst>
            <pc:docMk/>
            <pc:sldMk cId="969437677" sldId="274"/>
            <ac:spMk id="2" creationId="{2CA4E595-0389-4B25-AC57-B470C4A7097F}"/>
          </ac:spMkLst>
        </pc:spChg>
        <pc:spChg chg="mod">
          <ac:chgData name="Daniel Spengler" userId="584d627cb94b51c3" providerId="LiveId" clId="{28773939-A629-4637-B177-E479A36BC96A}" dt="2021-05-04T17:24:22.428" v="12577" actId="20577"/>
          <ac:spMkLst>
            <pc:docMk/>
            <pc:sldMk cId="969437677" sldId="274"/>
            <ac:spMk id="3" creationId="{085AA69C-596C-469C-B623-5899ACA3599B}"/>
          </ac:spMkLst>
        </pc:spChg>
      </pc:sldChg>
      <pc:sldChg chg="modSp add mod modTransition">
        <pc:chgData name="Daniel Spengler" userId="584d627cb94b51c3" providerId="LiveId" clId="{28773939-A629-4637-B177-E479A36BC96A}" dt="2021-05-01T18:08:25.838" v="11893"/>
        <pc:sldMkLst>
          <pc:docMk/>
          <pc:sldMk cId="4092488" sldId="275"/>
        </pc:sldMkLst>
        <pc:spChg chg="mod">
          <ac:chgData name="Daniel Spengler" userId="584d627cb94b51c3" providerId="LiveId" clId="{28773939-A629-4637-B177-E479A36BC96A}" dt="2021-04-28T19:40:14.212" v="7001" actId="20577"/>
          <ac:spMkLst>
            <pc:docMk/>
            <pc:sldMk cId="4092488" sldId="275"/>
            <ac:spMk id="2" creationId="{2CA4E595-0389-4B25-AC57-B470C4A7097F}"/>
          </ac:spMkLst>
        </pc:spChg>
        <pc:spChg chg="mod">
          <ac:chgData name="Daniel Spengler" userId="584d627cb94b51c3" providerId="LiveId" clId="{28773939-A629-4637-B177-E479A36BC96A}" dt="2021-04-28T19:56:13.788" v="7330" actId="20577"/>
          <ac:spMkLst>
            <pc:docMk/>
            <pc:sldMk cId="4092488" sldId="275"/>
            <ac:spMk id="3" creationId="{085AA69C-596C-469C-B623-5899ACA3599B}"/>
          </ac:spMkLst>
        </pc:spChg>
      </pc:sldChg>
      <pc:sldChg chg="modSp new mod modTransition modAnim">
        <pc:chgData name="Daniel Spengler" userId="584d627cb94b51c3" providerId="LiveId" clId="{28773939-A629-4637-B177-E479A36BC96A}" dt="2021-05-01T18:02:41.628" v="11881"/>
        <pc:sldMkLst>
          <pc:docMk/>
          <pc:sldMk cId="3468226981" sldId="276"/>
        </pc:sldMkLst>
        <pc:spChg chg="mod">
          <ac:chgData name="Daniel Spengler" userId="584d627cb94b51c3" providerId="LiveId" clId="{28773939-A629-4637-B177-E479A36BC96A}" dt="2021-05-01T16:47:00.962" v="7344" actId="1076"/>
          <ac:spMkLst>
            <pc:docMk/>
            <pc:sldMk cId="3468226981" sldId="276"/>
            <ac:spMk id="2" creationId="{5044E839-4B4D-4332-8C77-400A3393705F}"/>
          </ac:spMkLst>
        </pc:spChg>
        <pc:spChg chg="mod">
          <ac:chgData name="Daniel Spengler" userId="584d627cb94b51c3" providerId="LiveId" clId="{28773939-A629-4637-B177-E479A36BC96A}" dt="2021-05-01T17:07:01.349" v="8763" actId="27636"/>
          <ac:spMkLst>
            <pc:docMk/>
            <pc:sldMk cId="3468226981" sldId="276"/>
            <ac:spMk id="3" creationId="{A7E95A08-F653-4D98-92C8-E81D9D328928}"/>
          </ac:spMkLst>
        </pc:spChg>
      </pc:sldChg>
      <pc:sldChg chg="modSp new mod modTransition">
        <pc:chgData name="Daniel Spengler" userId="584d627cb94b51c3" providerId="LiveId" clId="{28773939-A629-4637-B177-E479A36BC96A}" dt="2021-05-01T18:03:14.571" v="11882"/>
        <pc:sldMkLst>
          <pc:docMk/>
          <pc:sldMk cId="2113000785" sldId="277"/>
        </pc:sldMkLst>
        <pc:spChg chg="mod">
          <ac:chgData name="Daniel Spengler" userId="584d627cb94b51c3" providerId="LiveId" clId="{28773939-A629-4637-B177-E479A36BC96A}" dt="2021-05-01T16:59:27.391" v="7968" actId="14100"/>
          <ac:spMkLst>
            <pc:docMk/>
            <pc:sldMk cId="2113000785" sldId="277"/>
            <ac:spMk id="2" creationId="{7DCA7901-1DE4-4426-8EB4-F44588B3A89C}"/>
          </ac:spMkLst>
        </pc:spChg>
        <pc:spChg chg="mod">
          <ac:chgData name="Daniel Spengler" userId="584d627cb94b51c3" providerId="LiveId" clId="{28773939-A629-4637-B177-E479A36BC96A}" dt="2021-05-01T17:06:24.077" v="8762" actId="948"/>
          <ac:spMkLst>
            <pc:docMk/>
            <pc:sldMk cId="2113000785" sldId="277"/>
            <ac:spMk id="3" creationId="{319868FB-F4A6-4311-8AB6-DC8F0EFAAF34}"/>
          </ac:spMkLst>
        </pc:spChg>
      </pc:sldChg>
      <pc:sldChg chg="addSp delSp modSp new mod modTransition">
        <pc:chgData name="Daniel Spengler" userId="584d627cb94b51c3" providerId="LiveId" clId="{28773939-A629-4637-B177-E479A36BC96A}" dt="2021-05-01T18:09:49.228" v="11895" actId="27636"/>
        <pc:sldMkLst>
          <pc:docMk/>
          <pc:sldMk cId="1988942681" sldId="278"/>
        </pc:sldMkLst>
        <pc:spChg chg="mod">
          <ac:chgData name="Daniel Spengler" userId="584d627cb94b51c3" providerId="LiveId" clId="{28773939-A629-4637-B177-E479A36BC96A}" dt="2021-05-01T17:28:41.724" v="9860" actId="113"/>
          <ac:spMkLst>
            <pc:docMk/>
            <pc:sldMk cId="1988942681" sldId="278"/>
            <ac:spMk id="2" creationId="{D65C51EC-1849-48C9-AD26-A7D964D87B16}"/>
          </ac:spMkLst>
        </pc:spChg>
        <pc:spChg chg="mod">
          <ac:chgData name="Daniel Spengler" userId="584d627cb94b51c3" providerId="LiveId" clId="{28773939-A629-4637-B177-E479A36BC96A}" dt="2021-05-01T18:09:49.228" v="11895" actId="27636"/>
          <ac:spMkLst>
            <pc:docMk/>
            <pc:sldMk cId="1988942681" sldId="278"/>
            <ac:spMk id="3" creationId="{47BD59A7-F779-4824-A938-89C6349803FD}"/>
          </ac:spMkLst>
        </pc:spChg>
        <pc:picChg chg="add del mod">
          <ac:chgData name="Daniel Spengler" userId="584d627cb94b51c3" providerId="LiveId" clId="{28773939-A629-4637-B177-E479A36BC96A}" dt="2021-05-01T17:18:40.350" v="9833" actId="478"/>
          <ac:picMkLst>
            <pc:docMk/>
            <pc:sldMk cId="1988942681" sldId="278"/>
            <ac:picMk id="7" creationId="{946127C5-3E1D-43C8-B6C4-1ADC6F910AA3}"/>
          </ac:picMkLst>
        </pc:picChg>
        <pc:picChg chg="add del mod">
          <ac:chgData name="Daniel Spengler" userId="584d627cb94b51c3" providerId="LiveId" clId="{28773939-A629-4637-B177-E479A36BC96A}" dt="2021-05-01T17:20:02.212" v="9835" actId="21"/>
          <ac:picMkLst>
            <pc:docMk/>
            <pc:sldMk cId="1988942681" sldId="278"/>
            <ac:picMk id="9" creationId="{43E077B2-FE06-4371-8D01-070D4B5263B7}"/>
          </ac:picMkLst>
        </pc:picChg>
        <pc:picChg chg="add del mod ord">
          <ac:chgData name="Daniel Spengler" userId="584d627cb94b51c3" providerId="LiveId" clId="{28773939-A629-4637-B177-E479A36BC96A}" dt="2021-05-01T17:24:15.576" v="9849" actId="478"/>
          <ac:picMkLst>
            <pc:docMk/>
            <pc:sldMk cId="1988942681" sldId="278"/>
            <ac:picMk id="10" creationId="{C3C8F9AE-1039-4E42-9A27-325FA75266C1}"/>
          </ac:picMkLst>
        </pc:picChg>
        <pc:picChg chg="add mod">
          <ac:chgData name="Daniel Spengler" userId="584d627cb94b51c3" providerId="LiveId" clId="{28773939-A629-4637-B177-E479A36BC96A}" dt="2021-05-01T17:27:55.197" v="9859" actId="1037"/>
          <ac:picMkLst>
            <pc:docMk/>
            <pc:sldMk cId="1988942681" sldId="278"/>
            <ac:picMk id="12" creationId="{9F3B21E2-D466-4297-8BC6-B81F0875270E}"/>
          </ac:picMkLst>
        </pc:picChg>
      </pc:sldChg>
      <pc:sldChg chg="addSp modSp new mod modTransition">
        <pc:chgData name="Daniel Spengler" userId="584d627cb94b51c3" providerId="LiveId" clId="{28773939-A629-4637-B177-E479A36BC96A}" dt="2021-05-01T18:04:43.028" v="11885"/>
        <pc:sldMkLst>
          <pc:docMk/>
          <pc:sldMk cId="1368600492" sldId="279"/>
        </pc:sldMkLst>
        <pc:spChg chg="mod">
          <ac:chgData name="Daniel Spengler" userId="584d627cb94b51c3" providerId="LiveId" clId="{28773939-A629-4637-B177-E479A36BC96A}" dt="2021-05-01T17:31:38.230" v="9897" actId="113"/>
          <ac:spMkLst>
            <pc:docMk/>
            <pc:sldMk cId="1368600492" sldId="279"/>
            <ac:spMk id="2" creationId="{2F1BBAF7-5B47-493F-ADCC-545C7BD2539E}"/>
          </ac:spMkLst>
        </pc:spChg>
        <pc:spChg chg="mod">
          <ac:chgData name="Daniel Spengler" userId="584d627cb94b51c3" providerId="LiveId" clId="{28773939-A629-4637-B177-E479A36BC96A}" dt="2021-05-01T17:36:09.609" v="10038" actId="20577"/>
          <ac:spMkLst>
            <pc:docMk/>
            <pc:sldMk cId="1368600492" sldId="279"/>
            <ac:spMk id="3" creationId="{6875871C-48BF-4C63-B648-9FE804B56BAA}"/>
          </ac:spMkLst>
        </pc:spChg>
        <pc:picChg chg="add mod">
          <ac:chgData name="Daniel Spengler" userId="584d627cb94b51c3" providerId="LiveId" clId="{28773939-A629-4637-B177-E479A36BC96A}" dt="2021-05-01T17:35:17.965" v="10013" actId="1076"/>
          <ac:picMkLst>
            <pc:docMk/>
            <pc:sldMk cId="1368600492" sldId="279"/>
            <ac:picMk id="7" creationId="{76F6C343-7F70-44DB-9708-50C9D94E95D8}"/>
          </ac:picMkLst>
        </pc:picChg>
        <pc:picChg chg="add mod">
          <ac:chgData name="Daniel Spengler" userId="584d627cb94b51c3" providerId="LiveId" clId="{28773939-A629-4637-B177-E479A36BC96A}" dt="2021-05-01T17:37:45.100" v="10043" actId="1076"/>
          <ac:picMkLst>
            <pc:docMk/>
            <pc:sldMk cId="1368600492" sldId="279"/>
            <ac:picMk id="9" creationId="{99F961D9-C393-4D41-A796-19C9C6A6EFB7}"/>
          </ac:picMkLst>
        </pc:picChg>
        <pc:picChg chg="add mod">
          <ac:chgData name="Daniel Spengler" userId="584d627cb94b51c3" providerId="LiveId" clId="{28773939-A629-4637-B177-E479A36BC96A}" dt="2021-05-01T17:39:25.476" v="10049" actId="1076"/>
          <ac:picMkLst>
            <pc:docMk/>
            <pc:sldMk cId="1368600492" sldId="279"/>
            <ac:picMk id="11" creationId="{6957BCE9-9EEF-42F8-9B58-F073E76922B0}"/>
          </ac:picMkLst>
        </pc:picChg>
      </pc:sldChg>
      <pc:sldChg chg="modSp new mod modTransition">
        <pc:chgData name="Daniel Spengler" userId="584d627cb94b51c3" providerId="LiveId" clId="{28773939-A629-4637-B177-E479A36BC96A}" dt="2021-05-01T18:10:07.497" v="11897" actId="27636"/>
        <pc:sldMkLst>
          <pc:docMk/>
          <pc:sldMk cId="3276799393" sldId="280"/>
        </pc:sldMkLst>
        <pc:spChg chg="mod">
          <ac:chgData name="Daniel Spengler" userId="584d627cb94b51c3" providerId="LiveId" clId="{28773939-A629-4637-B177-E479A36BC96A}" dt="2021-05-01T17:41:32.759" v="10136" actId="14100"/>
          <ac:spMkLst>
            <pc:docMk/>
            <pc:sldMk cId="3276799393" sldId="280"/>
            <ac:spMk id="2" creationId="{561FF696-A248-4A7C-9F0B-3517CBFD5491}"/>
          </ac:spMkLst>
        </pc:spChg>
        <pc:spChg chg="mod">
          <ac:chgData name="Daniel Spengler" userId="584d627cb94b51c3" providerId="LiveId" clId="{28773939-A629-4637-B177-E479A36BC96A}" dt="2021-05-01T18:10:07.497" v="11897" actId="27636"/>
          <ac:spMkLst>
            <pc:docMk/>
            <pc:sldMk cId="3276799393" sldId="280"/>
            <ac:spMk id="3" creationId="{136A4E84-FB4A-455B-9BC9-646EA436D97C}"/>
          </ac:spMkLst>
        </pc:spChg>
      </pc:sldChg>
      <pc:sldChg chg="modSp new mod modTransition">
        <pc:chgData name="Daniel Spengler" userId="584d627cb94b51c3" providerId="LiveId" clId="{28773939-A629-4637-B177-E479A36BC96A}" dt="2021-05-01T18:10:32.505" v="11902" actId="27636"/>
        <pc:sldMkLst>
          <pc:docMk/>
          <pc:sldMk cId="2983994973" sldId="281"/>
        </pc:sldMkLst>
        <pc:spChg chg="mod">
          <ac:chgData name="Daniel Spengler" userId="584d627cb94b51c3" providerId="LiveId" clId="{28773939-A629-4637-B177-E479A36BC96A}" dt="2021-05-01T17:49:30.307" v="10701" actId="14100"/>
          <ac:spMkLst>
            <pc:docMk/>
            <pc:sldMk cId="2983994973" sldId="281"/>
            <ac:spMk id="2" creationId="{D0610962-477F-485C-9139-6225192FDF1E}"/>
          </ac:spMkLst>
        </pc:spChg>
        <pc:spChg chg="mod">
          <ac:chgData name="Daniel Spengler" userId="584d627cb94b51c3" providerId="LiveId" clId="{28773939-A629-4637-B177-E479A36BC96A}" dt="2021-05-01T18:10:32.505" v="11902" actId="27636"/>
          <ac:spMkLst>
            <pc:docMk/>
            <pc:sldMk cId="2983994973" sldId="281"/>
            <ac:spMk id="3" creationId="{15912E84-16A2-493B-9C91-E35FE1A14AF7}"/>
          </ac:spMkLst>
        </pc:spChg>
      </pc:sldChg>
      <pc:sldChg chg="modSp new mod modTransition">
        <pc:chgData name="Daniel Spengler" userId="584d627cb94b51c3" providerId="LiveId" clId="{28773939-A629-4637-B177-E479A36BC96A}" dt="2021-05-01T18:11:04.233" v="11905" actId="1035"/>
        <pc:sldMkLst>
          <pc:docMk/>
          <pc:sldMk cId="3900126185" sldId="282"/>
        </pc:sldMkLst>
        <pc:spChg chg="mod">
          <ac:chgData name="Daniel Spengler" userId="584d627cb94b51c3" providerId="LiveId" clId="{28773939-A629-4637-B177-E479A36BC96A}" dt="2021-05-01T17:54:52.771" v="11310" actId="1076"/>
          <ac:spMkLst>
            <pc:docMk/>
            <pc:sldMk cId="3900126185" sldId="282"/>
            <ac:spMk id="2" creationId="{30568810-EE00-4084-800A-31808FA2147B}"/>
          </ac:spMkLst>
        </pc:spChg>
        <pc:spChg chg="mod">
          <ac:chgData name="Daniel Spengler" userId="584d627cb94b51c3" providerId="LiveId" clId="{28773939-A629-4637-B177-E479A36BC96A}" dt="2021-05-01T18:11:04.233" v="11905" actId="1035"/>
          <ac:spMkLst>
            <pc:docMk/>
            <pc:sldMk cId="3900126185" sldId="282"/>
            <ac:spMk id="3" creationId="{E1627AC6-19A3-4735-A47E-47B8F7FD793A}"/>
          </ac:spMkLst>
        </pc:spChg>
      </pc:sldChg>
      <pc:sldChg chg="addSp delSp modSp new mod modTransition modAnim">
        <pc:chgData name="Daniel Spengler" userId="584d627cb94b51c3" providerId="LiveId" clId="{28773939-A629-4637-B177-E479A36BC96A}" dt="2021-05-07T10:11:49.368" v="12615"/>
        <pc:sldMkLst>
          <pc:docMk/>
          <pc:sldMk cId="2659334527" sldId="283"/>
        </pc:sldMkLst>
        <pc:spChg chg="mod">
          <ac:chgData name="Daniel Spengler" userId="584d627cb94b51c3" providerId="LiveId" clId="{28773939-A629-4637-B177-E479A36BC96A}" dt="2021-05-07T09:46:40.755" v="12613" actId="14100"/>
          <ac:spMkLst>
            <pc:docMk/>
            <pc:sldMk cId="2659334527" sldId="283"/>
            <ac:spMk id="2" creationId="{547E5061-0927-4A5E-A294-2D72B4610C52}"/>
          </ac:spMkLst>
        </pc:spChg>
        <pc:spChg chg="del">
          <ac:chgData name="Daniel Spengler" userId="584d627cb94b51c3" providerId="LiveId" clId="{28773939-A629-4637-B177-E479A36BC96A}" dt="2021-05-07T09:49:27.460" v="12614"/>
          <ac:spMkLst>
            <pc:docMk/>
            <pc:sldMk cId="2659334527" sldId="283"/>
            <ac:spMk id="3" creationId="{8CB65352-2E95-47F7-B0E7-4B1A2911AF1E}"/>
          </ac:spMkLst>
        </pc:spChg>
        <pc:picChg chg="add mod">
          <ac:chgData name="Daniel Spengler" userId="584d627cb94b51c3" providerId="LiveId" clId="{28773939-A629-4637-B177-E479A36BC96A}" dt="2021-05-07T09:49:27.460" v="12614"/>
          <ac:picMkLst>
            <pc:docMk/>
            <pc:sldMk cId="2659334527" sldId="283"/>
            <ac:picMk id="8" creationId="{158C14E3-8887-4CA7-A9C3-14B9B742BB3E}"/>
          </ac:picMkLst>
        </pc:picChg>
      </pc:sldChg>
      <pc:sldMasterChg chg="addSp modSp modSldLayout">
        <pc:chgData name="Daniel Spengler" userId="584d627cb94b51c3" providerId="LiveId" clId="{28773939-A629-4637-B177-E479A36BC96A}" dt="2021-04-24T17:07:10.601" v="914"/>
        <pc:sldMasterMkLst>
          <pc:docMk/>
          <pc:sldMasterMk cId="3159083413" sldId="2147483660"/>
        </pc:sldMasterMkLst>
        <pc:picChg chg="add mod">
          <ac:chgData name="Daniel Spengler" userId="584d627cb94b51c3" providerId="LiveId" clId="{28773939-A629-4637-B177-E479A36BC96A}" dt="2021-04-24T17:07:10.601" v="914"/>
          <ac:picMkLst>
            <pc:docMk/>
            <pc:sldMasterMk cId="3159083413" sldId="2147483660"/>
            <ac:picMk id="7" creationId="{A1F95648-9474-47CB-80F3-62C3E3560C46}"/>
          </ac:picMkLst>
        </pc:picChg>
        <pc:sldLayoutChg chg="addSp modSp mod">
          <pc:chgData name="Daniel Spengler" userId="584d627cb94b51c3" providerId="LiveId" clId="{28773939-A629-4637-B177-E479A36BC96A}" dt="2021-04-24T17:05:27.032" v="908" actId="1035"/>
          <pc:sldLayoutMkLst>
            <pc:docMk/>
            <pc:sldMasterMk cId="3159083413" sldId="2147483660"/>
            <pc:sldLayoutMk cId="2716479674" sldId="2147483664"/>
          </pc:sldLayoutMkLst>
          <pc:picChg chg="add mod">
            <ac:chgData name="Daniel Spengler" userId="584d627cb94b51c3" providerId="LiveId" clId="{28773939-A629-4637-B177-E479A36BC96A}" dt="2021-04-24T17:05:27.032" v="908" actId="1035"/>
            <ac:picMkLst>
              <pc:docMk/>
              <pc:sldMasterMk cId="3159083413" sldId="2147483660"/>
              <pc:sldLayoutMk cId="2716479674" sldId="2147483664"/>
              <ac:picMk id="9" creationId="{EEE63F12-64BF-4E99-8103-42465C42C3D7}"/>
            </ac:picMkLst>
          </pc:picChg>
        </pc:sldLayoutChg>
        <pc:sldLayoutChg chg="addSp delSp modSp mod">
          <pc:chgData name="Daniel Spengler" userId="584d627cb94b51c3" providerId="LiveId" clId="{28773939-A629-4637-B177-E479A36BC96A}" dt="2021-04-24T17:06:56.301" v="913" actId="478"/>
          <pc:sldLayoutMkLst>
            <pc:docMk/>
            <pc:sldMasterMk cId="3159083413" sldId="2147483660"/>
            <pc:sldLayoutMk cId="2578601015" sldId="2147483668"/>
          </pc:sldLayoutMkLst>
          <pc:picChg chg="add del mod">
            <ac:chgData name="Daniel Spengler" userId="584d627cb94b51c3" providerId="LiveId" clId="{28773939-A629-4637-B177-E479A36BC96A}" dt="2021-04-24T17:06:56.301" v="913" actId="478"/>
            <ac:picMkLst>
              <pc:docMk/>
              <pc:sldMasterMk cId="3159083413" sldId="2147483660"/>
              <pc:sldLayoutMk cId="2578601015" sldId="2147483668"/>
              <ac:picMk id="8" creationId="{F6E8E622-F926-4449-865A-80A540B2F1B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93DA0C8-9BE9-45E1-A83E-C22BE34A31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1E8C50-1116-4848-A11E-28C6317189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19D18-8B19-46CD-9945-D473D203DC62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454133-A627-4DEC-9776-167F36E6AF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3628EE-8CAB-4632-9EE7-FEC5861691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B713-9CF6-42CE-8A9E-1E673E84C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067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D5A6-4300-422B-B653-7AE01DFE623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CD08A-6C13-424F-992F-5402245256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8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D08A-6C13-424F-992F-5402245256D3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74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9376-E955-4925-9EA0-2A7DB6BAD835}" type="datetime1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9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8507-F884-4F9F-B071-3D30EBB8A7D4}" type="datetime1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68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11DE-5B3A-4166-8C73-FCF3C153995C}" type="datetime1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6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9728-7564-466C-990A-59FEFE8A68B2}" type="datetime1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6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FC10-CBCF-4523-9905-E5CF601A79DD}" type="datetime1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9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4B27-F142-471B-A5EF-2BCAE931C055}" type="datetime1">
              <a:rPr lang="de-DE" smtClean="0"/>
              <a:t>29.06.2021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EE63F12-64BF-4E99-8103-42465C42C3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" y="126760"/>
            <a:ext cx="556815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7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6CAF-4360-4864-AE45-3A9CCCB2BF39}" type="datetime1">
              <a:rPr lang="de-DE" smtClean="0"/>
              <a:t>29.06.2021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8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B984-8CD3-4740-832A-B70A050F58CE}" type="datetime1">
              <a:rPr lang="de-DE" smtClean="0"/>
              <a:t>29.06.2021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9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AFD6-737E-4001-9DE6-1F6B7CA26136}" type="datetime1">
              <a:rPr lang="de-DE" smtClean="0"/>
              <a:t>29.06.2021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04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FD83-085F-4957-B497-E70B143BA4C3}" type="datetime1">
              <a:rPr lang="de-DE" smtClean="0"/>
              <a:t>29.06.2021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60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0FE9-4544-4D03-BD5F-38156A083000}" type="datetime1">
              <a:rPr lang="de-DE" smtClean="0"/>
              <a:t>29.06.2021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2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5285-0EB6-45FF-A0FE-7D2BF38BCCE1}" type="datetime1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F95648-9474-47CB-80F3-62C3E3560C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" y="126760"/>
            <a:ext cx="556815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83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TP-SS20-Kammer-2/Data-Analytics" TargetMode="External"/><Relationship Id="rId2" Type="http://schemas.openxmlformats.org/officeDocument/2006/relationships/hyperlink" Target="https://swiftrocks.com/avoiding-callback-hell-in-swif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2A600-1CBA-4608-BBC6-9D8FEA6E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5897"/>
          </a:xfrm>
        </p:spPr>
        <p:txBody>
          <a:bodyPr>
            <a:normAutofit/>
          </a:bodyPr>
          <a:lstStyle/>
          <a:p>
            <a:r>
              <a:rPr lang="de-DE" dirty="0"/>
              <a:t>Quiz </a:t>
            </a:r>
            <a:r>
              <a:rPr lang="de-DE" dirty="0" err="1"/>
              <a:t>With</a:t>
            </a:r>
            <a:r>
              <a:rPr lang="de-DE" dirty="0"/>
              <a:t> 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E0F469-8858-457F-88E8-73C0DE9A1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995" y="336421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Swift-Programmierung unter iOS – Sommersemester 2021</a:t>
            </a:r>
          </a:p>
          <a:p>
            <a:r>
              <a:rPr lang="de-DE" dirty="0"/>
              <a:t>Technische Hochschule Mittelhessen</a:t>
            </a:r>
          </a:p>
          <a:p>
            <a:endParaRPr lang="de-DE" dirty="0"/>
          </a:p>
          <a:p>
            <a:r>
              <a:rPr lang="de-DE" sz="1900" dirty="0"/>
              <a:t>Egzon Jusufi und Daniel Spengler</a:t>
            </a:r>
          </a:p>
        </p:txBody>
      </p:sp>
    </p:spTree>
    <p:extLst>
      <p:ext uri="{BB962C8B-B14F-4D97-AF65-F5344CB8AC3E}">
        <p14:creationId xmlns:p14="http://schemas.microsoft.com/office/powerpoint/2010/main" val="155084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el 1">
            <a:extLst>
              <a:ext uri="{FF2B5EF4-FFF2-40B4-BE49-F238E27FC236}">
                <a16:creationId xmlns:a16="http://schemas.microsoft.com/office/drawing/2014/main" id="{2EFC865D-173E-45CA-A8A0-A5BB5078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833"/>
            <a:ext cx="10515600" cy="873624"/>
          </a:xfrm>
          <a:ln>
            <a:noFill/>
          </a:ln>
        </p:spPr>
        <p:txBody>
          <a:bodyPr/>
          <a:lstStyle/>
          <a:p>
            <a:pPr algn="ctr"/>
            <a:r>
              <a:rPr lang="de-DE" b="1" dirty="0"/>
              <a:t>Arbeitsleistung in Zahlen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CB170DE2-9EE7-43DC-8FB5-5CF13E690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856763"/>
              </p:ext>
            </p:extLst>
          </p:nvPr>
        </p:nvGraphicFramePr>
        <p:xfrm>
          <a:off x="998545" y="2475672"/>
          <a:ext cx="10515600" cy="2590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334573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004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Code-Zeilen (</a:t>
                      </a:r>
                      <a:r>
                        <a:rPr lang="de-DE" sz="2800" dirty="0" err="1"/>
                        <a:t>Loc</a:t>
                      </a:r>
                      <a:r>
                        <a:rPr lang="de-DE" sz="2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Ca 1950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3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err="1"/>
                        <a:t>Commits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Ca. 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1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Geschlossene Pull-</a:t>
                      </a:r>
                      <a:r>
                        <a:rPr lang="de-DE" sz="2800" dirty="0" err="1"/>
                        <a:t>Requests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3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Geschlossene </a:t>
                      </a:r>
                      <a:r>
                        <a:rPr lang="de-DE" sz="2800" dirty="0" err="1"/>
                        <a:t>Issues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8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Swift-Dateien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65702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B4ABD6-C487-4E97-81C7-07A82F86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1761AF-9446-44C6-8DD7-50BB0BF3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44799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9A980-0C43-454D-9303-EF07EC81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Herausforderungen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EE4213-D186-4EE9-BDBF-14FF2C472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Eigene Navigationsstruktur und „Callback-Hell“ bei asynchronen Methoden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26004E-FF0C-4E35-AC49-5CCE2073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B2519-0EFA-4C4A-AB7D-22804F7D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7798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A3737-E3C2-4D5A-B232-57CE1E73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936"/>
            <a:ext cx="10515600" cy="941751"/>
          </a:xfrm>
        </p:spPr>
        <p:txBody>
          <a:bodyPr/>
          <a:lstStyle/>
          <a:p>
            <a:pPr algn="ctr"/>
            <a:r>
              <a:rPr lang="de-DE" b="1" dirty="0"/>
              <a:t>Eigene Navigationsstruktur: Wozu?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EF7671-48A9-4A08-8997-7D41632F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Problem:</a:t>
            </a:r>
            <a:endParaRPr lang="de-DE" b="1" dirty="0">
              <a:latin typeface="Consolas" panose="020B0609020204030204" pitchFamily="49" charset="0"/>
              <a:ea typeface="Meiryo" panose="020B0604030504040204" pitchFamily="34" charset="-128"/>
            </a:endParaRPr>
          </a:p>
          <a:p>
            <a:r>
              <a:rPr lang="de-DE" dirty="0" err="1">
                <a:latin typeface="Consolas" panose="020B0609020204030204" pitchFamily="49" charset="0"/>
                <a:ea typeface="Meiryo" panose="020B0604030504040204" pitchFamily="34" charset="-128"/>
              </a:rPr>
              <a:t>NavigationView</a:t>
            </a:r>
            <a:r>
              <a:rPr lang="de-DE" dirty="0">
                <a:latin typeface="Consolas" panose="020B0609020204030204" pitchFamily="49" charset="0"/>
                <a:ea typeface="Meiryo" panose="020B0604030504040204" pitchFamily="34" charset="-128"/>
              </a:rPr>
              <a:t> </a:t>
            </a:r>
            <a:r>
              <a:rPr lang="de-DE" dirty="0" err="1"/>
              <a:t>o.ä.ungeeignet</a:t>
            </a:r>
            <a:r>
              <a:rPr lang="de-DE" dirty="0"/>
              <a:t>, da unpassend für Spiel</a:t>
            </a:r>
            <a:endParaRPr lang="de-DE" dirty="0">
              <a:ea typeface="Meiryo" panose="020B0604030504040204" pitchFamily="34" charset="-128"/>
            </a:endParaRPr>
          </a:p>
          <a:p>
            <a:pPr lvl="1"/>
            <a:r>
              <a:rPr lang="de-DE" dirty="0"/>
              <a:t>Unser Design sieht kein „Banner“ oben vor</a:t>
            </a:r>
            <a:endParaRPr lang="de-DE" dirty="0">
              <a:ea typeface="Meiryo" panose="020B0604030504040204" pitchFamily="34" charset="-128"/>
            </a:endParaRPr>
          </a:p>
          <a:p>
            <a:pPr lvl="1"/>
            <a:r>
              <a:rPr lang="de-DE" dirty="0"/>
              <a:t>Mögliche Lösung wäre es, Leiste zu verstecken, sahen wir allerdings als unschöne Lösung an</a:t>
            </a:r>
            <a:endParaRPr lang="de-DE" dirty="0">
              <a:ea typeface="Meiryo" panose="020B0604030504040204" pitchFamily="34" charset="-128"/>
            </a:endParaRPr>
          </a:p>
          <a:p>
            <a:pPr marL="0" indent="0">
              <a:buNone/>
            </a:pPr>
            <a:r>
              <a:rPr lang="de-DE" b="1" dirty="0"/>
              <a:t>Lösung:</a:t>
            </a:r>
          </a:p>
          <a:p>
            <a:r>
              <a:rPr lang="de-DE" dirty="0"/>
              <a:t>Verwendung eines States (</a:t>
            </a:r>
            <a:r>
              <a:rPr lang="de-DE" dirty="0" err="1">
                <a:latin typeface="Consolas" panose="020B0609020204030204" pitchFamily="49" charset="0"/>
              </a:rPr>
              <a:t>ViewState</a:t>
            </a:r>
            <a:r>
              <a:rPr lang="de-DE" dirty="0"/>
              <a:t>), repräsentiert durch ein </a:t>
            </a:r>
            <a:r>
              <a:rPr lang="de-DE" dirty="0" err="1"/>
              <a:t>Enum</a:t>
            </a:r>
            <a:endParaRPr lang="de-DE" dirty="0"/>
          </a:p>
          <a:p>
            <a:pPr lvl="1"/>
            <a:r>
              <a:rPr lang="de-DE" dirty="0"/>
              <a:t>State wird mittels Binding an alle </a:t>
            </a:r>
            <a:r>
              <a:rPr lang="de-DE" dirty="0" err="1"/>
              <a:t>Subviews</a:t>
            </a:r>
            <a:r>
              <a:rPr lang="de-DE" dirty="0"/>
              <a:t> übergeben</a:t>
            </a:r>
          </a:p>
          <a:p>
            <a:pPr lvl="1"/>
            <a:r>
              <a:rPr lang="de-DE" dirty="0">
                <a:ea typeface="Meiryo" panose="020B0604030504040204" pitchFamily="34" charset="-128"/>
              </a:rPr>
              <a:t>Wert des </a:t>
            </a:r>
            <a:r>
              <a:rPr lang="de-DE" dirty="0" err="1">
                <a:ea typeface="Meiryo" panose="020B0604030504040204" pitchFamily="34" charset="-128"/>
              </a:rPr>
              <a:t>Bindings</a:t>
            </a:r>
            <a:r>
              <a:rPr lang="de-DE" dirty="0">
                <a:ea typeface="Meiryo" panose="020B0604030504040204" pitchFamily="34" charset="-128"/>
              </a:rPr>
              <a:t> wird geändert, wenn View gewechselt werden soll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337646-3A52-406A-AC3A-6A07C8E2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5B9EED-9417-4ABD-B6AF-A8EE82F5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51565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A548A-A95B-4464-839F-E070C188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Eigene Navigationsstruktur: 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8D052-665E-4AC3-9181-921B5A74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8233"/>
            <a:ext cx="10515600" cy="3376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ViewState.swift</a:t>
            </a:r>
            <a:endParaRPr lang="de-DE" b="1" dirty="0"/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LOGIN, REGISTER, HOME, PROFILE, FRIENDSLIST, GAMEOVERVIEW, GAME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CEF2CA-6420-431C-A158-01E2828D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1B3260-4A18-441C-BD12-B45A33B6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51985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338AB-DEC6-4AF3-8919-02AE84BE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232"/>
            <a:ext cx="10515600" cy="1051455"/>
          </a:xfrm>
        </p:spPr>
        <p:txBody>
          <a:bodyPr/>
          <a:lstStyle/>
          <a:p>
            <a:pPr algn="ctr"/>
            <a:r>
              <a:rPr lang="de-DE" b="1" dirty="0"/>
              <a:t>Eigene </a:t>
            </a:r>
            <a:r>
              <a:rPr lang="de-DE" b="1" dirty="0" err="1"/>
              <a:t>Navigationsstuktur</a:t>
            </a:r>
            <a:r>
              <a:rPr lang="de-DE" b="1" dirty="0"/>
              <a:t>: Auswahl des 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13694-542D-41DD-8ABF-9753D022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 err="1"/>
              <a:t>Main.swift</a:t>
            </a:r>
            <a:r>
              <a:rPr lang="de-DE" b="1" dirty="0"/>
              <a:t> (Ausschnitt)</a:t>
            </a:r>
          </a:p>
          <a:p>
            <a:pPr marL="0" indent="0">
              <a:buNone/>
            </a:pPr>
            <a:r>
              <a:rPr lang="de-DE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View {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endParaRPr lang="de-DE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View {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de-DE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.</a:t>
            </a:r>
            <a:r>
              <a:rPr lang="de-DE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LoginRegisterScreen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$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de-DE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QuizMainScreen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$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, …)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A9F42D-1F45-49A5-8972-2EF3B623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CD7471-1669-494D-8356-EB759251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3974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8AEEA-0477-45AC-BBEA-82CC33F2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233"/>
            <a:ext cx="10515600" cy="924455"/>
          </a:xfrm>
        </p:spPr>
        <p:txBody>
          <a:bodyPr/>
          <a:lstStyle/>
          <a:p>
            <a:pPr algn="ctr"/>
            <a:r>
              <a:rPr lang="de-DE" b="1" dirty="0"/>
              <a:t>Eigene Navigationsstruktur: View-Wechsel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38727C-6582-4BC1-ACD9-26A00E857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470" y="1854201"/>
            <a:ext cx="9791330" cy="432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Login.swift</a:t>
            </a:r>
            <a:r>
              <a:rPr lang="de-DE" b="1" dirty="0"/>
              <a:t> (Ausschnitt)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"Jetzt Konto erstellen"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withAnimation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REGISTER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sz="2300" dirty="0"/>
              <a:t>Ob der aktuell angezeigte View „Login“ oder „Register ist, wird durch ein ähnlichen View, wie auf der vorherigen Folie geregelt.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07F8BB-6A53-4CEE-BDBD-4F564690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0DFE93-379D-4899-B5F6-21A8964A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14</a:t>
            </a:fld>
            <a:endParaRPr lang="de-DE"/>
          </a:p>
        </p:txBody>
      </p:sp>
      <p:pic>
        <p:nvPicPr>
          <p:cNvPr id="6" name="Grafik 5" descr="Informationen mit einfarbiger Füllung">
            <a:extLst>
              <a:ext uri="{FF2B5EF4-FFF2-40B4-BE49-F238E27FC236}">
                <a16:creationId xmlns:a16="http://schemas.microsoft.com/office/drawing/2014/main" id="{C083E6A2-B8D5-43C3-8FF6-83570FE6A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435502"/>
            <a:ext cx="693683" cy="6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3229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B4619-50EE-49BF-B53E-208B7D14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de-DE" b="1" dirty="0"/>
              <a:t>Vermeidung der „Callback-Hell“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E6A0A-C6F6-4270-A0F2-89B094A7F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von </a:t>
            </a:r>
            <a:r>
              <a:rPr lang="de-DE" dirty="0" err="1"/>
              <a:t>Firebase</a:t>
            </a:r>
            <a:r>
              <a:rPr lang="de-DE" dirty="0"/>
              <a:t> sind asynchron</a:t>
            </a:r>
          </a:p>
          <a:p>
            <a:pPr lvl="1"/>
            <a:r>
              <a:rPr lang="de-DE" dirty="0"/>
              <a:t>Um Aktion durchzuführen, nachdem </a:t>
            </a:r>
            <a:r>
              <a:rPr lang="de-DE" dirty="0" err="1"/>
              <a:t>Firebase</a:t>
            </a:r>
            <a:r>
              <a:rPr lang="de-DE" dirty="0"/>
              <a:t>-Operation abgeschlossen ist, kann ein </a:t>
            </a:r>
            <a:r>
              <a:rPr lang="de-DE" dirty="0" err="1"/>
              <a:t>Completion</a:t>
            </a:r>
            <a:r>
              <a:rPr lang="de-DE" dirty="0"/>
              <a:t>-Handler übergeben werden</a:t>
            </a:r>
          </a:p>
          <a:p>
            <a:r>
              <a:rPr lang="de-DE" dirty="0"/>
              <a:t>Voneinander abhängige Abfragen sorgen für tiefe Verschachtelung</a:t>
            </a:r>
          </a:p>
          <a:p>
            <a:pPr lvl="1"/>
            <a:r>
              <a:rPr lang="de-DE" dirty="0"/>
              <a:t>Diese Verschachtelung wird umgangssprachlich als „Callback-Hell“ bezeichnet</a:t>
            </a:r>
          </a:p>
          <a:p>
            <a:r>
              <a:rPr lang="de-DE" dirty="0"/>
              <a:t>In „Quiz </a:t>
            </a:r>
            <a:r>
              <a:rPr lang="de-DE" dirty="0" err="1"/>
              <a:t>With</a:t>
            </a:r>
            <a:r>
              <a:rPr lang="de-DE" dirty="0"/>
              <a:t> Me“ wird dies zum Problem bei Spielerstellung</a:t>
            </a:r>
          </a:p>
          <a:p>
            <a:pPr lvl="1"/>
            <a:r>
              <a:rPr lang="de-DE" dirty="0"/>
              <a:t>Hier werden zunächst alle Nutzer-IDs benötigt</a:t>
            </a:r>
          </a:p>
          <a:p>
            <a:pPr lvl="1"/>
            <a:r>
              <a:rPr lang="de-DE" dirty="0"/>
              <a:t>Aus diesen wird Gegner ermittelt und konkreter Nutzer abgefragt</a:t>
            </a:r>
          </a:p>
          <a:p>
            <a:pPr lvl="1"/>
            <a:r>
              <a:rPr lang="de-DE" dirty="0"/>
              <a:t>Ablauf geht weiter, es ist aber jetzt schon zu sehen, dass tiefe Verschachtelung entsteht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DD9F26-9B61-4692-89B1-62AC9029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6FD638-A069-4C7C-8176-86281105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67040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E0639-69CC-4F90-8D68-A0D52C7E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Callback-Hell: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6CBBDD-B778-4428-BEA4-58A2A93C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5699"/>
            <a:ext cx="10515600" cy="3751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createNewGame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@escaping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quizGame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QuizGame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de-DE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de-DE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getUserIDs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(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userIDs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de-DE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]?) </a:t>
            </a:r>
            <a:r>
              <a:rPr lang="de-DE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endParaRPr lang="de-DE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userIDs</a:t>
            </a:r>
            <a:endParaRPr lang="de-DE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ownUID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(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quizUSer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QuizUser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de-DE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</a:t>
            </a:r>
            <a:endParaRPr lang="de-DE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F9A7E-F788-41C1-B5DB-00631A5D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F4FBE9-5627-4CF2-A352-E65A2B4B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87502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4A037-533C-46C3-BE6E-7DF30E90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de-DE" b="1" dirty="0"/>
              <a:t>Auflösung der Callback-Hell: </a:t>
            </a:r>
            <a:r>
              <a:rPr lang="de-DE" b="1" dirty="0" err="1"/>
              <a:t>Promises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1A5C4-82AB-43E2-817F-04176D7C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</a:t>
            </a:r>
            <a:r>
              <a:rPr lang="de-DE" dirty="0" err="1"/>
              <a:t>Promise</a:t>
            </a:r>
            <a:r>
              <a:rPr lang="de-DE" dirty="0"/>
              <a:t> ist ein Versprechen, dass eine Funktion einen Wert zurückgeben wird</a:t>
            </a:r>
          </a:p>
          <a:p>
            <a:pPr lvl="1"/>
            <a:r>
              <a:rPr lang="de-DE" dirty="0"/>
              <a:t>Mittels Funktionen (</a:t>
            </a:r>
            <a:r>
              <a:rPr lang="de-DE" dirty="0" err="1"/>
              <a:t>done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) kann auf Wert gewartet werden</a:t>
            </a:r>
          </a:p>
          <a:p>
            <a:pPr lvl="1"/>
            <a:r>
              <a:rPr lang="de-DE" dirty="0"/>
              <a:t>Funktion </a:t>
            </a:r>
            <a:r>
              <a:rPr lang="de-DE" dirty="0" err="1">
                <a:latin typeface="Consolas" panose="020B0609020204030204" pitchFamily="49" charset="0"/>
              </a:rPr>
              <a:t>then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/>
              <a:t>kann selbst </a:t>
            </a:r>
            <a:r>
              <a:rPr lang="de-DE" dirty="0" err="1"/>
              <a:t>Promise</a:t>
            </a:r>
            <a:r>
              <a:rPr lang="de-DE" dirty="0"/>
              <a:t> zurückgeben</a:t>
            </a:r>
          </a:p>
          <a:p>
            <a:pPr lvl="1"/>
            <a:r>
              <a:rPr lang="de-DE" dirty="0"/>
              <a:t>Dadurch kann wieder auf Rückgabe gewartet werden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Keine Reduzierung von Klammern, allerdings von Verschachtelung</a:t>
            </a:r>
          </a:p>
          <a:p>
            <a:r>
              <a:rPr lang="de-DE" dirty="0"/>
              <a:t>Framework </a:t>
            </a:r>
            <a:r>
              <a:rPr lang="de-DE" dirty="0" err="1"/>
              <a:t>PromiseKit</a:t>
            </a:r>
            <a:r>
              <a:rPr lang="de-DE" dirty="0"/>
              <a:t> stellt </a:t>
            </a:r>
            <a:r>
              <a:rPr lang="de-DE" dirty="0" err="1"/>
              <a:t>Promises</a:t>
            </a:r>
            <a:r>
              <a:rPr lang="de-DE" dirty="0"/>
              <a:t> für Swift zur Verfügung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3A0D63-9313-4EAB-9715-C503F62D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251B95-4545-4819-9EDE-90392A42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01640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9CF27-8D23-4BB9-A61E-12FF5EA0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Verwendung von </a:t>
            </a:r>
            <a:r>
              <a:rPr lang="de-DE" b="1" dirty="0" err="1"/>
              <a:t>Promises</a:t>
            </a:r>
            <a:r>
              <a:rPr lang="de-DE" b="1" dirty="0"/>
              <a:t>: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79FC5A-6171-4763-949D-41B53D3F8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createNewGame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QuizGame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)?&gt; 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getUserIDs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(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]?) -&gt;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response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ownUID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(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QuizUser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?) -&gt;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response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More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stuff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More .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calls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Last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in a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F14D52-B6AC-46A2-97D3-E3A3235D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CFA60C-15A7-41E9-9FEE-F82907B5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84972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9F168-8D3C-4160-8077-654D9D5C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970"/>
            <a:ext cx="10515600" cy="616336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1C9A3-C9D6-4705-A71A-BE94323DC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606"/>
            <a:ext cx="10515600" cy="4464357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Unser Projekt</a:t>
            </a:r>
            <a:br>
              <a:rPr lang="de-DE" dirty="0"/>
            </a:br>
            <a:r>
              <a:rPr lang="de-DE" dirty="0"/>
              <a:t>	</a:t>
            </a:r>
            <a:r>
              <a:rPr lang="de-DE" sz="2300" dirty="0"/>
              <a:t>1.1 Kurzbeschreibung</a:t>
            </a:r>
            <a:br>
              <a:rPr lang="de-DE" sz="2300" dirty="0"/>
            </a:br>
            <a:r>
              <a:rPr lang="de-DE" sz="2300" dirty="0"/>
              <a:t>	1.2 Live-Demo der App</a:t>
            </a:r>
          </a:p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Vorgehen bei der Entwicklung</a:t>
            </a:r>
            <a:endParaRPr lang="de-DE" sz="2300" dirty="0"/>
          </a:p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Herausforderungen</a:t>
            </a:r>
            <a:br>
              <a:rPr lang="de-DE" dirty="0"/>
            </a:br>
            <a:r>
              <a:rPr lang="de-DE" dirty="0"/>
              <a:t>	</a:t>
            </a:r>
            <a:r>
              <a:rPr lang="de-DE" sz="2300" dirty="0"/>
              <a:t>3.1   Eigene Navigationsstruktur</a:t>
            </a:r>
            <a:br>
              <a:rPr lang="de-DE" sz="2300" dirty="0"/>
            </a:br>
            <a:r>
              <a:rPr lang="de-DE" sz="2300" dirty="0"/>
              <a:t>	3.2 Vermeidung der „Callback-Hell“</a:t>
            </a:r>
          </a:p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Projektfazit</a:t>
            </a:r>
            <a:endParaRPr lang="de-DE" sz="23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33AE112-A5FE-4501-A589-4838A55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FE4D4F0E-378D-4092-9F86-D62FEADD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</a:t>
            </a:r>
            <a:r>
              <a:rPr lang="de-DE" err="1"/>
              <a:t>Accessibility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773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2CB0C-8749-4E9C-9178-6D60ACAA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Projektfazit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A38DC9-6459-4FF6-BA4E-9450BF15D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war positiv? Gab es Frustmomente?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650CE0-E24E-4178-B52A-9197029D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Quiz With 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0A591-087D-4EA7-BF93-BBA2EFB6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2394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7EB08-FC6D-4325-8D5C-CB510D19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133"/>
            <a:ext cx="10515600" cy="962555"/>
          </a:xfrm>
        </p:spPr>
        <p:txBody>
          <a:bodyPr/>
          <a:lstStyle/>
          <a:p>
            <a:pPr algn="ctr"/>
            <a:r>
              <a:rPr lang="de-DE" b="1" dirty="0"/>
              <a:t>Unser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E7D6A3-E264-4CBA-B911-9E7EC6C8FC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Positives / Erfolgsmomente</a:t>
            </a:r>
          </a:p>
          <a:p>
            <a:r>
              <a:rPr lang="de-DE" dirty="0"/>
              <a:t>Gute Art Swift vertieft zu lernen</a:t>
            </a:r>
          </a:p>
          <a:p>
            <a:r>
              <a:rPr lang="de-DE" dirty="0"/>
              <a:t>Umgang mit neuen Mechaniken</a:t>
            </a:r>
          </a:p>
          <a:p>
            <a:r>
              <a:rPr lang="de-DE" dirty="0"/>
              <a:t>Gute Zusammenarbeit</a:t>
            </a:r>
          </a:p>
          <a:p>
            <a:r>
              <a:rPr lang="de-DE" dirty="0"/>
              <a:t>Rundes Schlussprodukt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EC4748-B862-4F84-BDAD-EEBFAE23C7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Negatives / Frustmomente</a:t>
            </a:r>
          </a:p>
          <a:p>
            <a:r>
              <a:rPr lang="de-DE" sz="2000" dirty="0"/>
              <a:t>Kompilierfehler, die nicht existieren</a:t>
            </a:r>
          </a:p>
          <a:p>
            <a:r>
              <a:rPr lang="de-DE" sz="2000" dirty="0"/>
              <a:t>Suche für eigene </a:t>
            </a:r>
            <a:r>
              <a:rPr lang="de-DE" sz="2000" dirty="0" err="1"/>
              <a:t>Navigationsstuktur</a:t>
            </a:r>
            <a:endParaRPr lang="de-DE" sz="2000" dirty="0"/>
          </a:p>
          <a:p>
            <a:r>
              <a:rPr lang="de-DE" sz="2000" dirty="0"/>
              <a:t>Umgang mit asynchronen Methoden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DFAC9-B42B-4D8D-8C69-2DC00D66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871A1-A76D-4FAB-960A-08EA138F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43891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C8520-3344-4E03-9FFA-A731F0DB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3C305A-3BE1-411C-9E60-B820CE4B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B9F3E1-9127-47DC-A522-60D372D6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58915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AB2F8-1ABD-43CA-8067-8CC5BC22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367"/>
            <a:ext cx="10515600" cy="1085321"/>
          </a:xfrm>
        </p:spPr>
        <p:txBody>
          <a:bodyPr/>
          <a:lstStyle/>
          <a:p>
            <a:pPr algn="ctr"/>
            <a:r>
              <a:rPr lang="de-DE" b="1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FB1D23-DBE9-45BD-A46B-41DE33A2D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17.12.2018, „</a:t>
            </a:r>
            <a:r>
              <a:rPr lang="de-DE" dirty="0" err="1"/>
              <a:t>Avoiding</a:t>
            </a:r>
            <a:r>
              <a:rPr lang="de-DE" dirty="0"/>
              <a:t> Callback Hell in Swift“:</a:t>
            </a:r>
            <a:br>
              <a:rPr lang="de-DE" dirty="0"/>
            </a:br>
            <a:r>
              <a:rPr lang="de-DE" dirty="0">
                <a:hlinkClick r:id="rId2"/>
              </a:rPr>
              <a:t>https://swiftrocks.com/avoiding-callback-hell-in-swift</a:t>
            </a:r>
            <a:endParaRPr lang="de-DE" dirty="0"/>
          </a:p>
          <a:p>
            <a:r>
              <a:rPr lang="de-DE" dirty="0"/>
              <a:t>SWTP-SS20-Kammer-2 (Projekt-Repository):</a:t>
            </a:r>
            <a:br>
              <a:rPr lang="de-DE" dirty="0"/>
            </a:br>
            <a:r>
              <a:rPr lang="de-DE" dirty="0">
                <a:hlinkClick r:id="rId3"/>
              </a:rPr>
              <a:t>https://github.com/SWTP-SS20-Kammer-2/Data-Analytics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BC7236-A4F0-480F-9560-7DA531A3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8E7668-23F6-44C0-B077-F27B2F05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0129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39A2A-9901-4D4C-AE71-AD48A2E4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679017" cy="2852737"/>
          </a:xfrm>
        </p:spPr>
        <p:txBody>
          <a:bodyPr/>
          <a:lstStyle/>
          <a:p>
            <a:pPr algn="ctr"/>
            <a:r>
              <a:rPr lang="de-DE" dirty="0"/>
              <a:t>1.</a:t>
            </a:r>
            <a:br>
              <a:rPr lang="de-DE" dirty="0"/>
            </a:br>
            <a:r>
              <a:rPr lang="de-DE" dirty="0"/>
              <a:t>Unser</a:t>
            </a:r>
            <a:br>
              <a:rPr lang="de-DE" dirty="0"/>
            </a:br>
            <a:r>
              <a:rPr lang="de-DE" dirty="0"/>
              <a:t>Projekt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1D9F66-8122-4740-9C01-DCAD52AC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B47D31-6D8D-4DB4-867C-2C3C2F54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2</a:t>
            </a:fld>
            <a:endParaRPr lang="de-DE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DE255057-6895-49AE-8A6C-3495C2ECB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78" y="-71021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116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DBBC-68DE-4109-AE7E-D39FAA2C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487"/>
            <a:ext cx="10515600" cy="1109201"/>
          </a:xfrm>
        </p:spPr>
        <p:txBody>
          <a:bodyPr/>
          <a:lstStyle/>
          <a:p>
            <a:pPr algn="ctr"/>
            <a:r>
              <a:rPr lang="de-DE" b="1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6C99CF-CC6B-406D-884E-0DC1CCA1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„Quiz </a:t>
            </a:r>
            <a:r>
              <a:rPr lang="de-DE" dirty="0" err="1"/>
              <a:t>With</a:t>
            </a:r>
            <a:r>
              <a:rPr lang="de-DE" dirty="0"/>
              <a:t> Me“ ist eine Quiz-App</a:t>
            </a:r>
          </a:p>
          <a:p>
            <a:r>
              <a:rPr lang="de-DE" dirty="0"/>
              <a:t>Spiel (Quiz) besteht aus zwei menschlichen Gegnern</a:t>
            </a:r>
          </a:p>
          <a:p>
            <a:pPr lvl="1"/>
            <a:r>
              <a:rPr lang="de-DE" dirty="0"/>
              <a:t>Erstellung eines Spiels erzeugt Spiel mit zufälligem Gegner</a:t>
            </a:r>
          </a:p>
          <a:p>
            <a:pPr lvl="1"/>
            <a:r>
              <a:rPr lang="de-DE" dirty="0"/>
              <a:t>Spieler haben freie Endscheidung, wann sie spielen</a:t>
            </a:r>
          </a:p>
          <a:p>
            <a:r>
              <a:rPr lang="de-DE" dirty="0"/>
              <a:t>Ein Quiz besteht aus 10 Fragen</a:t>
            </a:r>
          </a:p>
          <a:p>
            <a:pPr lvl="1"/>
            <a:r>
              <a:rPr lang="de-DE" dirty="0"/>
              <a:t>Wer die meisten richtigen Antworten hat, gewinnt</a:t>
            </a:r>
          </a:p>
          <a:p>
            <a:pPr lvl="1"/>
            <a:r>
              <a:rPr lang="de-DE" dirty="0"/>
              <a:t>Ein </a:t>
            </a:r>
            <a:r>
              <a:rPr lang="de-DE" dirty="0" err="1"/>
              <a:t>Unendschieden</a:t>
            </a:r>
            <a:r>
              <a:rPr lang="de-DE" dirty="0"/>
              <a:t> wird auch zugelassen</a:t>
            </a:r>
          </a:p>
          <a:p>
            <a:r>
              <a:rPr lang="de-DE" dirty="0"/>
              <a:t>Spieler können weiterhin ihr Profil einsehen und sich ausloggen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545887-EC48-4BC5-AAD6-23ACEDC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99D6EB-7196-45AA-B2EE-6E0E9593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72418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B757A-6AF6-41C8-B8DC-57636ECE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Softwareentwicklungsprozess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3A9418-11E9-49D9-84EB-F72038627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Tools haben wir benutzt und wie sind wir vorgegangen?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6F6327-CD98-4416-A2D0-CDBEB2F8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DAE8A1-0120-4000-AE70-3880D512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1857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02E99-0A81-4F85-B5C8-A3AFB9C9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67"/>
            <a:ext cx="10515600" cy="1161521"/>
          </a:xfrm>
        </p:spPr>
        <p:txBody>
          <a:bodyPr/>
          <a:lstStyle/>
          <a:p>
            <a:pPr algn="ctr"/>
            <a:r>
              <a:rPr lang="de-DE" b="1" dirty="0"/>
              <a:t>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4CBF0-E1C2-4C8E-92E3-E86DDA71E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Entwicklungsumgebung: </a:t>
            </a:r>
            <a:r>
              <a:rPr lang="de-DE" dirty="0" err="1"/>
              <a:t>Xcode</a:t>
            </a:r>
            <a:endParaRPr lang="de-DE" dirty="0"/>
          </a:p>
          <a:p>
            <a:r>
              <a:rPr lang="de-DE" dirty="0"/>
              <a:t>Versionsverwaltungssystem: </a:t>
            </a:r>
            <a:r>
              <a:rPr lang="de-DE" dirty="0" err="1"/>
              <a:t>Git</a:t>
            </a:r>
            <a:r>
              <a:rPr lang="de-DE" dirty="0"/>
              <a:t> mit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Konferenzsystem: Big Blue Button (BBB)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E9CBE9-3B54-434B-A577-80E706C4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403ABF-2A54-431A-A780-1379F33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7491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60281-6CDD-422F-AA63-2CEAF7E9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de-DE" b="1" dirty="0" err="1"/>
              <a:t>Github</a:t>
            </a:r>
            <a:r>
              <a:rPr lang="de-DE" b="1" dirty="0"/>
              <a:t> Automatisierungen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1F77B-C15C-449A-ACE4-5FE8A8DA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Verwendung eines Project-Boards</a:t>
            </a:r>
          </a:p>
          <a:p>
            <a:pPr lvl="1"/>
            <a:r>
              <a:rPr lang="de-DE" dirty="0"/>
              <a:t>Spalten „TODO“, „In Progress“, „Review“ und „</a:t>
            </a:r>
            <a:r>
              <a:rPr lang="de-DE" dirty="0" err="1"/>
              <a:t>Done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Bei </a:t>
            </a:r>
            <a:r>
              <a:rPr lang="de-DE" dirty="0" err="1"/>
              <a:t>Issue</a:t>
            </a:r>
            <a:r>
              <a:rPr lang="de-DE" dirty="0"/>
              <a:t>-Erstellung kann Project-Board zugewiesen werden (Neues </a:t>
            </a:r>
            <a:r>
              <a:rPr lang="de-DE" dirty="0" err="1"/>
              <a:t>Issue</a:t>
            </a:r>
            <a:r>
              <a:rPr lang="de-DE" dirty="0"/>
              <a:t> erscheint unter „TODO“)</a:t>
            </a:r>
          </a:p>
          <a:p>
            <a:r>
              <a:rPr lang="de-DE" dirty="0"/>
              <a:t>Erstellung von </a:t>
            </a:r>
            <a:r>
              <a:rPr lang="de-DE" dirty="0" err="1"/>
              <a:t>Branches</a:t>
            </a:r>
            <a:r>
              <a:rPr lang="de-DE" dirty="0"/>
              <a:t> und Pull-</a:t>
            </a:r>
            <a:r>
              <a:rPr lang="de-DE" dirty="0" err="1"/>
              <a:t>Requests</a:t>
            </a:r>
            <a:endParaRPr lang="de-DE" dirty="0"/>
          </a:p>
          <a:p>
            <a:pPr lvl="1"/>
            <a:r>
              <a:rPr lang="de-DE" dirty="0"/>
              <a:t>Branch-Erstellung bei Verschiebung eines </a:t>
            </a:r>
            <a:r>
              <a:rPr lang="de-DE" dirty="0" err="1"/>
              <a:t>Issue</a:t>
            </a:r>
            <a:r>
              <a:rPr lang="de-DE" dirty="0"/>
              <a:t> auf „In Progress“</a:t>
            </a:r>
          </a:p>
          <a:p>
            <a:pPr lvl="1"/>
            <a:r>
              <a:rPr lang="de-DE" dirty="0"/>
              <a:t>Pull-Request in Main-Branch bei Verschieben von </a:t>
            </a:r>
            <a:r>
              <a:rPr lang="de-DE" dirty="0" err="1"/>
              <a:t>Issue</a:t>
            </a:r>
            <a:r>
              <a:rPr lang="de-DE" dirty="0"/>
              <a:t> auf „Review“</a:t>
            </a:r>
          </a:p>
          <a:p>
            <a:r>
              <a:rPr lang="de-DE" dirty="0" err="1"/>
              <a:t>Issues</a:t>
            </a:r>
            <a:r>
              <a:rPr lang="de-DE" dirty="0"/>
              <a:t>, welche auf „Review“ stehen, wurden vom anderen Teammitglied bzw. zusammen kontrolliert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BC3EA6-80F5-42B4-BEC2-0AF485CF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3DD46B-F047-4249-8558-603AD6A0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57922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08466-71E3-426B-80E2-0717BE23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533"/>
            <a:ext cx="10515600" cy="1064155"/>
          </a:xfrm>
        </p:spPr>
        <p:txBody>
          <a:bodyPr/>
          <a:lstStyle/>
          <a:p>
            <a:pPr algn="ctr"/>
            <a:r>
              <a:rPr lang="de-DE" b="1" dirty="0"/>
              <a:t>Project Board (Beispiel)</a:t>
            </a:r>
          </a:p>
        </p:txBody>
      </p:sp>
      <p:pic>
        <p:nvPicPr>
          <p:cNvPr id="9" name="Inhaltsplatzhalter 8" descr="Ein Bild, das Text, Monitor, Screenshot, drinnen enthält.&#10;&#10;Automatisch generierte Beschreibung">
            <a:extLst>
              <a:ext uri="{FF2B5EF4-FFF2-40B4-BE49-F238E27FC236}">
                <a16:creationId xmlns:a16="http://schemas.microsoft.com/office/drawing/2014/main" id="{F9078950-673D-44BF-9246-D60BB5005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E1B4ED-5507-48FD-A1D8-78F3EA0F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34ED55-E316-4BE7-A281-CF06FC31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05899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4D12D-8010-4923-9B72-F0B61E0D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408"/>
            <a:ext cx="10515600" cy="958280"/>
          </a:xfrm>
        </p:spPr>
        <p:txBody>
          <a:bodyPr/>
          <a:lstStyle/>
          <a:p>
            <a:pPr algn="ctr"/>
            <a:r>
              <a:rPr lang="de-DE" b="1" dirty="0"/>
              <a:t>Meetings und Arbeitsaufteilung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98F3D-9557-4D5C-A6D2-A8D13868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Meetings</a:t>
            </a:r>
          </a:p>
          <a:p>
            <a:pPr lvl="1"/>
            <a:r>
              <a:rPr lang="de-DE" u="sng" dirty="0"/>
              <a:t>Montags:</a:t>
            </a:r>
            <a:r>
              <a:rPr lang="de-DE" dirty="0"/>
              <a:t> Aufgabenverteilung für kommende Woche</a:t>
            </a:r>
          </a:p>
          <a:p>
            <a:pPr lvl="1"/>
            <a:r>
              <a:rPr lang="de-DE" u="sng" dirty="0"/>
              <a:t>Freitags:</a:t>
            </a:r>
            <a:r>
              <a:rPr lang="de-DE" dirty="0"/>
              <a:t> Besprechung des Fortschritts und Pair-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Arbeitsaufteilung</a:t>
            </a:r>
          </a:p>
          <a:p>
            <a:pPr lvl="1"/>
            <a:r>
              <a:rPr lang="de-DE" dirty="0"/>
              <a:t>Jedes Mitglied erhält pro Woche etwa gleichviele Aufgaben</a:t>
            </a:r>
          </a:p>
          <a:p>
            <a:pPr lvl="1"/>
            <a:r>
              <a:rPr lang="de-DE" dirty="0"/>
              <a:t>Aufgaben waren sowohl Bugfixes, Style-Anpassungen und neue Features</a:t>
            </a:r>
          </a:p>
          <a:p>
            <a:pPr lvl="1"/>
            <a:r>
              <a:rPr lang="de-DE" dirty="0"/>
              <a:t>Aufgaben sollten immer bis zum nächsten Meeting bearbeitet sein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7C089B-977F-44C9-86FB-0112E427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DB5A47-5F55-49CC-AD0A-E3249A53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98066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1298</Words>
  <Application>Microsoft Office PowerPoint</Application>
  <PresentationFormat>Breitbild</PresentationFormat>
  <Paragraphs>190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Quiz With Me</vt:lpstr>
      <vt:lpstr>Gliederung</vt:lpstr>
      <vt:lpstr>1. Unser Projekt</vt:lpstr>
      <vt:lpstr>Projektbeschreibung</vt:lpstr>
      <vt:lpstr>2. Softwareentwicklungsprozess</vt:lpstr>
      <vt:lpstr>Verwendete Tools</vt:lpstr>
      <vt:lpstr>Github Automatisierungen</vt:lpstr>
      <vt:lpstr>Project Board (Beispiel)</vt:lpstr>
      <vt:lpstr>Meetings und Arbeitsaufteilung</vt:lpstr>
      <vt:lpstr>Arbeitsleistung in Zahlen</vt:lpstr>
      <vt:lpstr>3. Herausforderungen</vt:lpstr>
      <vt:lpstr>Eigene Navigationsstruktur: Wozu?</vt:lpstr>
      <vt:lpstr>Eigene Navigationsstruktur: Aufbau</vt:lpstr>
      <vt:lpstr>Eigene Navigationsstuktur: Auswahl des Views</vt:lpstr>
      <vt:lpstr>Eigene Navigationsstruktur: View-Wechsel</vt:lpstr>
      <vt:lpstr>Vermeidung der „Callback-Hell“</vt:lpstr>
      <vt:lpstr>Callback-Hell: Beispiel</vt:lpstr>
      <vt:lpstr>Auflösung der Callback-Hell: Promises</vt:lpstr>
      <vt:lpstr>Verwendung von Promises: Beispiel</vt:lpstr>
      <vt:lpstr>4. Projektfazit</vt:lpstr>
      <vt:lpstr>Unser Fazit</vt:lpstr>
      <vt:lpstr>Quellen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Daniel Spengler</dc:creator>
  <cp:lastModifiedBy>Daniel Spengler</cp:lastModifiedBy>
  <cp:revision>47</cp:revision>
  <dcterms:created xsi:type="dcterms:W3CDTF">2021-04-24T14:53:58Z</dcterms:created>
  <dcterms:modified xsi:type="dcterms:W3CDTF">2021-06-29T15:43:29Z</dcterms:modified>
</cp:coreProperties>
</file>