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D061E21-04E0-463D-AA7C-5D123EB7B5C2}">
          <p14:sldIdLst>
            <p14:sldId id="256"/>
            <p14:sldId id="257"/>
          </p14:sldIdLst>
        </p14:section>
        <p14:section name="1. Wozu Barrierefreiheit?" id="{BC1F9096-6F4F-4FE4-AA72-333D17746C9A}">
          <p14:sldIdLst/>
        </p14:section>
        <p14:section name="2. Apple und Barrierefreiheit" id="{53D915F7-978F-41E9-8478-9CE353E68EB0}">
          <p14:sldIdLst/>
        </p14:section>
        <p14:section name="3. Barrierefreiheit in SwiftUI" id="{FBB1ED49-ABB1-45CE-9504-6098CC5328F4}">
          <p14:sldIdLst/>
        </p14:section>
        <p14:section name="4. Beispielprogramme" id="{CF0A321F-F779-42E0-8926-1340DFE2FB60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773939-A629-4637-B177-E479A36BC96A}" v="11" dt="2021-05-07T10:11:49.3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9"/>
  </p:normalViewPr>
  <p:slideViewPr>
    <p:cSldViewPr snapToGrid="0" snapToObjects="1">
      <p:cViewPr varScale="1">
        <p:scale>
          <a:sx n="129" d="100"/>
          <a:sy n="129" d="100"/>
        </p:scale>
        <p:origin x="559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pengler" userId="584d627cb94b51c3" providerId="LiveId" clId="{5394A3B1-36EA-8F45-876C-E25F7500D06D}"/>
    <pc:docChg chg="undo custSel modSld">
      <pc:chgData name="Daniel Spengler" userId="584d627cb94b51c3" providerId="LiveId" clId="{5394A3B1-36EA-8F45-876C-E25F7500D06D}" dt="2021-05-03T10:08:49.720" v="47" actId="20577"/>
      <pc:docMkLst>
        <pc:docMk/>
      </pc:docMkLst>
      <pc:sldChg chg="modSp mod">
        <pc:chgData name="Daniel Spengler" userId="584d627cb94b51c3" providerId="LiveId" clId="{5394A3B1-36EA-8F45-876C-E25F7500D06D}" dt="2021-05-03T10:05:17.982" v="25" actId="1035"/>
        <pc:sldMkLst>
          <pc:docMk/>
          <pc:sldMk cId="1550840381" sldId="256"/>
        </pc:sldMkLst>
        <pc:picChg chg="mod">
          <ac:chgData name="Daniel Spengler" userId="584d627cb94b51c3" providerId="LiveId" clId="{5394A3B1-36EA-8F45-876C-E25F7500D06D}" dt="2021-05-03T10:05:17.982" v="25" actId="1035"/>
          <ac:picMkLst>
            <pc:docMk/>
            <pc:sldMk cId="1550840381" sldId="256"/>
            <ac:picMk id="6" creationId="{A7342BB1-B426-43C6-B068-88896FD41712}"/>
          </ac:picMkLst>
        </pc:picChg>
      </pc:sldChg>
      <pc:sldChg chg="modSp mod addAnim delAnim">
        <pc:chgData name="Daniel Spengler" userId="584d627cb94b51c3" providerId="LiveId" clId="{5394A3B1-36EA-8F45-876C-E25F7500D06D}" dt="2021-05-03T10:08:49.720" v="47" actId="20577"/>
        <pc:sldMkLst>
          <pc:docMk/>
          <pc:sldMk cId="2256109313" sldId="266"/>
        </pc:sldMkLst>
        <pc:graphicFrameChg chg="mod modGraphic">
          <ac:chgData name="Daniel Spengler" userId="584d627cb94b51c3" providerId="LiveId" clId="{5394A3B1-36EA-8F45-876C-E25F7500D06D}" dt="2021-05-03T10:08:49.720" v="47" actId="20577"/>
          <ac:graphicFrameMkLst>
            <pc:docMk/>
            <pc:sldMk cId="2256109313" sldId="266"/>
            <ac:graphicFrameMk id="6" creationId="{F9F2399C-08F2-44F7-AB46-3BD53E4DB0B1}"/>
          </ac:graphicFrameMkLst>
        </pc:graphicFrameChg>
      </pc:sldChg>
      <pc:sldChg chg="modSp mod">
        <pc:chgData name="Daniel Spengler" userId="584d627cb94b51c3" providerId="LiveId" clId="{5394A3B1-36EA-8F45-876C-E25F7500D06D}" dt="2021-04-28T17:30:04.623" v="23"/>
        <pc:sldMkLst>
          <pc:docMk/>
          <pc:sldMk cId="29626638" sldId="271"/>
        </pc:sldMkLst>
        <pc:spChg chg="mod">
          <ac:chgData name="Daniel Spengler" userId="584d627cb94b51c3" providerId="LiveId" clId="{5394A3B1-36EA-8F45-876C-E25F7500D06D}" dt="2021-04-28T17:30:04.623" v="23"/>
          <ac:spMkLst>
            <pc:docMk/>
            <pc:sldMk cId="29626638" sldId="271"/>
            <ac:spMk id="4" creationId="{53F906B8-A66C-4495-A36B-E9A896C77DDD}"/>
          </ac:spMkLst>
        </pc:spChg>
      </pc:sldChg>
    </pc:docChg>
  </pc:docChgLst>
  <pc:docChgLst>
    <pc:chgData name="Daniel Spengler" userId="584d627cb94b51c3" providerId="LiveId" clId="{28773939-A629-4637-B177-E479A36BC96A}"/>
    <pc:docChg chg="undo redo custSel addSld delSld modSld sldOrd modMainMaster addSection delSection modSection">
      <pc:chgData name="Daniel Spengler" userId="584d627cb94b51c3" providerId="LiveId" clId="{28773939-A629-4637-B177-E479A36BC96A}" dt="2021-05-07T10:11:49.368" v="12615"/>
      <pc:docMkLst>
        <pc:docMk/>
      </pc:docMkLst>
      <pc:sldChg chg="addSp delSp modSp mod">
        <pc:chgData name="Daniel Spengler" userId="584d627cb94b51c3" providerId="LiveId" clId="{28773939-A629-4637-B177-E479A36BC96A}" dt="2021-05-04T17:12:13.945" v="11946" actId="20577"/>
        <pc:sldMkLst>
          <pc:docMk/>
          <pc:sldMk cId="1550840381" sldId="256"/>
        </pc:sldMkLst>
        <pc:spChg chg="mod">
          <ac:chgData name="Daniel Spengler" userId="584d627cb94b51c3" providerId="LiveId" clId="{28773939-A629-4637-B177-E479A36BC96A}" dt="2021-05-04T17:12:13.945" v="11946" actId="20577"/>
          <ac:spMkLst>
            <pc:docMk/>
            <pc:sldMk cId="1550840381" sldId="256"/>
            <ac:spMk id="3" creationId="{64E0F469-8858-457F-88E8-73C0DE9A1C01}"/>
          </ac:spMkLst>
        </pc:spChg>
        <pc:picChg chg="del">
          <ac:chgData name="Daniel Spengler" userId="584d627cb94b51c3" providerId="LiveId" clId="{28773939-A629-4637-B177-E479A36BC96A}" dt="2021-04-26T11:41:19.686" v="963" actId="478"/>
          <ac:picMkLst>
            <pc:docMk/>
            <pc:sldMk cId="1550840381" sldId="256"/>
            <ac:picMk id="5" creationId="{C25AA251-B8B9-47DB-9A67-4FABED4A1E25}"/>
          </ac:picMkLst>
        </pc:picChg>
        <pc:picChg chg="add mod ord">
          <ac:chgData name="Daniel Spengler" userId="584d627cb94b51c3" providerId="LiveId" clId="{28773939-A629-4637-B177-E479A36BC96A}" dt="2021-04-26T11:44:35.646" v="974" actId="1076"/>
          <ac:picMkLst>
            <pc:docMk/>
            <pc:sldMk cId="1550840381" sldId="256"/>
            <ac:picMk id="6" creationId="{A7342BB1-B426-43C6-B068-88896FD41712}"/>
          </ac:picMkLst>
        </pc:picChg>
      </pc:sldChg>
      <pc:sldChg chg="addSp delSp modSp mod modTransition setBg modAnim">
        <pc:chgData name="Daniel Spengler" userId="584d627cb94b51c3" providerId="LiveId" clId="{28773939-A629-4637-B177-E479A36BC96A}" dt="2021-04-28T18:03:22.233" v="6518"/>
        <pc:sldMkLst>
          <pc:docMk/>
          <pc:sldMk cId="1169277303" sldId="257"/>
        </pc:sldMkLst>
        <pc:spChg chg="mod">
          <ac:chgData name="Daniel Spengler" userId="584d627cb94b51c3" providerId="LiveId" clId="{28773939-A629-4637-B177-E479A36BC96A}" dt="2021-04-27T16:09:25.937" v="3593" actId="1076"/>
          <ac:spMkLst>
            <pc:docMk/>
            <pc:sldMk cId="1169277303" sldId="257"/>
            <ac:spMk id="2" creationId="{C309F168-8D3C-4160-8077-654D9D5C6854}"/>
          </ac:spMkLst>
        </pc:spChg>
        <pc:spChg chg="mod">
          <ac:chgData name="Daniel Spengler" userId="584d627cb94b51c3" providerId="LiveId" clId="{28773939-A629-4637-B177-E479A36BC96A}" dt="2021-04-27T16:23:56.372" v="3685" actId="27636"/>
          <ac:spMkLst>
            <pc:docMk/>
            <pc:sldMk cId="1169277303" sldId="257"/>
            <ac:spMk id="3" creationId="{0041C9A3-C9D6-4705-A71A-BE94323DC5A7}"/>
          </ac:spMkLst>
        </pc:spChg>
        <pc:spChg chg="mod">
          <ac:chgData name="Daniel Spengler" userId="584d627cb94b51c3" providerId="LiveId" clId="{28773939-A629-4637-B177-E479A36BC96A}" dt="2021-04-24T16:41:41.401" v="256" actId="1037"/>
          <ac:spMkLst>
            <pc:docMk/>
            <pc:sldMk cId="1169277303" sldId="257"/>
            <ac:spMk id="4" creationId="{82B89B53-26D5-47F9-9A72-DC8E11C446CF}"/>
          </ac:spMkLst>
        </pc:spChg>
        <pc:spChg chg="del">
          <ac:chgData name="Daniel Spengler" userId="584d627cb94b51c3" providerId="LiveId" clId="{28773939-A629-4637-B177-E479A36BC96A}" dt="2021-04-24T16:42:35.365" v="257"/>
          <ac:spMkLst>
            <pc:docMk/>
            <pc:sldMk cId="1169277303" sldId="257"/>
            <ac:spMk id="7" creationId="{04EFB4C0-D5B7-4A5A-8FDD-81E634FBC8D3}"/>
          </ac:spMkLst>
        </pc:spChg>
        <pc:spChg chg="add del">
          <ac:chgData name="Daniel Spengler" userId="584d627cb94b51c3" providerId="LiveId" clId="{28773939-A629-4637-B177-E479A36BC96A}" dt="2021-04-27T14:47:40.190" v="988" actId="22"/>
          <ac:spMkLst>
            <pc:docMk/>
            <pc:sldMk cId="1169277303" sldId="257"/>
            <ac:spMk id="7" creationId="{C71952E5-9F13-4081-80C5-381E05129D0C}"/>
          </ac:spMkLst>
        </pc:spChg>
        <pc:spChg chg="add">
          <ac:chgData name="Daniel Spengler" userId="584d627cb94b51c3" providerId="LiveId" clId="{28773939-A629-4637-B177-E479A36BC96A}" dt="2021-04-24T16:55:09.738" v="524"/>
          <ac:spMkLst>
            <pc:docMk/>
            <pc:sldMk cId="1169277303" sldId="257"/>
            <ac:spMk id="8" creationId="{F33AE112-A5FE-4501-A589-4838A554F77A}"/>
          </ac:spMkLst>
        </pc:spChg>
        <pc:spChg chg="del">
          <ac:chgData name="Daniel Spengler" userId="584d627cb94b51c3" providerId="LiveId" clId="{28773939-A629-4637-B177-E479A36BC96A}" dt="2021-04-24T16:49:18.144" v="258"/>
          <ac:spMkLst>
            <pc:docMk/>
            <pc:sldMk cId="1169277303" sldId="257"/>
            <ac:spMk id="9" creationId="{099D7D8D-3BA5-441D-9B57-4257BD9C8296}"/>
          </ac:spMkLst>
        </pc:spChg>
        <pc:spChg chg="del mod">
          <ac:chgData name="Daniel Spengler" userId="584d627cb94b51c3" providerId="LiveId" clId="{28773939-A629-4637-B177-E479A36BC96A}" dt="2021-04-24T16:55:10.371" v="525"/>
          <ac:spMkLst>
            <pc:docMk/>
            <pc:sldMk cId="1169277303" sldId="257"/>
            <ac:spMk id="10" creationId="{DC9D8CF4-7CC2-417B-A0C5-4C9055B276BB}"/>
          </ac:spMkLst>
        </pc:spChg>
        <pc:spChg chg="add del mod ord">
          <ac:chgData name="Daniel Spengler" userId="584d627cb94b51c3" providerId="LiveId" clId="{28773939-A629-4637-B177-E479A36BC96A}" dt="2021-04-24T16:58:34.258" v="530" actId="478"/>
          <ac:spMkLst>
            <pc:docMk/>
            <pc:sldMk cId="1169277303" sldId="257"/>
            <ac:spMk id="11" creationId="{93FF8B15-42CE-46FF-ADEC-19E18B2B77A3}"/>
          </ac:spMkLst>
        </pc:spChg>
        <pc:picChg chg="add del mod">
          <ac:chgData name="Daniel Spengler" userId="584d627cb94b51c3" providerId="LiveId" clId="{28773939-A629-4637-B177-E479A36BC96A}" dt="2021-04-24T16:41:30.928" v="239" actId="931"/>
          <ac:picMkLst>
            <pc:docMk/>
            <pc:sldMk cId="1169277303" sldId="257"/>
            <ac:picMk id="6" creationId="{AADFC51A-6727-4C2D-82C6-452F596BD26C}"/>
          </ac:picMkLst>
        </pc:picChg>
      </pc:sldChg>
      <pc:sldChg chg="new del">
        <pc:chgData name="Daniel Spengler" userId="584d627cb94b51c3" providerId="LiveId" clId="{28773939-A629-4637-B177-E479A36BC96A}" dt="2021-04-27T14:49:06.726" v="992" actId="680"/>
        <pc:sldMkLst>
          <pc:docMk/>
          <pc:sldMk cId="541931570" sldId="258"/>
        </pc:sldMkLst>
      </pc:sldChg>
      <pc:sldChg chg="new del">
        <pc:chgData name="Daniel Spengler" userId="584d627cb94b51c3" providerId="LiveId" clId="{28773939-A629-4637-B177-E479A36BC96A}" dt="2021-04-27T14:47:06.903" v="986" actId="680"/>
        <pc:sldMkLst>
          <pc:docMk/>
          <pc:sldMk cId="1125549735" sldId="258"/>
        </pc:sldMkLst>
      </pc:sldChg>
      <pc:sldChg chg="delSp modSp new del mod">
        <pc:chgData name="Daniel Spengler" userId="584d627cb94b51c3" providerId="LiveId" clId="{28773939-A629-4637-B177-E479A36BC96A}" dt="2021-04-27T16:04:55.416" v="3527" actId="2696"/>
        <pc:sldMkLst>
          <pc:docMk/>
          <pc:sldMk cId="3086739752" sldId="258"/>
        </pc:sldMkLst>
        <pc:spChg chg="mod">
          <ac:chgData name="Daniel Spengler" userId="584d627cb94b51c3" providerId="LiveId" clId="{28773939-A629-4637-B177-E479A36BC96A}" dt="2021-04-27T15:56:03.802" v="3438" actId="14100"/>
          <ac:spMkLst>
            <pc:docMk/>
            <pc:sldMk cId="3086739752" sldId="258"/>
            <ac:spMk id="2" creationId="{07799A42-AD8E-42C9-AEDD-5132E2E7FB2B}"/>
          </ac:spMkLst>
        </pc:spChg>
        <pc:spChg chg="del">
          <ac:chgData name="Daniel Spengler" userId="584d627cb94b51c3" providerId="LiveId" clId="{28773939-A629-4637-B177-E479A36BC96A}" dt="2021-04-27T14:50:10.534" v="1016" actId="478"/>
          <ac:spMkLst>
            <pc:docMk/>
            <pc:sldMk cId="3086739752" sldId="258"/>
            <ac:spMk id="3" creationId="{26773015-2A0A-4FF3-BA63-009D72A2FA40}"/>
          </ac:spMkLst>
        </pc:spChg>
      </pc:sldChg>
      <pc:sldChg chg="addSp modSp new mod modTransition">
        <pc:chgData name="Daniel Spengler" userId="584d627cb94b51c3" providerId="LiveId" clId="{28773939-A629-4637-B177-E479A36BC96A}" dt="2021-05-01T18:03:39.234" v="11883"/>
        <pc:sldMkLst>
          <pc:docMk/>
          <pc:sldMk cId="2426326205" sldId="259"/>
        </pc:sldMkLst>
        <pc:spChg chg="mod">
          <ac:chgData name="Daniel Spengler" userId="584d627cb94b51c3" providerId="LiveId" clId="{28773939-A629-4637-B177-E479A36BC96A}" dt="2021-04-27T16:12:02.071" v="3604" actId="20577"/>
          <ac:spMkLst>
            <pc:docMk/>
            <pc:sldMk cId="2426326205" sldId="259"/>
            <ac:spMk id="2" creationId="{5C3C4D8B-E744-4F44-8CFA-1D875494BDCF}"/>
          </ac:spMkLst>
        </pc:spChg>
        <pc:spChg chg="mod">
          <ac:chgData name="Daniel Spengler" userId="584d627cb94b51c3" providerId="LiveId" clId="{28773939-A629-4637-B177-E479A36BC96A}" dt="2021-04-27T14:59:19.498" v="1138" actId="20577"/>
          <ac:spMkLst>
            <pc:docMk/>
            <pc:sldMk cId="2426326205" sldId="259"/>
            <ac:spMk id="3" creationId="{3C5B6CA7-0581-4EA0-AB86-40DF20B2D800}"/>
          </ac:spMkLst>
        </pc:spChg>
        <pc:picChg chg="add mod ord">
          <ac:chgData name="Daniel Spengler" userId="584d627cb94b51c3" providerId="LiveId" clId="{28773939-A629-4637-B177-E479A36BC96A}" dt="2021-04-28T19:04:46.227" v="6565" actId="1076"/>
          <ac:picMkLst>
            <pc:docMk/>
            <pc:sldMk cId="2426326205" sldId="259"/>
            <ac:picMk id="7" creationId="{A1853A8C-FAED-44CD-AFF6-5E2961D5FBF4}"/>
          </ac:picMkLst>
        </pc:picChg>
      </pc:sldChg>
      <pc:sldChg chg="add del ord">
        <pc:chgData name="Daniel Spengler" userId="584d627cb94b51c3" providerId="LiveId" clId="{28773939-A629-4637-B177-E479A36BC96A}" dt="2021-04-27T14:58:04.211" v="1043" actId="47"/>
        <pc:sldMkLst>
          <pc:docMk/>
          <pc:sldMk cId="2678930980" sldId="259"/>
        </pc:sldMkLst>
      </pc:sldChg>
      <pc:sldChg chg="addSp modSp new mod modTransition">
        <pc:chgData name="Daniel Spengler" userId="584d627cb94b51c3" providerId="LiveId" clId="{28773939-A629-4637-B177-E479A36BC96A}" dt="2021-05-01T18:06:14.966" v="11890"/>
        <pc:sldMkLst>
          <pc:docMk/>
          <pc:sldMk cId="3183627295" sldId="260"/>
        </pc:sldMkLst>
        <pc:spChg chg="mod">
          <ac:chgData name="Daniel Spengler" userId="584d627cb94b51c3" providerId="LiveId" clId="{28773939-A629-4637-B177-E479A36BC96A}" dt="2021-04-28T18:55:25.246" v="6551" actId="14100"/>
          <ac:spMkLst>
            <pc:docMk/>
            <pc:sldMk cId="3183627295" sldId="260"/>
            <ac:spMk id="2" creationId="{0C5574AB-FB30-4CFB-A3A3-90071F70AC3F}"/>
          </ac:spMkLst>
        </pc:spChg>
        <pc:spChg chg="mod">
          <ac:chgData name="Daniel Spengler" userId="584d627cb94b51c3" providerId="LiveId" clId="{28773939-A629-4637-B177-E479A36BC96A}" dt="2021-04-27T15:00:40.999" v="1288" actId="20577"/>
          <ac:spMkLst>
            <pc:docMk/>
            <pc:sldMk cId="3183627295" sldId="260"/>
            <ac:spMk id="3" creationId="{E9304611-291F-437A-AD47-BD137B5F01E6}"/>
          </ac:spMkLst>
        </pc:spChg>
        <pc:picChg chg="add mod">
          <ac:chgData name="Daniel Spengler" userId="584d627cb94b51c3" providerId="LiveId" clId="{28773939-A629-4637-B177-E479A36BC96A}" dt="2021-04-28T18:57:12.767" v="6557" actId="1076"/>
          <ac:picMkLst>
            <pc:docMk/>
            <pc:sldMk cId="3183627295" sldId="260"/>
            <ac:picMk id="7" creationId="{C9BD7AE6-ACB7-4618-82AE-70A9B6B4372E}"/>
          </ac:picMkLst>
        </pc:picChg>
      </pc:sldChg>
      <pc:sldChg chg="modSp new mod modTransition">
        <pc:chgData name="Daniel Spengler" userId="584d627cb94b51c3" providerId="LiveId" clId="{28773939-A629-4637-B177-E479A36BC96A}" dt="2021-04-28T18:22:25.417" v="6547" actId="255"/>
        <pc:sldMkLst>
          <pc:docMk/>
          <pc:sldMk cId="1281714295" sldId="261"/>
        </pc:sldMkLst>
        <pc:spChg chg="mod">
          <ac:chgData name="Daniel Spengler" userId="584d627cb94b51c3" providerId="LiveId" clId="{28773939-A629-4637-B177-E479A36BC96A}" dt="2021-04-27T15:50:40.616" v="3405" actId="1076"/>
          <ac:spMkLst>
            <pc:docMk/>
            <pc:sldMk cId="1281714295" sldId="261"/>
            <ac:spMk id="2" creationId="{B16E1629-311F-44FC-8451-3E894AE84534}"/>
          </ac:spMkLst>
        </pc:spChg>
        <pc:spChg chg="mod">
          <ac:chgData name="Daniel Spengler" userId="584d627cb94b51c3" providerId="LiveId" clId="{28773939-A629-4637-B177-E479A36BC96A}" dt="2021-04-28T18:22:25.417" v="6547" actId="255"/>
          <ac:spMkLst>
            <pc:docMk/>
            <pc:sldMk cId="1281714295" sldId="261"/>
            <ac:spMk id="3" creationId="{A04A8FEE-10F6-47C5-A6FC-3CEDB81DB224}"/>
          </ac:spMkLst>
        </pc:spChg>
      </pc:sldChg>
      <pc:sldChg chg="modSp new mod modTransition">
        <pc:chgData name="Daniel Spengler" userId="584d627cb94b51c3" providerId="LiveId" clId="{28773939-A629-4637-B177-E479A36BC96A}" dt="2021-04-28T18:22:11.549" v="6546" actId="255"/>
        <pc:sldMkLst>
          <pc:docMk/>
          <pc:sldMk cId="3508050628" sldId="262"/>
        </pc:sldMkLst>
        <pc:spChg chg="mod">
          <ac:chgData name="Daniel Spengler" userId="584d627cb94b51c3" providerId="LiveId" clId="{28773939-A629-4637-B177-E479A36BC96A}" dt="2021-04-27T16:29:50.489" v="3764" actId="20577"/>
          <ac:spMkLst>
            <pc:docMk/>
            <pc:sldMk cId="3508050628" sldId="262"/>
            <ac:spMk id="2" creationId="{74A552B5-2FCA-4881-A833-1753A84FBA02}"/>
          </ac:spMkLst>
        </pc:spChg>
        <pc:spChg chg="mod">
          <ac:chgData name="Daniel Spengler" userId="584d627cb94b51c3" providerId="LiveId" clId="{28773939-A629-4637-B177-E479A36BC96A}" dt="2021-04-28T18:22:11.549" v="6546" actId="255"/>
          <ac:spMkLst>
            <pc:docMk/>
            <pc:sldMk cId="3508050628" sldId="262"/>
            <ac:spMk id="3" creationId="{CAE7B986-5612-465B-A158-8A907F51F67F}"/>
          </ac:spMkLst>
        </pc:spChg>
      </pc:sldChg>
      <pc:sldChg chg="delSp modSp add del mod">
        <pc:chgData name="Daniel Spengler" userId="584d627cb94b51c3" providerId="LiveId" clId="{28773939-A629-4637-B177-E479A36BC96A}" dt="2021-04-27T16:05:04.534" v="3528" actId="2696"/>
        <pc:sldMkLst>
          <pc:docMk/>
          <pc:sldMk cId="81044800" sldId="263"/>
        </pc:sldMkLst>
        <pc:spChg chg="del mod">
          <ac:chgData name="Daniel Spengler" userId="584d627cb94b51c3" providerId="LiveId" clId="{28773939-A629-4637-B177-E479A36BC96A}" dt="2021-04-27T15:56:40.714" v="3442" actId="478"/>
          <ac:spMkLst>
            <pc:docMk/>
            <pc:sldMk cId="81044800" sldId="263"/>
            <ac:spMk id="2" creationId="{07799A42-AD8E-42C9-AEDD-5132E2E7FB2B}"/>
          </ac:spMkLst>
        </pc:spChg>
      </pc:sldChg>
      <pc:sldChg chg="addSp delSp modSp new mod modTransition">
        <pc:chgData name="Daniel Spengler" userId="584d627cb94b51c3" providerId="LiveId" clId="{28773939-A629-4637-B177-E479A36BC96A}" dt="2021-04-28T18:31:51.502" v="6550" actId="931"/>
        <pc:sldMkLst>
          <pc:docMk/>
          <pc:sldMk cId="1047222891" sldId="264"/>
        </pc:sldMkLst>
        <pc:spChg chg="del mod">
          <ac:chgData name="Daniel Spengler" userId="584d627cb94b51c3" providerId="LiveId" clId="{28773939-A629-4637-B177-E479A36BC96A}" dt="2021-04-27T15:57:09.107" v="3446" actId="478"/>
          <ac:spMkLst>
            <pc:docMk/>
            <pc:sldMk cId="1047222891" sldId="264"/>
            <ac:spMk id="2" creationId="{FF9CDBAA-C011-4E4A-9B1F-456548B48C9A}"/>
          </ac:spMkLst>
        </pc:spChg>
        <pc:spChg chg="mod">
          <ac:chgData name="Daniel Spengler" userId="584d627cb94b51c3" providerId="LiveId" clId="{28773939-A629-4637-B177-E479A36BC96A}" dt="2021-04-27T16:13:43.695" v="3681" actId="20577"/>
          <ac:spMkLst>
            <pc:docMk/>
            <pc:sldMk cId="1047222891" sldId="264"/>
            <ac:spMk id="3" creationId="{2BDAD2B4-634E-4AF2-ABE7-5D38D4645B43}"/>
          </ac:spMkLst>
        </pc:spChg>
        <pc:spChg chg="add del mod">
          <ac:chgData name="Daniel Spengler" userId="584d627cb94b51c3" providerId="LiveId" clId="{28773939-A629-4637-B177-E479A36BC96A}" dt="2021-04-28T18:29:41.452" v="6548" actId="931"/>
          <ac:spMkLst>
            <pc:docMk/>
            <pc:sldMk cId="1047222891" sldId="264"/>
            <ac:spMk id="4" creationId="{D4B3CEE3-F1AF-4438-904D-549F9E1FB565}"/>
          </ac:spMkLst>
        </pc:spChg>
        <pc:spChg chg="add del mod">
          <ac:chgData name="Daniel Spengler" userId="584d627cb94b51c3" providerId="LiveId" clId="{28773939-A629-4637-B177-E479A36BC96A}" dt="2021-04-28T18:31:51.502" v="6550" actId="931"/>
          <ac:spMkLst>
            <pc:docMk/>
            <pc:sldMk cId="1047222891" sldId="264"/>
            <ac:spMk id="9" creationId="{10A5D639-D44C-419C-B85D-06419EDA2173}"/>
          </ac:spMkLst>
        </pc:spChg>
        <pc:picChg chg="add del mod">
          <ac:chgData name="Daniel Spengler" userId="584d627cb94b51c3" providerId="LiveId" clId="{28773939-A629-4637-B177-E479A36BC96A}" dt="2021-04-28T18:29:50.290" v="6549" actId="478"/>
          <ac:picMkLst>
            <pc:docMk/>
            <pc:sldMk cId="1047222891" sldId="264"/>
            <ac:picMk id="7" creationId="{867127C3-D769-4C2E-A827-B4F185A8061B}"/>
          </ac:picMkLst>
        </pc:picChg>
        <pc:picChg chg="add del mod">
          <ac:chgData name="Daniel Spengler" userId="584d627cb94b51c3" providerId="LiveId" clId="{28773939-A629-4637-B177-E479A36BC96A}" dt="2021-04-27T16:02:30.735" v="3506" actId="931"/>
          <ac:picMkLst>
            <pc:docMk/>
            <pc:sldMk cId="1047222891" sldId="264"/>
            <ac:picMk id="8" creationId="{D47588A5-8B0D-4E9D-A622-3304AA77E7BA}"/>
          </ac:picMkLst>
        </pc:picChg>
        <pc:picChg chg="add mod">
          <ac:chgData name="Daniel Spengler" userId="584d627cb94b51c3" providerId="LiveId" clId="{28773939-A629-4637-B177-E479A36BC96A}" dt="2021-04-28T18:31:51.502" v="6550" actId="931"/>
          <ac:picMkLst>
            <pc:docMk/>
            <pc:sldMk cId="1047222891" sldId="264"/>
            <ac:picMk id="11" creationId="{5FC784A0-AA02-451F-91FB-66C42F203BB0}"/>
          </ac:picMkLst>
        </pc:picChg>
      </pc:sldChg>
      <pc:sldChg chg="addSp delSp modSp new mod modTransition delAnim modAnim">
        <pc:chgData name="Daniel Spengler" userId="584d627cb94b51c3" providerId="LiveId" clId="{28773939-A629-4637-B177-E479A36BC96A}" dt="2021-04-28T18:05:07.910" v="6521"/>
        <pc:sldMkLst>
          <pc:docMk/>
          <pc:sldMk cId="396121536" sldId="265"/>
        </pc:sldMkLst>
        <pc:spChg chg="mod">
          <ac:chgData name="Daniel Spengler" userId="584d627cb94b51c3" providerId="LiveId" clId="{28773939-A629-4637-B177-E479A36BC96A}" dt="2021-04-28T14:13:06.784" v="4034" actId="1076"/>
          <ac:spMkLst>
            <pc:docMk/>
            <pc:sldMk cId="396121536" sldId="265"/>
            <ac:spMk id="2" creationId="{F63DF1A0-CA28-491A-83DC-665485802391}"/>
          </ac:spMkLst>
        </pc:spChg>
        <pc:spChg chg="add del mod">
          <ac:chgData name="Daniel Spengler" userId="584d627cb94b51c3" providerId="LiveId" clId="{28773939-A629-4637-B177-E479A36BC96A}" dt="2021-04-28T14:42:49.945" v="4341" actId="478"/>
          <ac:spMkLst>
            <pc:docMk/>
            <pc:sldMk cId="396121536" sldId="265"/>
            <ac:spMk id="3" creationId="{3ADB0609-AA8B-47CA-8ADD-826397E3CEAA}"/>
          </ac:spMkLst>
        </pc:spChg>
        <pc:spChg chg="add del">
          <ac:chgData name="Daniel Spengler" userId="584d627cb94b51c3" providerId="LiveId" clId="{28773939-A629-4637-B177-E479A36BC96A}" dt="2021-04-28T14:11:44.256" v="4031" actId="931"/>
          <ac:spMkLst>
            <pc:docMk/>
            <pc:sldMk cId="396121536" sldId="265"/>
            <ac:spMk id="3" creationId="{47F3300C-62B1-4093-90F4-39CB2094DFA5}"/>
          </ac:spMkLst>
        </pc:spChg>
        <pc:spChg chg="del mod">
          <ac:chgData name="Daniel Spengler" userId="584d627cb94b51c3" providerId="LiveId" clId="{28773939-A629-4637-B177-E479A36BC96A}" dt="2021-04-28T14:17:21.450" v="4038" actId="478"/>
          <ac:spMkLst>
            <pc:docMk/>
            <pc:sldMk cId="396121536" sldId="265"/>
            <ac:spMk id="4" creationId="{9065985C-7E25-4CD2-BA0A-9C3D0AE6F281}"/>
          </ac:spMkLst>
        </pc:spChg>
        <pc:spChg chg="add mod">
          <ac:chgData name="Daniel Spengler" userId="584d627cb94b51c3" providerId="LiveId" clId="{28773939-A629-4637-B177-E479A36BC96A}" dt="2021-04-28T14:45:43.210" v="4534" actId="14100"/>
          <ac:spMkLst>
            <pc:docMk/>
            <pc:sldMk cId="396121536" sldId="265"/>
            <ac:spMk id="22" creationId="{85352B3B-712F-4EE5-A36C-E928145FAE6F}"/>
          </ac:spMkLst>
        </pc:spChg>
        <pc:spChg chg="add mod">
          <ac:chgData name="Daniel Spengler" userId="584d627cb94b51c3" providerId="LiveId" clId="{28773939-A629-4637-B177-E479A36BC96A}" dt="2021-04-28T14:45:50.749" v="4535" actId="14100"/>
          <ac:spMkLst>
            <pc:docMk/>
            <pc:sldMk cId="396121536" sldId="265"/>
            <ac:spMk id="23" creationId="{9DEEE7CE-6BD2-4260-A576-31112BE52053}"/>
          </ac:spMkLst>
        </pc:spChg>
        <pc:picChg chg="add del mod">
          <ac:chgData name="Daniel Spengler" userId="584d627cb94b51c3" providerId="LiveId" clId="{28773939-A629-4637-B177-E479A36BC96A}" dt="2021-04-28T14:24:34.778" v="4166" actId="1036"/>
          <ac:picMkLst>
            <pc:docMk/>
            <pc:sldMk cId="396121536" sldId="265"/>
            <ac:picMk id="8" creationId="{C669B4B1-E26F-477E-BBF4-B1FCE3C86822}"/>
          </ac:picMkLst>
        </pc:picChg>
        <pc:cxnChg chg="add del">
          <ac:chgData name="Daniel Spengler" userId="584d627cb94b51c3" providerId="LiveId" clId="{28773939-A629-4637-B177-E479A36BC96A}" dt="2021-04-28T14:24:51.438" v="4168" actId="478"/>
          <ac:cxnSpMkLst>
            <pc:docMk/>
            <pc:sldMk cId="396121536" sldId="265"/>
            <ac:cxnSpMk id="7" creationId="{A3480A62-7C2A-484E-9840-1D92C22C0AAC}"/>
          </ac:cxnSpMkLst>
        </pc:cxnChg>
        <pc:cxnChg chg="add del">
          <ac:chgData name="Daniel Spengler" userId="584d627cb94b51c3" providerId="LiveId" clId="{28773939-A629-4637-B177-E479A36BC96A}" dt="2021-04-28T14:24:49.306" v="4167" actId="478"/>
          <ac:cxnSpMkLst>
            <pc:docMk/>
            <pc:sldMk cId="396121536" sldId="265"/>
            <ac:cxnSpMk id="9" creationId="{2B00864E-EB13-48DB-A772-4C7055DBC426}"/>
          </ac:cxnSpMkLst>
        </pc:cxnChg>
        <pc:cxnChg chg="add del mod">
          <ac:chgData name="Daniel Spengler" userId="584d627cb94b51c3" providerId="LiveId" clId="{28773939-A629-4637-B177-E479A36BC96A}" dt="2021-04-28T14:26:45.485" v="4177" actId="478"/>
          <ac:cxnSpMkLst>
            <pc:docMk/>
            <pc:sldMk cId="396121536" sldId="265"/>
            <ac:cxnSpMk id="10" creationId="{6B82A5A7-FE43-477B-BAC0-751E171DA8C8}"/>
          </ac:cxnSpMkLst>
        </pc:cxnChg>
        <pc:cxnChg chg="add mod">
          <ac:chgData name="Daniel Spengler" userId="584d627cb94b51c3" providerId="LiveId" clId="{28773939-A629-4637-B177-E479A36BC96A}" dt="2021-04-28T14:47:54.619" v="4543" actId="14100"/>
          <ac:cxnSpMkLst>
            <pc:docMk/>
            <pc:sldMk cId="396121536" sldId="265"/>
            <ac:cxnSpMk id="15" creationId="{AEA60461-C969-4C89-89BC-4B9E5C165EFA}"/>
          </ac:cxnSpMkLst>
        </pc:cxnChg>
        <pc:cxnChg chg="add mod">
          <ac:chgData name="Daniel Spengler" userId="584d627cb94b51c3" providerId="LiveId" clId="{28773939-A629-4637-B177-E479A36BC96A}" dt="2021-04-28T14:48:09.784" v="4544" actId="14100"/>
          <ac:cxnSpMkLst>
            <pc:docMk/>
            <pc:sldMk cId="396121536" sldId="265"/>
            <ac:cxnSpMk id="25" creationId="{4896CA55-7307-492C-8BD1-6EC663D5E3C8}"/>
          </ac:cxnSpMkLst>
        </pc:cxnChg>
      </pc:sldChg>
      <pc:sldChg chg="addSp delSp modSp new del mod">
        <pc:chgData name="Daniel Spengler" userId="584d627cb94b51c3" providerId="LiveId" clId="{28773939-A629-4637-B177-E479A36BC96A}" dt="2021-04-27T16:38:19.654" v="3814" actId="47"/>
        <pc:sldMkLst>
          <pc:docMk/>
          <pc:sldMk cId="3986652188" sldId="265"/>
        </pc:sldMkLst>
        <pc:spChg chg="mod">
          <ac:chgData name="Daniel Spengler" userId="584d627cb94b51c3" providerId="LiveId" clId="{28773939-A629-4637-B177-E479A36BC96A}" dt="2021-04-27T16:28:52.739" v="3734" actId="113"/>
          <ac:spMkLst>
            <pc:docMk/>
            <pc:sldMk cId="3986652188" sldId="265"/>
            <ac:spMk id="2" creationId="{FDCA9D6C-06A8-48E1-BAF6-D10931FE7306}"/>
          </ac:spMkLst>
        </pc:spChg>
        <pc:spChg chg="add del">
          <ac:chgData name="Daniel Spengler" userId="584d627cb94b51c3" providerId="LiveId" clId="{28773939-A629-4637-B177-E479A36BC96A}" dt="2021-04-27T16:32:44.290" v="3767" actId="478"/>
          <ac:spMkLst>
            <pc:docMk/>
            <pc:sldMk cId="3986652188" sldId="265"/>
            <ac:spMk id="3" creationId="{0903A5E7-8E38-4C99-9F26-287DC3F4BA44}"/>
          </ac:spMkLst>
        </pc:spChg>
        <pc:spChg chg="add del mod">
          <ac:chgData name="Daniel Spengler" userId="584d627cb94b51c3" providerId="LiveId" clId="{28773939-A629-4637-B177-E479A36BC96A}" dt="2021-04-27T16:38:13.371" v="3813" actId="11529"/>
          <ac:spMkLst>
            <pc:docMk/>
            <pc:sldMk cId="3986652188" sldId="265"/>
            <ac:spMk id="14" creationId="{76CE95FB-AF52-4F60-9A99-0301F036047C}"/>
          </ac:spMkLst>
        </pc:spChg>
        <pc:graphicFrameChg chg="add del">
          <ac:chgData name="Daniel Spengler" userId="584d627cb94b51c3" providerId="LiveId" clId="{28773939-A629-4637-B177-E479A36BC96A}" dt="2021-04-27T16:32:33.518" v="3766"/>
          <ac:graphicFrameMkLst>
            <pc:docMk/>
            <pc:sldMk cId="3986652188" sldId="265"/>
            <ac:graphicFrameMk id="9" creationId="{BDDEBF93-74FC-4168-9322-9BA806FA5375}"/>
          </ac:graphicFrameMkLst>
        </pc:graphicFrameChg>
        <pc:graphicFrameChg chg="add del">
          <ac:chgData name="Daniel Spengler" userId="584d627cb94b51c3" providerId="LiveId" clId="{28773939-A629-4637-B177-E479A36BC96A}" dt="2021-04-27T16:33:41.704" v="3769"/>
          <ac:graphicFrameMkLst>
            <pc:docMk/>
            <pc:sldMk cId="3986652188" sldId="265"/>
            <ac:graphicFrameMk id="13" creationId="{89E15D65-3251-4B74-B796-347F915FE4F1}"/>
          </ac:graphicFrameMkLst>
        </pc:graphicFrameChg>
      </pc:sldChg>
      <pc:sldChg chg="addSp modSp new mod modTransition modAnim">
        <pc:chgData name="Daniel Spengler" userId="584d627cb94b51c3" providerId="LiveId" clId="{28773939-A629-4637-B177-E479A36BC96A}" dt="2021-05-04T17:14:30.717" v="11957"/>
        <pc:sldMkLst>
          <pc:docMk/>
          <pc:sldMk cId="2256109313" sldId="266"/>
        </pc:sldMkLst>
        <pc:spChg chg="mod">
          <ac:chgData name="Daniel Spengler" userId="584d627cb94b51c3" providerId="LiveId" clId="{28773939-A629-4637-B177-E479A36BC96A}" dt="2021-04-28T15:09:26.435" v="4593" actId="14100"/>
          <ac:spMkLst>
            <pc:docMk/>
            <pc:sldMk cId="2256109313" sldId="266"/>
            <ac:spMk id="2" creationId="{FEE67A2C-C516-49C9-B842-7E2494109BF7}"/>
          </ac:spMkLst>
        </pc:spChg>
        <pc:spChg chg="mod">
          <ac:chgData name="Daniel Spengler" userId="584d627cb94b51c3" providerId="LiveId" clId="{28773939-A629-4637-B177-E479A36BC96A}" dt="2021-04-28T18:21:31.717" v="6545" actId="255"/>
          <ac:spMkLst>
            <pc:docMk/>
            <pc:sldMk cId="2256109313" sldId="266"/>
            <ac:spMk id="3" creationId="{CFC5066C-D03E-4262-A6B8-B69D4C972893}"/>
          </ac:spMkLst>
        </pc:spChg>
        <pc:graphicFrameChg chg="add mod modGraphic">
          <ac:chgData name="Daniel Spengler" userId="584d627cb94b51c3" providerId="LiveId" clId="{28773939-A629-4637-B177-E479A36BC96A}" dt="2021-05-04T17:12:54.463" v="11955" actId="20577"/>
          <ac:graphicFrameMkLst>
            <pc:docMk/>
            <pc:sldMk cId="2256109313" sldId="266"/>
            <ac:graphicFrameMk id="6" creationId="{F9F2399C-08F2-44F7-AB46-3BD53E4DB0B1}"/>
          </ac:graphicFrameMkLst>
        </pc:graphicFrameChg>
      </pc:sldChg>
      <pc:sldChg chg="modSp add mod modTransition modAnim">
        <pc:chgData name="Daniel Spengler" userId="584d627cb94b51c3" providerId="LiveId" clId="{28773939-A629-4637-B177-E479A36BC96A}" dt="2021-05-04T17:15:05.265" v="11959"/>
        <pc:sldMkLst>
          <pc:docMk/>
          <pc:sldMk cId="1072814036" sldId="267"/>
        </pc:sldMkLst>
        <pc:spChg chg="mod">
          <ac:chgData name="Daniel Spengler" userId="584d627cb94b51c3" providerId="LiveId" clId="{28773939-A629-4637-B177-E479A36BC96A}" dt="2021-04-28T15:35:54.754" v="5093" actId="20577"/>
          <ac:spMkLst>
            <pc:docMk/>
            <pc:sldMk cId="1072814036" sldId="267"/>
            <ac:spMk id="2" creationId="{FEE67A2C-C516-49C9-B842-7E2494109BF7}"/>
          </ac:spMkLst>
        </pc:spChg>
        <pc:spChg chg="mod">
          <ac:chgData name="Daniel Spengler" userId="584d627cb94b51c3" providerId="LiveId" clId="{28773939-A629-4637-B177-E479A36BC96A}" dt="2021-04-28T18:20:25.953" v="6543" actId="255"/>
          <ac:spMkLst>
            <pc:docMk/>
            <pc:sldMk cId="1072814036" sldId="267"/>
            <ac:spMk id="3" creationId="{CFC5066C-D03E-4262-A6B8-B69D4C972893}"/>
          </ac:spMkLst>
        </pc:spChg>
        <pc:graphicFrameChg chg="mod modGraphic">
          <ac:chgData name="Daniel Spengler" userId="584d627cb94b51c3" providerId="LiveId" clId="{28773939-A629-4637-B177-E479A36BC96A}" dt="2021-04-28T15:45:47.355" v="5657"/>
          <ac:graphicFrameMkLst>
            <pc:docMk/>
            <pc:sldMk cId="1072814036" sldId="267"/>
            <ac:graphicFrameMk id="6" creationId="{F9F2399C-08F2-44F7-AB46-3BD53E4DB0B1}"/>
          </ac:graphicFrameMkLst>
        </pc:graphicFrameChg>
      </pc:sldChg>
      <pc:sldChg chg="addSp delSp modSp new mod modTransition">
        <pc:chgData name="Daniel Spengler" userId="584d627cb94b51c3" providerId="LiveId" clId="{28773939-A629-4637-B177-E479A36BC96A}" dt="2021-04-28T18:18:59.401" v="6540" actId="948"/>
        <pc:sldMkLst>
          <pc:docMk/>
          <pc:sldMk cId="1962161763" sldId="268"/>
        </pc:sldMkLst>
        <pc:spChg chg="mod">
          <ac:chgData name="Daniel Spengler" userId="584d627cb94b51c3" providerId="LiveId" clId="{28773939-A629-4637-B177-E479A36BC96A}" dt="2021-04-28T17:14:37.373" v="5708" actId="14100"/>
          <ac:spMkLst>
            <pc:docMk/>
            <pc:sldMk cId="1962161763" sldId="268"/>
            <ac:spMk id="2" creationId="{710338C3-C41E-4EF4-AAC6-104425E67397}"/>
          </ac:spMkLst>
        </pc:spChg>
        <pc:spChg chg="del mod">
          <ac:chgData name="Daniel Spengler" userId="584d627cb94b51c3" providerId="LiveId" clId="{28773939-A629-4637-B177-E479A36BC96A}" dt="2021-04-28T17:17:14.692" v="6051" actId="931"/>
          <ac:spMkLst>
            <pc:docMk/>
            <pc:sldMk cId="1962161763" sldId="268"/>
            <ac:spMk id="3" creationId="{9DBBD605-BD07-4E88-BFAE-940CF186BB85}"/>
          </ac:spMkLst>
        </pc:spChg>
        <pc:spChg chg="mod">
          <ac:chgData name="Daniel Spengler" userId="584d627cb94b51c3" providerId="LiveId" clId="{28773939-A629-4637-B177-E479A36BC96A}" dt="2021-04-28T18:18:59.401" v="6540" actId="948"/>
          <ac:spMkLst>
            <pc:docMk/>
            <pc:sldMk cId="1962161763" sldId="268"/>
            <ac:spMk id="4" creationId="{6DC500C2-2CD0-4443-9074-5ACD4CB06DEE}"/>
          </ac:spMkLst>
        </pc:spChg>
        <pc:picChg chg="add mod">
          <ac:chgData name="Daniel Spengler" userId="584d627cb94b51c3" providerId="LiveId" clId="{28773939-A629-4637-B177-E479A36BC96A}" dt="2021-04-28T17:17:15.903" v="6053" actId="962"/>
          <ac:picMkLst>
            <pc:docMk/>
            <pc:sldMk cId="1962161763" sldId="268"/>
            <ac:picMk id="8" creationId="{5D601D9C-E4EC-4265-94AE-E4098196FF7A}"/>
          </ac:picMkLst>
        </pc:picChg>
      </pc:sldChg>
      <pc:sldChg chg="addSp delSp modSp new mod modTransition">
        <pc:chgData name="Daniel Spengler" userId="584d627cb94b51c3" providerId="LiveId" clId="{28773939-A629-4637-B177-E479A36BC96A}" dt="2021-04-28T18:06:42.238" v="6525"/>
        <pc:sldMkLst>
          <pc:docMk/>
          <pc:sldMk cId="2425669976" sldId="269"/>
        </pc:sldMkLst>
        <pc:spChg chg="mod">
          <ac:chgData name="Daniel Spengler" userId="584d627cb94b51c3" providerId="LiveId" clId="{28773939-A629-4637-B177-E479A36BC96A}" dt="2021-04-28T17:18:28.932" v="6104" actId="14100"/>
          <ac:spMkLst>
            <pc:docMk/>
            <pc:sldMk cId="2425669976" sldId="269"/>
            <ac:spMk id="2" creationId="{801ADFA6-7F19-428E-8C8D-90271BE9086D}"/>
          </ac:spMkLst>
        </pc:spChg>
        <pc:spChg chg="del">
          <ac:chgData name="Daniel Spengler" userId="584d627cb94b51c3" providerId="LiveId" clId="{28773939-A629-4637-B177-E479A36BC96A}" dt="2021-04-28T17:18:48.095" v="6105" actId="931"/>
          <ac:spMkLst>
            <pc:docMk/>
            <pc:sldMk cId="2425669976" sldId="269"/>
            <ac:spMk id="3" creationId="{6455EA68-0BCA-4129-B594-F2A13E61570C}"/>
          </ac:spMkLst>
        </pc:spChg>
        <pc:spChg chg="del">
          <ac:chgData name="Daniel Spengler" userId="584d627cb94b51c3" providerId="LiveId" clId="{28773939-A629-4637-B177-E479A36BC96A}" dt="2021-04-28T17:19:12.149" v="6108" actId="931"/>
          <ac:spMkLst>
            <pc:docMk/>
            <pc:sldMk cId="2425669976" sldId="269"/>
            <ac:spMk id="4" creationId="{947423C1-0D60-4DCB-8B29-F0AA642B641F}"/>
          </ac:spMkLst>
        </pc:spChg>
        <pc:picChg chg="add mod">
          <ac:chgData name="Daniel Spengler" userId="584d627cb94b51c3" providerId="LiveId" clId="{28773939-A629-4637-B177-E479A36BC96A}" dt="2021-04-28T17:18:49.585" v="6107" actId="962"/>
          <ac:picMkLst>
            <pc:docMk/>
            <pc:sldMk cId="2425669976" sldId="269"/>
            <ac:picMk id="8" creationId="{2B2F667C-E7F5-4FE9-A1F7-A10D9C09E0DD}"/>
          </ac:picMkLst>
        </pc:picChg>
        <pc:picChg chg="add mod">
          <ac:chgData name="Daniel Spengler" userId="584d627cb94b51c3" providerId="LiveId" clId="{28773939-A629-4637-B177-E479A36BC96A}" dt="2021-04-28T17:19:12.149" v="6108" actId="931"/>
          <ac:picMkLst>
            <pc:docMk/>
            <pc:sldMk cId="2425669976" sldId="269"/>
            <ac:picMk id="10" creationId="{5CDF8D26-918A-4D21-8A74-68B4B14641AC}"/>
          </ac:picMkLst>
        </pc:picChg>
      </pc:sldChg>
      <pc:sldChg chg="modSp new mod modTransition">
        <pc:chgData name="Daniel Spengler" userId="584d627cb94b51c3" providerId="LiveId" clId="{28773939-A629-4637-B177-E479A36BC96A}" dt="2021-04-28T18:06:57.974" v="6526"/>
        <pc:sldMkLst>
          <pc:docMk/>
          <pc:sldMk cId="1666216127" sldId="270"/>
        </pc:sldMkLst>
        <pc:spChg chg="mod">
          <ac:chgData name="Daniel Spengler" userId="584d627cb94b51c3" providerId="LiveId" clId="{28773939-A629-4637-B177-E479A36BC96A}" dt="2021-04-28T17:22:15.301" v="6136" actId="20577"/>
          <ac:spMkLst>
            <pc:docMk/>
            <pc:sldMk cId="1666216127" sldId="270"/>
            <ac:spMk id="2" creationId="{5F4F00B8-D543-40F1-888B-4788893398A1}"/>
          </ac:spMkLst>
        </pc:spChg>
        <pc:spChg chg="mod">
          <ac:chgData name="Daniel Spengler" userId="584d627cb94b51c3" providerId="LiveId" clId="{28773939-A629-4637-B177-E479A36BC96A}" dt="2021-04-28T17:22:55.057" v="6234" actId="20577"/>
          <ac:spMkLst>
            <pc:docMk/>
            <pc:sldMk cId="1666216127" sldId="270"/>
            <ac:spMk id="3" creationId="{676AB922-E329-480D-BBCE-FDF1CB2FA3CC}"/>
          </ac:spMkLst>
        </pc:spChg>
      </pc:sldChg>
      <pc:sldChg chg="new del">
        <pc:chgData name="Daniel Spengler" userId="584d627cb94b51c3" providerId="LiveId" clId="{28773939-A629-4637-B177-E479A36BC96A}" dt="2021-04-28T17:21:00.521" v="6112" actId="47"/>
        <pc:sldMkLst>
          <pc:docMk/>
          <pc:sldMk cId="4154505011" sldId="270"/>
        </pc:sldMkLst>
      </pc:sldChg>
      <pc:sldChg chg="addSp delSp modSp new mod modTransition modAnim">
        <pc:chgData name="Daniel Spengler" userId="584d627cb94b51c3" providerId="LiveId" clId="{28773939-A629-4637-B177-E479A36BC96A}" dt="2021-04-28T18:10:30.567" v="6539"/>
        <pc:sldMkLst>
          <pc:docMk/>
          <pc:sldMk cId="29626638" sldId="271"/>
        </pc:sldMkLst>
        <pc:spChg chg="mod">
          <ac:chgData name="Daniel Spengler" userId="584d627cb94b51c3" providerId="LiveId" clId="{28773939-A629-4637-B177-E479A36BC96A}" dt="2021-04-28T17:42:46.653" v="6421" actId="14100"/>
          <ac:spMkLst>
            <pc:docMk/>
            <pc:sldMk cId="29626638" sldId="271"/>
            <ac:spMk id="2" creationId="{990D4520-A4EA-4687-BFC6-6CC9DD01CD2E}"/>
          </ac:spMkLst>
        </pc:spChg>
        <pc:spChg chg="del">
          <ac:chgData name="Daniel Spengler" userId="584d627cb94b51c3" providerId="LiveId" clId="{28773939-A629-4637-B177-E479A36BC96A}" dt="2021-04-28T17:24:56.686" v="6310" actId="931"/>
          <ac:spMkLst>
            <pc:docMk/>
            <pc:sldMk cId="29626638" sldId="271"/>
            <ac:spMk id="3" creationId="{A9549920-6033-453C-89D7-ED5BCEBC03BD}"/>
          </ac:spMkLst>
        </pc:spChg>
        <pc:spChg chg="mod">
          <ac:chgData name="Daniel Spengler" userId="584d627cb94b51c3" providerId="LiveId" clId="{28773939-A629-4637-B177-E479A36BC96A}" dt="2021-04-28T18:10:00.242" v="6534" actId="6549"/>
          <ac:spMkLst>
            <pc:docMk/>
            <pc:sldMk cId="29626638" sldId="271"/>
            <ac:spMk id="4" creationId="{53F906B8-A66C-4495-A36B-E9A896C77DDD}"/>
          </ac:spMkLst>
        </pc:spChg>
        <pc:picChg chg="add mod">
          <ac:chgData name="Daniel Spengler" userId="584d627cb94b51c3" providerId="LiveId" clId="{28773939-A629-4637-B177-E479A36BC96A}" dt="2021-04-28T17:24:57.883" v="6312" actId="962"/>
          <ac:picMkLst>
            <pc:docMk/>
            <pc:sldMk cId="29626638" sldId="271"/>
            <ac:picMk id="8" creationId="{C9540341-7487-4378-B8AB-81D62CBF5D87}"/>
          </ac:picMkLst>
        </pc:picChg>
      </pc:sldChg>
      <pc:sldChg chg="addSp delSp modSp add mod modTransition modAnim">
        <pc:chgData name="Daniel Spengler" userId="584d627cb94b51c3" providerId="LiveId" clId="{28773939-A629-4637-B177-E479A36BC96A}" dt="2021-04-28T18:09:45.975" v="6533"/>
        <pc:sldMkLst>
          <pc:docMk/>
          <pc:sldMk cId="1010723051" sldId="272"/>
        </pc:sldMkLst>
        <pc:spChg chg="mod">
          <ac:chgData name="Daniel Spengler" userId="584d627cb94b51c3" providerId="LiveId" clId="{28773939-A629-4637-B177-E479A36BC96A}" dt="2021-04-28T17:43:13.711" v="6427" actId="20577"/>
          <ac:spMkLst>
            <pc:docMk/>
            <pc:sldMk cId="1010723051" sldId="272"/>
            <ac:spMk id="2" creationId="{990D4520-A4EA-4687-BFC6-6CC9DD01CD2E}"/>
          </ac:spMkLst>
        </pc:spChg>
        <pc:spChg chg="mod">
          <ac:chgData name="Daniel Spengler" userId="584d627cb94b51c3" providerId="LiveId" clId="{28773939-A629-4637-B177-E479A36BC96A}" dt="2021-04-28T18:09:34.014" v="6531" actId="20577"/>
          <ac:spMkLst>
            <pc:docMk/>
            <pc:sldMk cId="1010723051" sldId="272"/>
            <ac:spMk id="4" creationId="{53F906B8-A66C-4495-A36B-E9A896C77DDD}"/>
          </ac:spMkLst>
        </pc:spChg>
        <pc:spChg chg="add del mod">
          <ac:chgData name="Daniel Spengler" userId="584d627cb94b51c3" providerId="LiveId" clId="{28773939-A629-4637-B177-E479A36BC96A}" dt="2021-04-28T17:52:50.257" v="6490" actId="931"/>
          <ac:spMkLst>
            <pc:docMk/>
            <pc:sldMk cId="1010723051" sldId="272"/>
            <ac:spMk id="7" creationId="{8DDE14CB-1F68-4D17-9BCD-E7220E5BB183}"/>
          </ac:spMkLst>
        </pc:spChg>
        <pc:picChg chg="del">
          <ac:chgData name="Daniel Spengler" userId="584d627cb94b51c3" providerId="LiveId" clId="{28773939-A629-4637-B177-E479A36BC96A}" dt="2021-04-28T17:43:23.851" v="6428" actId="478"/>
          <ac:picMkLst>
            <pc:docMk/>
            <pc:sldMk cId="1010723051" sldId="272"/>
            <ac:picMk id="8" creationId="{C9540341-7487-4378-B8AB-81D62CBF5D87}"/>
          </ac:picMkLst>
        </pc:picChg>
        <pc:picChg chg="add mod">
          <ac:chgData name="Daniel Spengler" userId="584d627cb94b51c3" providerId="LiveId" clId="{28773939-A629-4637-B177-E479A36BC96A}" dt="2021-04-28T17:52:52.466" v="6492" actId="962"/>
          <ac:picMkLst>
            <pc:docMk/>
            <pc:sldMk cId="1010723051" sldId="272"/>
            <ac:picMk id="10" creationId="{448DF97C-8352-4C4B-8F7B-89254199D03D}"/>
          </ac:picMkLst>
        </pc:picChg>
      </pc:sldChg>
      <pc:sldChg chg="modSp new mod modTransition">
        <pc:chgData name="Daniel Spengler" userId="584d627cb94b51c3" providerId="LiveId" clId="{28773939-A629-4637-B177-E479A36BC96A}" dt="2021-05-01T18:07:41.090" v="11891"/>
        <pc:sldMkLst>
          <pc:docMk/>
          <pc:sldMk cId="1637494366" sldId="273"/>
        </pc:sldMkLst>
        <pc:spChg chg="mod">
          <ac:chgData name="Daniel Spengler" userId="584d627cb94b51c3" providerId="LiveId" clId="{28773939-A629-4637-B177-E479A36BC96A}" dt="2021-04-28T19:26:06.314" v="6572" actId="20577"/>
          <ac:spMkLst>
            <pc:docMk/>
            <pc:sldMk cId="1637494366" sldId="273"/>
            <ac:spMk id="2" creationId="{788A2A93-5AF9-4655-ADA4-D5580AE1EFA0}"/>
          </ac:spMkLst>
        </pc:spChg>
        <pc:spChg chg="mod">
          <ac:chgData name="Daniel Spengler" userId="584d627cb94b51c3" providerId="LiveId" clId="{28773939-A629-4637-B177-E479A36BC96A}" dt="2021-04-28T19:26:16.315" v="6607" actId="20577"/>
          <ac:spMkLst>
            <pc:docMk/>
            <pc:sldMk cId="1637494366" sldId="273"/>
            <ac:spMk id="3" creationId="{33DED337-1876-4AA4-B816-4317DE81B438}"/>
          </ac:spMkLst>
        </pc:spChg>
      </pc:sldChg>
      <pc:sldChg chg="modSp new del mod">
        <pc:chgData name="Daniel Spengler" userId="584d627cb94b51c3" providerId="LiveId" clId="{28773939-A629-4637-B177-E479A36BC96A}" dt="2021-04-28T17:54:23.888" v="6504" actId="680"/>
        <pc:sldMkLst>
          <pc:docMk/>
          <pc:sldMk cId="2504977804" sldId="273"/>
        </pc:sldMkLst>
        <pc:spChg chg="mod">
          <ac:chgData name="Daniel Spengler" userId="584d627cb94b51c3" providerId="LiveId" clId="{28773939-A629-4637-B177-E479A36BC96A}" dt="2021-04-28T17:54:23.550" v="6503" actId="20577"/>
          <ac:spMkLst>
            <pc:docMk/>
            <pc:sldMk cId="2504977804" sldId="273"/>
            <ac:spMk id="2" creationId="{D314262B-0F8A-4909-946E-AEEE8BB67D66}"/>
          </ac:spMkLst>
        </pc:spChg>
      </pc:sldChg>
      <pc:sldChg chg="modSp new mod modTransition">
        <pc:chgData name="Daniel Spengler" userId="584d627cb94b51c3" providerId="LiveId" clId="{28773939-A629-4637-B177-E479A36BC96A}" dt="2021-05-04T17:24:22.428" v="12577" actId="20577"/>
        <pc:sldMkLst>
          <pc:docMk/>
          <pc:sldMk cId="969437677" sldId="274"/>
        </pc:sldMkLst>
        <pc:spChg chg="mod">
          <ac:chgData name="Daniel Spengler" userId="584d627cb94b51c3" providerId="LiveId" clId="{28773939-A629-4637-B177-E479A36BC96A}" dt="2021-04-28T19:30:42.860" v="6640" actId="20577"/>
          <ac:spMkLst>
            <pc:docMk/>
            <pc:sldMk cId="969437677" sldId="274"/>
            <ac:spMk id="2" creationId="{2CA4E595-0389-4B25-AC57-B470C4A7097F}"/>
          </ac:spMkLst>
        </pc:spChg>
        <pc:spChg chg="mod">
          <ac:chgData name="Daniel Spengler" userId="584d627cb94b51c3" providerId="LiveId" clId="{28773939-A629-4637-B177-E479A36BC96A}" dt="2021-05-04T17:24:22.428" v="12577" actId="20577"/>
          <ac:spMkLst>
            <pc:docMk/>
            <pc:sldMk cId="969437677" sldId="274"/>
            <ac:spMk id="3" creationId="{085AA69C-596C-469C-B623-5899ACA3599B}"/>
          </ac:spMkLst>
        </pc:spChg>
      </pc:sldChg>
      <pc:sldChg chg="modSp add mod modTransition">
        <pc:chgData name="Daniel Spengler" userId="584d627cb94b51c3" providerId="LiveId" clId="{28773939-A629-4637-B177-E479A36BC96A}" dt="2021-05-01T18:08:25.838" v="11893"/>
        <pc:sldMkLst>
          <pc:docMk/>
          <pc:sldMk cId="4092488" sldId="275"/>
        </pc:sldMkLst>
        <pc:spChg chg="mod">
          <ac:chgData name="Daniel Spengler" userId="584d627cb94b51c3" providerId="LiveId" clId="{28773939-A629-4637-B177-E479A36BC96A}" dt="2021-04-28T19:40:14.212" v="7001" actId="20577"/>
          <ac:spMkLst>
            <pc:docMk/>
            <pc:sldMk cId="4092488" sldId="275"/>
            <ac:spMk id="2" creationId="{2CA4E595-0389-4B25-AC57-B470C4A7097F}"/>
          </ac:spMkLst>
        </pc:spChg>
        <pc:spChg chg="mod">
          <ac:chgData name="Daniel Spengler" userId="584d627cb94b51c3" providerId="LiveId" clId="{28773939-A629-4637-B177-E479A36BC96A}" dt="2021-04-28T19:56:13.788" v="7330" actId="20577"/>
          <ac:spMkLst>
            <pc:docMk/>
            <pc:sldMk cId="4092488" sldId="275"/>
            <ac:spMk id="3" creationId="{085AA69C-596C-469C-B623-5899ACA3599B}"/>
          </ac:spMkLst>
        </pc:spChg>
      </pc:sldChg>
      <pc:sldChg chg="modSp new mod modTransition modAnim">
        <pc:chgData name="Daniel Spengler" userId="584d627cb94b51c3" providerId="LiveId" clId="{28773939-A629-4637-B177-E479A36BC96A}" dt="2021-05-01T18:02:41.628" v="11881"/>
        <pc:sldMkLst>
          <pc:docMk/>
          <pc:sldMk cId="3468226981" sldId="276"/>
        </pc:sldMkLst>
        <pc:spChg chg="mod">
          <ac:chgData name="Daniel Spengler" userId="584d627cb94b51c3" providerId="LiveId" clId="{28773939-A629-4637-B177-E479A36BC96A}" dt="2021-05-01T16:47:00.962" v="7344" actId="1076"/>
          <ac:spMkLst>
            <pc:docMk/>
            <pc:sldMk cId="3468226981" sldId="276"/>
            <ac:spMk id="2" creationId="{5044E839-4B4D-4332-8C77-400A3393705F}"/>
          </ac:spMkLst>
        </pc:spChg>
        <pc:spChg chg="mod">
          <ac:chgData name="Daniel Spengler" userId="584d627cb94b51c3" providerId="LiveId" clId="{28773939-A629-4637-B177-E479A36BC96A}" dt="2021-05-01T17:07:01.349" v="8763" actId="27636"/>
          <ac:spMkLst>
            <pc:docMk/>
            <pc:sldMk cId="3468226981" sldId="276"/>
            <ac:spMk id="3" creationId="{A7E95A08-F653-4D98-92C8-E81D9D328928}"/>
          </ac:spMkLst>
        </pc:spChg>
      </pc:sldChg>
      <pc:sldChg chg="modSp new mod modTransition">
        <pc:chgData name="Daniel Spengler" userId="584d627cb94b51c3" providerId="LiveId" clId="{28773939-A629-4637-B177-E479A36BC96A}" dt="2021-05-01T18:03:14.571" v="11882"/>
        <pc:sldMkLst>
          <pc:docMk/>
          <pc:sldMk cId="2113000785" sldId="277"/>
        </pc:sldMkLst>
        <pc:spChg chg="mod">
          <ac:chgData name="Daniel Spengler" userId="584d627cb94b51c3" providerId="LiveId" clId="{28773939-A629-4637-B177-E479A36BC96A}" dt="2021-05-01T16:59:27.391" v="7968" actId="14100"/>
          <ac:spMkLst>
            <pc:docMk/>
            <pc:sldMk cId="2113000785" sldId="277"/>
            <ac:spMk id="2" creationId="{7DCA7901-1DE4-4426-8EB4-F44588B3A89C}"/>
          </ac:spMkLst>
        </pc:spChg>
        <pc:spChg chg="mod">
          <ac:chgData name="Daniel Spengler" userId="584d627cb94b51c3" providerId="LiveId" clId="{28773939-A629-4637-B177-E479A36BC96A}" dt="2021-05-01T17:06:24.077" v="8762" actId="948"/>
          <ac:spMkLst>
            <pc:docMk/>
            <pc:sldMk cId="2113000785" sldId="277"/>
            <ac:spMk id="3" creationId="{319868FB-F4A6-4311-8AB6-DC8F0EFAAF34}"/>
          </ac:spMkLst>
        </pc:spChg>
      </pc:sldChg>
      <pc:sldChg chg="addSp delSp modSp new mod modTransition">
        <pc:chgData name="Daniel Spengler" userId="584d627cb94b51c3" providerId="LiveId" clId="{28773939-A629-4637-B177-E479A36BC96A}" dt="2021-05-01T18:09:49.228" v="11895" actId="27636"/>
        <pc:sldMkLst>
          <pc:docMk/>
          <pc:sldMk cId="1988942681" sldId="278"/>
        </pc:sldMkLst>
        <pc:spChg chg="mod">
          <ac:chgData name="Daniel Spengler" userId="584d627cb94b51c3" providerId="LiveId" clId="{28773939-A629-4637-B177-E479A36BC96A}" dt="2021-05-01T17:28:41.724" v="9860" actId="113"/>
          <ac:spMkLst>
            <pc:docMk/>
            <pc:sldMk cId="1988942681" sldId="278"/>
            <ac:spMk id="2" creationId="{D65C51EC-1849-48C9-AD26-A7D964D87B16}"/>
          </ac:spMkLst>
        </pc:spChg>
        <pc:spChg chg="mod">
          <ac:chgData name="Daniel Spengler" userId="584d627cb94b51c3" providerId="LiveId" clId="{28773939-A629-4637-B177-E479A36BC96A}" dt="2021-05-01T18:09:49.228" v="11895" actId="27636"/>
          <ac:spMkLst>
            <pc:docMk/>
            <pc:sldMk cId="1988942681" sldId="278"/>
            <ac:spMk id="3" creationId="{47BD59A7-F779-4824-A938-89C6349803FD}"/>
          </ac:spMkLst>
        </pc:spChg>
        <pc:picChg chg="add del mod">
          <ac:chgData name="Daniel Spengler" userId="584d627cb94b51c3" providerId="LiveId" clId="{28773939-A629-4637-B177-E479A36BC96A}" dt="2021-05-01T17:18:40.350" v="9833" actId="478"/>
          <ac:picMkLst>
            <pc:docMk/>
            <pc:sldMk cId="1988942681" sldId="278"/>
            <ac:picMk id="7" creationId="{946127C5-3E1D-43C8-B6C4-1ADC6F910AA3}"/>
          </ac:picMkLst>
        </pc:picChg>
        <pc:picChg chg="add del mod">
          <ac:chgData name="Daniel Spengler" userId="584d627cb94b51c3" providerId="LiveId" clId="{28773939-A629-4637-B177-E479A36BC96A}" dt="2021-05-01T17:20:02.212" v="9835" actId="21"/>
          <ac:picMkLst>
            <pc:docMk/>
            <pc:sldMk cId="1988942681" sldId="278"/>
            <ac:picMk id="9" creationId="{43E077B2-FE06-4371-8D01-070D4B5263B7}"/>
          </ac:picMkLst>
        </pc:picChg>
        <pc:picChg chg="add del mod ord">
          <ac:chgData name="Daniel Spengler" userId="584d627cb94b51c3" providerId="LiveId" clId="{28773939-A629-4637-B177-E479A36BC96A}" dt="2021-05-01T17:24:15.576" v="9849" actId="478"/>
          <ac:picMkLst>
            <pc:docMk/>
            <pc:sldMk cId="1988942681" sldId="278"/>
            <ac:picMk id="10" creationId="{C3C8F9AE-1039-4E42-9A27-325FA75266C1}"/>
          </ac:picMkLst>
        </pc:picChg>
        <pc:picChg chg="add mod">
          <ac:chgData name="Daniel Spengler" userId="584d627cb94b51c3" providerId="LiveId" clId="{28773939-A629-4637-B177-E479A36BC96A}" dt="2021-05-01T17:27:55.197" v="9859" actId="1037"/>
          <ac:picMkLst>
            <pc:docMk/>
            <pc:sldMk cId="1988942681" sldId="278"/>
            <ac:picMk id="12" creationId="{9F3B21E2-D466-4297-8BC6-B81F0875270E}"/>
          </ac:picMkLst>
        </pc:picChg>
      </pc:sldChg>
      <pc:sldChg chg="addSp modSp new mod modTransition">
        <pc:chgData name="Daniel Spengler" userId="584d627cb94b51c3" providerId="LiveId" clId="{28773939-A629-4637-B177-E479A36BC96A}" dt="2021-05-01T18:04:43.028" v="11885"/>
        <pc:sldMkLst>
          <pc:docMk/>
          <pc:sldMk cId="1368600492" sldId="279"/>
        </pc:sldMkLst>
        <pc:spChg chg="mod">
          <ac:chgData name="Daniel Spengler" userId="584d627cb94b51c3" providerId="LiveId" clId="{28773939-A629-4637-B177-E479A36BC96A}" dt="2021-05-01T17:31:38.230" v="9897" actId="113"/>
          <ac:spMkLst>
            <pc:docMk/>
            <pc:sldMk cId="1368600492" sldId="279"/>
            <ac:spMk id="2" creationId="{2F1BBAF7-5B47-493F-ADCC-545C7BD2539E}"/>
          </ac:spMkLst>
        </pc:spChg>
        <pc:spChg chg="mod">
          <ac:chgData name="Daniel Spengler" userId="584d627cb94b51c3" providerId="LiveId" clId="{28773939-A629-4637-B177-E479A36BC96A}" dt="2021-05-01T17:36:09.609" v="10038" actId="20577"/>
          <ac:spMkLst>
            <pc:docMk/>
            <pc:sldMk cId="1368600492" sldId="279"/>
            <ac:spMk id="3" creationId="{6875871C-48BF-4C63-B648-9FE804B56BAA}"/>
          </ac:spMkLst>
        </pc:spChg>
        <pc:picChg chg="add mod">
          <ac:chgData name="Daniel Spengler" userId="584d627cb94b51c3" providerId="LiveId" clId="{28773939-A629-4637-B177-E479A36BC96A}" dt="2021-05-01T17:35:17.965" v="10013" actId="1076"/>
          <ac:picMkLst>
            <pc:docMk/>
            <pc:sldMk cId="1368600492" sldId="279"/>
            <ac:picMk id="7" creationId="{76F6C343-7F70-44DB-9708-50C9D94E95D8}"/>
          </ac:picMkLst>
        </pc:picChg>
        <pc:picChg chg="add mod">
          <ac:chgData name="Daniel Spengler" userId="584d627cb94b51c3" providerId="LiveId" clId="{28773939-A629-4637-B177-E479A36BC96A}" dt="2021-05-01T17:37:45.100" v="10043" actId="1076"/>
          <ac:picMkLst>
            <pc:docMk/>
            <pc:sldMk cId="1368600492" sldId="279"/>
            <ac:picMk id="9" creationId="{99F961D9-C393-4D41-A796-19C9C6A6EFB7}"/>
          </ac:picMkLst>
        </pc:picChg>
        <pc:picChg chg="add mod">
          <ac:chgData name="Daniel Spengler" userId="584d627cb94b51c3" providerId="LiveId" clId="{28773939-A629-4637-B177-E479A36BC96A}" dt="2021-05-01T17:39:25.476" v="10049" actId="1076"/>
          <ac:picMkLst>
            <pc:docMk/>
            <pc:sldMk cId="1368600492" sldId="279"/>
            <ac:picMk id="11" creationId="{6957BCE9-9EEF-42F8-9B58-F073E76922B0}"/>
          </ac:picMkLst>
        </pc:picChg>
      </pc:sldChg>
      <pc:sldChg chg="modSp new mod modTransition">
        <pc:chgData name="Daniel Spengler" userId="584d627cb94b51c3" providerId="LiveId" clId="{28773939-A629-4637-B177-E479A36BC96A}" dt="2021-05-01T18:10:07.497" v="11897" actId="27636"/>
        <pc:sldMkLst>
          <pc:docMk/>
          <pc:sldMk cId="3276799393" sldId="280"/>
        </pc:sldMkLst>
        <pc:spChg chg="mod">
          <ac:chgData name="Daniel Spengler" userId="584d627cb94b51c3" providerId="LiveId" clId="{28773939-A629-4637-B177-E479A36BC96A}" dt="2021-05-01T17:41:32.759" v="10136" actId="14100"/>
          <ac:spMkLst>
            <pc:docMk/>
            <pc:sldMk cId="3276799393" sldId="280"/>
            <ac:spMk id="2" creationId="{561FF696-A248-4A7C-9F0B-3517CBFD5491}"/>
          </ac:spMkLst>
        </pc:spChg>
        <pc:spChg chg="mod">
          <ac:chgData name="Daniel Spengler" userId="584d627cb94b51c3" providerId="LiveId" clId="{28773939-A629-4637-B177-E479A36BC96A}" dt="2021-05-01T18:10:07.497" v="11897" actId="27636"/>
          <ac:spMkLst>
            <pc:docMk/>
            <pc:sldMk cId="3276799393" sldId="280"/>
            <ac:spMk id="3" creationId="{136A4E84-FB4A-455B-9BC9-646EA436D97C}"/>
          </ac:spMkLst>
        </pc:spChg>
      </pc:sldChg>
      <pc:sldChg chg="modSp new mod modTransition">
        <pc:chgData name="Daniel Spengler" userId="584d627cb94b51c3" providerId="LiveId" clId="{28773939-A629-4637-B177-E479A36BC96A}" dt="2021-05-01T18:10:32.505" v="11902" actId="27636"/>
        <pc:sldMkLst>
          <pc:docMk/>
          <pc:sldMk cId="2983994973" sldId="281"/>
        </pc:sldMkLst>
        <pc:spChg chg="mod">
          <ac:chgData name="Daniel Spengler" userId="584d627cb94b51c3" providerId="LiveId" clId="{28773939-A629-4637-B177-E479A36BC96A}" dt="2021-05-01T17:49:30.307" v="10701" actId="14100"/>
          <ac:spMkLst>
            <pc:docMk/>
            <pc:sldMk cId="2983994973" sldId="281"/>
            <ac:spMk id="2" creationId="{D0610962-477F-485C-9139-6225192FDF1E}"/>
          </ac:spMkLst>
        </pc:spChg>
        <pc:spChg chg="mod">
          <ac:chgData name="Daniel Spengler" userId="584d627cb94b51c3" providerId="LiveId" clId="{28773939-A629-4637-B177-E479A36BC96A}" dt="2021-05-01T18:10:32.505" v="11902" actId="27636"/>
          <ac:spMkLst>
            <pc:docMk/>
            <pc:sldMk cId="2983994973" sldId="281"/>
            <ac:spMk id="3" creationId="{15912E84-16A2-493B-9C91-E35FE1A14AF7}"/>
          </ac:spMkLst>
        </pc:spChg>
      </pc:sldChg>
      <pc:sldChg chg="modSp new mod modTransition">
        <pc:chgData name="Daniel Spengler" userId="584d627cb94b51c3" providerId="LiveId" clId="{28773939-A629-4637-B177-E479A36BC96A}" dt="2021-05-01T18:11:04.233" v="11905" actId="1035"/>
        <pc:sldMkLst>
          <pc:docMk/>
          <pc:sldMk cId="3900126185" sldId="282"/>
        </pc:sldMkLst>
        <pc:spChg chg="mod">
          <ac:chgData name="Daniel Spengler" userId="584d627cb94b51c3" providerId="LiveId" clId="{28773939-A629-4637-B177-E479A36BC96A}" dt="2021-05-01T17:54:52.771" v="11310" actId="1076"/>
          <ac:spMkLst>
            <pc:docMk/>
            <pc:sldMk cId="3900126185" sldId="282"/>
            <ac:spMk id="2" creationId="{30568810-EE00-4084-800A-31808FA2147B}"/>
          </ac:spMkLst>
        </pc:spChg>
        <pc:spChg chg="mod">
          <ac:chgData name="Daniel Spengler" userId="584d627cb94b51c3" providerId="LiveId" clId="{28773939-A629-4637-B177-E479A36BC96A}" dt="2021-05-01T18:11:04.233" v="11905" actId="1035"/>
          <ac:spMkLst>
            <pc:docMk/>
            <pc:sldMk cId="3900126185" sldId="282"/>
            <ac:spMk id="3" creationId="{E1627AC6-19A3-4735-A47E-47B8F7FD793A}"/>
          </ac:spMkLst>
        </pc:spChg>
      </pc:sldChg>
      <pc:sldChg chg="addSp delSp modSp new mod modTransition modAnim">
        <pc:chgData name="Daniel Spengler" userId="584d627cb94b51c3" providerId="LiveId" clId="{28773939-A629-4637-B177-E479A36BC96A}" dt="2021-05-07T10:11:49.368" v="12615"/>
        <pc:sldMkLst>
          <pc:docMk/>
          <pc:sldMk cId="2659334527" sldId="283"/>
        </pc:sldMkLst>
        <pc:spChg chg="mod">
          <ac:chgData name="Daniel Spengler" userId="584d627cb94b51c3" providerId="LiveId" clId="{28773939-A629-4637-B177-E479A36BC96A}" dt="2021-05-07T09:46:40.755" v="12613" actId="14100"/>
          <ac:spMkLst>
            <pc:docMk/>
            <pc:sldMk cId="2659334527" sldId="283"/>
            <ac:spMk id="2" creationId="{547E5061-0927-4A5E-A294-2D72B4610C52}"/>
          </ac:spMkLst>
        </pc:spChg>
        <pc:spChg chg="del">
          <ac:chgData name="Daniel Spengler" userId="584d627cb94b51c3" providerId="LiveId" clId="{28773939-A629-4637-B177-E479A36BC96A}" dt="2021-05-07T09:49:27.460" v="12614"/>
          <ac:spMkLst>
            <pc:docMk/>
            <pc:sldMk cId="2659334527" sldId="283"/>
            <ac:spMk id="3" creationId="{8CB65352-2E95-47F7-B0E7-4B1A2911AF1E}"/>
          </ac:spMkLst>
        </pc:spChg>
        <pc:picChg chg="add mod">
          <ac:chgData name="Daniel Spengler" userId="584d627cb94b51c3" providerId="LiveId" clId="{28773939-A629-4637-B177-E479A36BC96A}" dt="2021-05-07T09:49:27.460" v="12614"/>
          <ac:picMkLst>
            <pc:docMk/>
            <pc:sldMk cId="2659334527" sldId="283"/>
            <ac:picMk id="8" creationId="{158C14E3-8887-4CA7-A9C3-14B9B742BB3E}"/>
          </ac:picMkLst>
        </pc:picChg>
      </pc:sldChg>
      <pc:sldMasterChg chg="addSp modSp modSldLayout">
        <pc:chgData name="Daniel Spengler" userId="584d627cb94b51c3" providerId="LiveId" clId="{28773939-A629-4637-B177-E479A36BC96A}" dt="2021-04-24T17:07:10.601" v="914"/>
        <pc:sldMasterMkLst>
          <pc:docMk/>
          <pc:sldMasterMk cId="3159083413" sldId="2147483660"/>
        </pc:sldMasterMkLst>
        <pc:picChg chg="add mod">
          <ac:chgData name="Daniel Spengler" userId="584d627cb94b51c3" providerId="LiveId" clId="{28773939-A629-4637-B177-E479A36BC96A}" dt="2021-04-24T17:07:10.601" v="914"/>
          <ac:picMkLst>
            <pc:docMk/>
            <pc:sldMasterMk cId="3159083413" sldId="2147483660"/>
            <ac:picMk id="7" creationId="{A1F95648-9474-47CB-80F3-62C3E3560C46}"/>
          </ac:picMkLst>
        </pc:picChg>
        <pc:sldLayoutChg chg="addSp modSp mod">
          <pc:chgData name="Daniel Spengler" userId="584d627cb94b51c3" providerId="LiveId" clId="{28773939-A629-4637-B177-E479A36BC96A}" dt="2021-04-24T17:05:27.032" v="908" actId="1035"/>
          <pc:sldLayoutMkLst>
            <pc:docMk/>
            <pc:sldMasterMk cId="3159083413" sldId="2147483660"/>
            <pc:sldLayoutMk cId="2716479674" sldId="2147483664"/>
          </pc:sldLayoutMkLst>
          <pc:picChg chg="add mod">
            <ac:chgData name="Daniel Spengler" userId="584d627cb94b51c3" providerId="LiveId" clId="{28773939-A629-4637-B177-E479A36BC96A}" dt="2021-04-24T17:05:27.032" v="908" actId="1035"/>
            <ac:picMkLst>
              <pc:docMk/>
              <pc:sldMasterMk cId="3159083413" sldId="2147483660"/>
              <pc:sldLayoutMk cId="2716479674" sldId="2147483664"/>
              <ac:picMk id="9" creationId="{EEE63F12-64BF-4E99-8103-42465C42C3D7}"/>
            </ac:picMkLst>
          </pc:picChg>
        </pc:sldLayoutChg>
        <pc:sldLayoutChg chg="addSp delSp modSp mod">
          <pc:chgData name="Daniel Spengler" userId="584d627cb94b51c3" providerId="LiveId" clId="{28773939-A629-4637-B177-E479A36BC96A}" dt="2021-04-24T17:06:56.301" v="913" actId="478"/>
          <pc:sldLayoutMkLst>
            <pc:docMk/>
            <pc:sldMasterMk cId="3159083413" sldId="2147483660"/>
            <pc:sldLayoutMk cId="2578601015" sldId="2147483668"/>
          </pc:sldLayoutMkLst>
          <pc:picChg chg="add del mod">
            <ac:chgData name="Daniel Spengler" userId="584d627cb94b51c3" providerId="LiveId" clId="{28773939-A629-4637-B177-E479A36BC96A}" dt="2021-04-24T17:06:56.301" v="913" actId="478"/>
            <ac:picMkLst>
              <pc:docMk/>
              <pc:sldMasterMk cId="3159083413" sldId="2147483660"/>
              <pc:sldLayoutMk cId="2578601015" sldId="2147483668"/>
              <ac:picMk id="8" creationId="{F6E8E622-F926-4449-865A-80A540B2F1B5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93DA0C8-9BE9-45E1-A83E-C22BE34A31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1E8C50-1116-4848-A11E-28C6317189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19D18-8B19-46CD-9945-D473D203DC62}" type="datetimeFigureOut">
              <a:rPr lang="de-DE" smtClean="0"/>
              <a:t>27.06.2021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454133-A627-4DEC-9776-167F36E6AF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3628EE-8CAB-4632-9EE7-FEC5861691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DB713-9CF6-42CE-8A9E-1E673E84CC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067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1D5A6-4300-422B-B653-7AE01DFE6238}" type="datetimeFigureOut">
              <a:rPr lang="de-DE" smtClean="0"/>
              <a:t>27.06.2021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CD08A-6C13-424F-992F-5402245256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87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D08A-6C13-424F-992F-5402245256D3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743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19376-E955-4925-9EA0-2A7DB6BAD835}" type="datetime1">
              <a:rPr lang="de-DE" smtClean="0"/>
              <a:t>27.06.2021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9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8507-F884-4F9F-B071-3D30EBB8A7D4}" type="datetime1">
              <a:rPr lang="de-DE" smtClean="0"/>
              <a:t>27.06.2021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468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011DE-5B3A-4166-8C73-FCF3C153995C}" type="datetime1">
              <a:rPr lang="de-DE" smtClean="0"/>
              <a:t>27.06.2021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46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9728-7564-466C-990A-59FEFE8A68B2}" type="datetime1">
              <a:rPr lang="de-DE" smtClean="0"/>
              <a:t>27.06.2021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62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FC10-CBCF-4523-9905-E5CF601A79DD}" type="datetime1">
              <a:rPr lang="de-DE" smtClean="0"/>
              <a:t>27.06.2021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39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A4B27-F142-471B-A5EF-2BCAE931C055}" type="datetime1">
              <a:rPr lang="de-DE" smtClean="0"/>
              <a:t>27.06.2021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EE63F12-64BF-4E99-8103-42465C42C3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2" y="126760"/>
            <a:ext cx="556815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7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6CAF-4360-4864-AE45-3A9CCCB2BF39}" type="datetime1">
              <a:rPr lang="de-DE" smtClean="0"/>
              <a:t>27.06.2021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86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B984-8CD3-4740-832A-B70A050F58CE}" type="datetime1">
              <a:rPr lang="de-DE" smtClean="0"/>
              <a:t>27.06.2021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19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AFD6-737E-4001-9DE6-1F6B7CA26136}" type="datetime1">
              <a:rPr lang="de-DE" smtClean="0"/>
              <a:t>27.06.2021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04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9FD83-085F-4957-B497-E70B143BA4C3}" type="datetime1">
              <a:rPr lang="de-DE" smtClean="0"/>
              <a:t>27.06.2021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60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0FE9-4544-4D03-BD5F-38156A083000}" type="datetime1">
              <a:rPr lang="de-DE" smtClean="0"/>
              <a:t>27.06.2021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Accessibility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21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95285-0EB6-45FF-A0FE-7D2BF38BCCE1}" type="datetime1">
              <a:rPr lang="de-DE" smtClean="0"/>
              <a:t>27.06.2021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Swift-Programmierung unter iOS: Accessibility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69A2D-4621-42E2-BC1F-C9E4503934D0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1F95648-9474-47CB-80F3-62C3E3560C4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2" y="126760"/>
            <a:ext cx="556815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83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72A600-1CBA-4608-BBC6-9D8FEA6E2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55897"/>
          </a:xfrm>
        </p:spPr>
        <p:txBody>
          <a:bodyPr>
            <a:normAutofit/>
          </a:bodyPr>
          <a:lstStyle/>
          <a:p>
            <a:r>
              <a:rPr lang="de-DE" dirty="0"/>
              <a:t>Quiz </a:t>
            </a:r>
            <a:r>
              <a:rPr lang="de-DE" dirty="0" err="1"/>
              <a:t>With</a:t>
            </a:r>
            <a:r>
              <a:rPr lang="de-DE" dirty="0"/>
              <a:t> 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E0F469-8858-457F-88E8-73C0DE9A1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2995" y="336421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de-DE" dirty="0"/>
              <a:t>Swift-Programmierung unter iOS – Sommersemester 2021</a:t>
            </a:r>
          </a:p>
          <a:p>
            <a:r>
              <a:rPr lang="de-DE" dirty="0"/>
              <a:t>Technische Hochschule Mittelhessen</a:t>
            </a:r>
          </a:p>
          <a:p>
            <a:endParaRPr lang="de-DE" dirty="0"/>
          </a:p>
          <a:p>
            <a:r>
              <a:rPr lang="de-DE" sz="1900" dirty="0"/>
              <a:t>Egzon Jusufi und Daniel Spengler</a:t>
            </a:r>
          </a:p>
        </p:txBody>
      </p:sp>
    </p:spTree>
    <p:extLst>
      <p:ext uri="{BB962C8B-B14F-4D97-AF65-F5344CB8AC3E}">
        <p14:creationId xmlns:p14="http://schemas.microsoft.com/office/powerpoint/2010/main" val="155084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09F168-8D3C-4160-8077-654D9D5C6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9970"/>
            <a:ext cx="10515600" cy="616336"/>
          </a:xfrm>
        </p:spPr>
        <p:txBody>
          <a:bodyPr>
            <a:normAutofit fontScale="90000"/>
          </a:bodyPr>
          <a:lstStyle/>
          <a:p>
            <a:pPr algn="ctr"/>
            <a:r>
              <a:rPr lang="de-DE" b="1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41C9A3-C9D6-4705-A71A-BE94323DC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2606"/>
            <a:ext cx="10515600" cy="4464357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700"/>
              </a:spcBef>
              <a:buAutoNum type="arabicPeriod"/>
            </a:pPr>
            <a:r>
              <a:rPr lang="de-DE" dirty="0"/>
              <a:t>Unser Projekt</a:t>
            </a:r>
            <a:br>
              <a:rPr lang="de-DE" dirty="0"/>
            </a:br>
            <a:r>
              <a:rPr lang="de-DE" dirty="0"/>
              <a:t>	</a:t>
            </a:r>
            <a:r>
              <a:rPr lang="de-DE" sz="2300" dirty="0"/>
              <a:t>1.1 Kurzbeschreibung</a:t>
            </a:r>
            <a:br>
              <a:rPr lang="de-DE" sz="2300" dirty="0"/>
            </a:br>
            <a:r>
              <a:rPr lang="de-DE" sz="2300" dirty="0"/>
              <a:t>	1.2 Live-Demo der App</a:t>
            </a:r>
          </a:p>
          <a:p>
            <a:pPr marL="514350" indent="-514350">
              <a:spcBef>
                <a:spcPts val="1700"/>
              </a:spcBef>
              <a:buAutoNum type="arabicPeriod"/>
            </a:pPr>
            <a:r>
              <a:rPr lang="de-DE" dirty="0"/>
              <a:t>Vorgehen bei der Entwicklung</a:t>
            </a:r>
            <a:endParaRPr lang="de-DE" sz="2300" dirty="0"/>
          </a:p>
          <a:p>
            <a:pPr marL="514350" indent="-514350">
              <a:spcBef>
                <a:spcPts val="1700"/>
              </a:spcBef>
              <a:buAutoNum type="arabicPeriod"/>
            </a:pPr>
            <a:r>
              <a:rPr lang="de-DE" dirty="0"/>
              <a:t>Herausforderungen</a:t>
            </a:r>
            <a:br>
              <a:rPr lang="de-DE" dirty="0"/>
            </a:br>
            <a:r>
              <a:rPr lang="de-DE" dirty="0"/>
              <a:t>	</a:t>
            </a:r>
            <a:r>
              <a:rPr lang="de-DE" sz="2300" dirty="0"/>
              <a:t>3.1   Eigene Navigationsstruktur</a:t>
            </a:r>
            <a:br>
              <a:rPr lang="de-DE" sz="2300" dirty="0"/>
            </a:br>
            <a:r>
              <a:rPr lang="de-DE" sz="2300" dirty="0"/>
              <a:t>	3.2 Vermeidung der „Callback-Hell“</a:t>
            </a:r>
          </a:p>
          <a:p>
            <a:pPr marL="514350" indent="-514350">
              <a:spcBef>
                <a:spcPts val="1700"/>
              </a:spcBef>
              <a:buAutoNum type="arabicPeriod"/>
            </a:pPr>
            <a:r>
              <a:rPr lang="de-DE" dirty="0"/>
              <a:t>Projektfazit</a:t>
            </a:r>
            <a:endParaRPr lang="de-DE" sz="230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33AE112-A5FE-4501-A589-4838A554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9A2D-4621-42E2-BC1F-C9E4503934D0}" type="slidenum">
              <a:rPr lang="de-DE" smtClean="0"/>
              <a:t>1</a:t>
            </a:fld>
            <a:endParaRPr lang="de-DE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FE4D4F0E-378D-4092-9F86-D62FEADD6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Swift-Programmierung unter iOS: </a:t>
            </a:r>
            <a:r>
              <a:rPr lang="de-DE" err="1"/>
              <a:t>Accessibility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2773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56</Words>
  <Application>Microsoft Office PowerPoint</Application>
  <PresentationFormat>Breitbild</PresentationFormat>
  <Paragraphs>13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Quiz With Me</vt:lpstr>
      <vt:lpstr>Gliederung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</dc:title>
  <dc:creator>Daniel Spengler</dc:creator>
  <cp:lastModifiedBy>Daniel Spengler</cp:lastModifiedBy>
  <cp:revision>3</cp:revision>
  <dcterms:created xsi:type="dcterms:W3CDTF">2021-04-24T14:53:58Z</dcterms:created>
  <dcterms:modified xsi:type="dcterms:W3CDTF">2021-06-27T09:50:54Z</dcterms:modified>
</cp:coreProperties>
</file>