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88825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4C115-2C57-409E-B35A-E8C9B5DBC4A2}" v="5" dt="2025-09-15T19:54:29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Neves" userId="f3af31c2cf142beb" providerId="LiveId" clId="{DACCBCCD-6845-47D9-9120-F12964EB6740}"/>
    <pc:docChg chg="undo custSel addSld delSld modSld sldOrd">
      <pc:chgData name="David Neves" userId="f3af31c2cf142beb" providerId="LiveId" clId="{DACCBCCD-6845-47D9-9120-F12964EB6740}" dt="2025-09-15T20:14:54.859" v="1048" actId="47"/>
      <pc:docMkLst>
        <pc:docMk/>
      </pc:docMkLst>
      <pc:sldChg chg="addSp modSp mod">
        <pc:chgData name="David Neves" userId="f3af31c2cf142beb" providerId="LiveId" clId="{DACCBCCD-6845-47D9-9120-F12964EB6740}" dt="2025-09-15T19:32:37.808" v="1" actId="1076"/>
        <pc:sldMkLst>
          <pc:docMk/>
          <pc:sldMk cId="0" sldId="256"/>
        </pc:sldMkLst>
        <pc:picChg chg="add mod">
          <ac:chgData name="David Neves" userId="f3af31c2cf142beb" providerId="LiveId" clId="{DACCBCCD-6845-47D9-9120-F12964EB6740}" dt="2025-09-15T19:32:37.808" v="1" actId="1076"/>
          <ac:picMkLst>
            <pc:docMk/>
            <pc:sldMk cId="0" sldId="256"/>
            <ac:picMk id="6" creationId="{5DBF1101-6786-0126-98BD-01809E618BAC}"/>
          </ac:picMkLst>
        </pc:picChg>
      </pc:sldChg>
      <pc:sldChg chg="modSp mod">
        <pc:chgData name="David Neves" userId="f3af31c2cf142beb" providerId="LiveId" clId="{DACCBCCD-6845-47D9-9120-F12964EB6740}" dt="2025-09-15T19:42:20.083" v="168" actId="20577"/>
        <pc:sldMkLst>
          <pc:docMk/>
          <pc:sldMk cId="0" sldId="257"/>
        </pc:sldMkLst>
        <pc:spChg chg="mod">
          <ac:chgData name="David Neves" userId="f3af31c2cf142beb" providerId="LiveId" clId="{DACCBCCD-6845-47D9-9120-F12964EB6740}" dt="2025-09-15T19:42:20.083" v="168" actId="20577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 ord">
        <pc:chgData name="David Neves" userId="f3af31c2cf142beb" providerId="LiveId" clId="{DACCBCCD-6845-47D9-9120-F12964EB6740}" dt="2025-09-15T20:14:49.637" v="1047" actId="20577"/>
        <pc:sldMkLst>
          <pc:docMk/>
          <pc:sldMk cId="0" sldId="258"/>
        </pc:sldMkLst>
        <pc:spChg chg="mod">
          <ac:chgData name="David Neves" userId="f3af31c2cf142beb" providerId="LiveId" clId="{DACCBCCD-6845-47D9-9120-F12964EB6740}" dt="2025-09-15T20:14:49.637" v="1047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19:44:07.241" v="172" actId="14100"/>
          <ac:spMkLst>
            <pc:docMk/>
            <pc:sldMk cId="0" sldId="258"/>
            <ac:spMk id="5" creationId="{00000000-0000-0000-0000-000000000000}"/>
          </ac:spMkLst>
        </pc:spChg>
        <pc:spChg chg="add del">
          <ac:chgData name="David Neves" userId="f3af31c2cf142beb" providerId="LiveId" clId="{DACCBCCD-6845-47D9-9120-F12964EB6740}" dt="2025-09-15T19:46:55.676" v="195" actId="478"/>
          <ac:spMkLst>
            <pc:docMk/>
            <pc:sldMk cId="0" sldId="258"/>
            <ac:spMk id="12" creationId="{3FBC9914-5DE6-5B70-3E59-713556AF0E88}"/>
          </ac:spMkLst>
        </pc:spChg>
        <pc:picChg chg="add mod">
          <ac:chgData name="David Neves" userId="f3af31c2cf142beb" providerId="LiveId" clId="{DACCBCCD-6845-47D9-9120-F12964EB6740}" dt="2025-09-15T19:46:12.408" v="191" actId="1076"/>
          <ac:picMkLst>
            <pc:docMk/>
            <pc:sldMk cId="0" sldId="258"/>
            <ac:picMk id="7" creationId="{2C6C90C2-F919-FA27-1908-F37C097632E4}"/>
          </ac:picMkLst>
        </pc:picChg>
        <pc:picChg chg="mod">
          <ac:chgData name="David Neves" userId="f3af31c2cf142beb" providerId="LiveId" clId="{DACCBCCD-6845-47D9-9120-F12964EB6740}" dt="2025-09-15T19:45:47.005" v="190" actId="1076"/>
          <ac:picMkLst>
            <pc:docMk/>
            <pc:sldMk cId="0" sldId="258"/>
            <ac:picMk id="8" creationId="{3E93C190-BFD8-9618-F8C5-609DC475F2E1}"/>
          </ac:picMkLst>
        </pc:picChg>
        <pc:cxnChg chg="add mod">
          <ac:chgData name="David Neves" userId="f3af31c2cf142beb" providerId="LiveId" clId="{DACCBCCD-6845-47D9-9120-F12964EB6740}" dt="2025-09-15T19:48:12.646" v="198" actId="14100"/>
          <ac:cxnSpMkLst>
            <pc:docMk/>
            <pc:sldMk cId="0" sldId="258"/>
            <ac:cxnSpMk id="10" creationId="{1AE0EEC0-766E-CB04-493C-0BD43B3E64AF}"/>
          </ac:cxnSpMkLst>
        </pc:cxnChg>
      </pc:sldChg>
      <pc:sldChg chg="del">
        <pc:chgData name="David Neves" userId="f3af31c2cf142beb" providerId="LiveId" clId="{DACCBCCD-6845-47D9-9120-F12964EB6740}" dt="2025-09-15T19:49:35.135" v="253" actId="47"/>
        <pc:sldMkLst>
          <pc:docMk/>
          <pc:sldMk cId="0" sldId="259"/>
        </pc:sldMkLst>
      </pc:sldChg>
      <pc:sldChg chg="addSp delSp modSp mod">
        <pc:chgData name="David Neves" userId="f3af31c2cf142beb" providerId="LiveId" clId="{DACCBCCD-6845-47D9-9120-F12964EB6740}" dt="2025-09-15T20:14:30.691" v="1041" actId="208"/>
        <pc:sldMkLst>
          <pc:docMk/>
          <pc:sldMk cId="0" sldId="260"/>
        </pc:sldMkLst>
        <pc:spChg chg="mod">
          <ac:chgData name="David Neves" userId="f3af31c2cf142beb" providerId="LiveId" clId="{DACCBCCD-6845-47D9-9120-F12964EB6740}" dt="2025-09-15T20:07:43.530" v="905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19:49:54.700" v="254" actId="14100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David Neves" userId="f3af31c2cf142beb" providerId="LiveId" clId="{DACCBCCD-6845-47D9-9120-F12964EB6740}" dt="2025-09-15T20:14:26.319" v="1040" actId="208"/>
          <ac:spMkLst>
            <pc:docMk/>
            <pc:sldMk cId="0" sldId="260"/>
            <ac:spMk id="10" creationId="{44CF0322-5052-DF6A-6D74-EEB2CA5697CC}"/>
          </ac:spMkLst>
        </pc:spChg>
        <pc:spChg chg="add del">
          <ac:chgData name="David Neves" userId="f3af31c2cf142beb" providerId="LiveId" clId="{DACCBCCD-6845-47D9-9120-F12964EB6740}" dt="2025-09-15T20:00:32.785" v="785" actId="478"/>
          <ac:spMkLst>
            <pc:docMk/>
            <pc:sldMk cId="0" sldId="260"/>
            <ac:spMk id="11" creationId="{9EEA1D34-3056-0984-B03A-914F01EE112D}"/>
          </ac:spMkLst>
        </pc:spChg>
        <pc:spChg chg="add del">
          <ac:chgData name="David Neves" userId="f3af31c2cf142beb" providerId="LiveId" clId="{DACCBCCD-6845-47D9-9120-F12964EB6740}" dt="2025-09-15T20:00:39.097" v="787" actId="478"/>
          <ac:spMkLst>
            <pc:docMk/>
            <pc:sldMk cId="0" sldId="260"/>
            <ac:spMk id="12" creationId="{62ACA0FB-358D-F9A1-1C38-FF65A25A86F7}"/>
          </ac:spMkLst>
        </pc:spChg>
        <pc:picChg chg="mod">
          <ac:chgData name="David Neves" userId="f3af31c2cf142beb" providerId="LiveId" clId="{DACCBCCD-6845-47D9-9120-F12964EB6740}" dt="2025-09-15T19:52:20.322" v="263" actId="1076"/>
          <ac:picMkLst>
            <pc:docMk/>
            <pc:sldMk cId="0" sldId="260"/>
            <ac:picMk id="8" creationId="{89440DE0-CF6A-20CB-C460-D03D8BF353B0}"/>
          </ac:picMkLst>
        </pc:picChg>
        <pc:cxnChg chg="add del">
          <ac:chgData name="David Neves" userId="f3af31c2cf142beb" providerId="LiveId" clId="{DACCBCCD-6845-47D9-9120-F12964EB6740}" dt="2025-09-15T19:59:35.267" v="780" actId="478"/>
          <ac:cxnSpMkLst>
            <pc:docMk/>
            <pc:sldMk cId="0" sldId="260"/>
            <ac:cxnSpMk id="9" creationId="{8BEC47C7-EBB0-363E-9511-D1D6E6FBF4E1}"/>
          </ac:cxnSpMkLst>
        </pc:cxnChg>
        <pc:cxnChg chg="add mod">
          <ac:chgData name="David Neves" userId="f3af31c2cf142beb" providerId="LiveId" clId="{DACCBCCD-6845-47D9-9120-F12964EB6740}" dt="2025-09-15T20:14:30.691" v="1041" actId="208"/>
          <ac:cxnSpMkLst>
            <pc:docMk/>
            <pc:sldMk cId="0" sldId="260"/>
            <ac:cxnSpMk id="14" creationId="{316A164A-DE52-E075-F407-40B017C5F105}"/>
          </ac:cxnSpMkLst>
        </pc:cxnChg>
      </pc:sldChg>
      <pc:sldChg chg="modSp mod">
        <pc:chgData name="David Neves" userId="f3af31c2cf142beb" providerId="LiveId" clId="{DACCBCCD-6845-47D9-9120-F12964EB6740}" dt="2025-09-15T20:13:56.656" v="1039" actId="1076"/>
        <pc:sldMkLst>
          <pc:docMk/>
          <pc:sldMk cId="0" sldId="261"/>
        </pc:sldMkLst>
        <pc:spChg chg="mod">
          <ac:chgData name="David Neves" userId="f3af31c2cf142beb" providerId="LiveId" clId="{DACCBCCD-6845-47D9-9120-F12964EB6740}" dt="2025-09-15T20:13:56.656" v="1039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13:43.388" v="1038" actId="14100"/>
          <ac:spMkLst>
            <pc:docMk/>
            <pc:sldMk cId="0" sldId="261"/>
            <ac:spMk id="5" creationId="{00000000-0000-0000-0000-000000000000}"/>
          </ac:spMkLst>
        </pc:spChg>
        <pc:picChg chg="mod">
          <ac:chgData name="David Neves" userId="f3af31c2cf142beb" providerId="LiveId" clId="{DACCBCCD-6845-47D9-9120-F12964EB6740}" dt="2025-09-15T20:04:30.084" v="809" actId="208"/>
          <ac:picMkLst>
            <pc:docMk/>
            <pc:sldMk cId="0" sldId="261"/>
            <ac:picMk id="10" creationId="{8A72330C-2885-AD98-F19C-D995924C4EB2}"/>
          </ac:picMkLst>
        </pc:picChg>
      </pc:sldChg>
      <pc:sldChg chg="new del">
        <pc:chgData name="David Neves" userId="f3af31c2cf142beb" providerId="LiveId" clId="{DACCBCCD-6845-47D9-9120-F12964EB6740}" dt="2025-09-15T19:52:44.307" v="265" actId="680"/>
        <pc:sldMkLst>
          <pc:docMk/>
          <pc:sldMk cId="161004579" sldId="262"/>
        </pc:sldMkLst>
      </pc:sldChg>
      <pc:sldChg chg="delSp modSp add del mod setBg">
        <pc:chgData name="David Neves" userId="f3af31c2cf142beb" providerId="LiveId" clId="{DACCBCCD-6845-47D9-9120-F12964EB6740}" dt="2025-09-15T20:14:54.859" v="1048" actId="47"/>
        <pc:sldMkLst>
          <pc:docMk/>
          <pc:sldMk cId="521706357" sldId="262"/>
        </pc:sldMkLst>
        <pc:spChg chg="del">
          <ac:chgData name="David Neves" userId="f3af31c2cf142beb" providerId="LiveId" clId="{DACCBCCD-6845-47D9-9120-F12964EB6740}" dt="2025-09-15T19:54:33.218" v="269" actId="478"/>
          <ac:spMkLst>
            <pc:docMk/>
            <pc:sldMk cId="521706357" sldId="262"/>
            <ac:spMk id="3" creationId="{C3E6A7FB-8D2C-0A32-4D74-A46CBA10A8ED}"/>
          </ac:spMkLst>
        </pc:spChg>
        <pc:spChg chg="mod">
          <ac:chgData name="David Neves" userId="f3af31c2cf142beb" providerId="LiveId" clId="{DACCBCCD-6845-47D9-9120-F12964EB6740}" dt="2025-09-15T19:58:11.700" v="778" actId="6549"/>
          <ac:spMkLst>
            <pc:docMk/>
            <pc:sldMk cId="521706357" sldId="262"/>
            <ac:spMk id="4" creationId="{22FA5BE8-B995-B815-B3DF-A68568C73906}"/>
          </ac:spMkLst>
        </pc:spChg>
        <pc:picChg chg="del">
          <ac:chgData name="David Neves" userId="f3af31c2cf142beb" providerId="LiveId" clId="{DACCBCCD-6845-47D9-9120-F12964EB6740}" dt="2025-09-15T19:54:35.101" v="270" actId="478"/>
          <ac:picMkLst>
            <pc:docMk/>
            <pc:sldMk cId="521706357" sldId="262"/>
            <ac:picMk id="7" creationId="{62A4B32C-72CA-ED46-4911-A5C83DC463A9}"/>
          </ac:picMkLst>
        </pc:picChg>
        <pc:picChg chg="del">
          <ac:chgData name="David Neves" userId="f3af31c2cf142beb" providerId="LiveId" clId="{DACCBCCD-6845-47D9-9120-F12964EB6740}" dt="2025-09-15T19:54:38.923" v="272" actId="478"/>
          <ac:picMkLst>
            <pc:docMk/>
            <pc:sldMk cId="521706357" sldId="262"/>
            <ac:picMk id="8" creationId="{FCBEBBD0-F1EB-06EE-5623-D3A9B97899AD}"/>
          </ac:picMkLst>
        </pc:picChg>
        <pc:cxnChg chg="del mod">
          <ac:chgData name="David Neves" userId="f3af31c2cf142beb" providerId="LiveId" clId="{DACCBCCD-6845-47D9-9120-F12964EB6740}" dt="2025-09-15T19:54:37.377" v="271" actId="478"/>
          <ac:cxnSpMkLst>
            <pc:docMk/>
            <pc:sldMk cId="521706357" sldId="262"/>
            <ac:cxnSpMk id="10" creationId="{FD86B03E-EEF4-3F1D-7362-F160E57AC27C}"/>
          </ac:cxnSpMkLst>
        </pc:cxnChg>
      </pc:sldChg>
      <pc:sldChg chg="new del">
        <pc:chgData name="David Neves" userId="f3af31c2cf142beb" providerId="LiveId" clId="{DACCBCCD-6845-47D9-9120-F12964EB6740}" dt="2025-09-15T19:54:25.668" v="267" actId="680"/>
        <pc:sldMkLst>
          <pc:docMk/>
          <pc:sldMk cId="26363185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333333"/>
                </a:solidFill>
              </a:defRPr>
            </a:pPr>
            <a:r>
              <a:t>Manual do Colaborador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>
                <a:solidFill>
                  <a:srgbClr val="333333"/>
                </a:solidFill>
              </a:defRPr>
            </a:pPr>
            <a:r>
              <a:t>Backoffice Estrelinha Amarela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1/6</a:t>
            </a:r>
          </a:p>
        </p:txBody>
      </p:sp>
      <p:pic>
        <p:nvPicPr>
          <p:cNvPr id="6" name="Imagem 5" descr="Uma imagem com texto, clipart, Desenho animado, desenho">
            <a:extLst>
              <a:ext uri="{FF2B5EF4-FFF2-40B4-BE49-F238E27FC236}">
                <a16:creationId xmlns:a16="http://schemas.microsoft.com/office/drawing/2014/main" id="{5DBF1101-6786-0126-98BD-01809E618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96" y="813619"/>
            <a:ext cx="2173036" cy="21581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2011680"/>
            <a:ext cx="4832555" cy="370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Registo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48325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Para criar a sua conta clique em “Registe-se”.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Insira o Nome e Sobrenome.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Escolha um nome de utilizador e password para posteriormente efetuar o login.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O acesso só será válido após aprovação do administrador.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3/6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93C190-BFD8-9618-F8C5-609DC475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794" y="2011680"/>
            <a:ext cx="3219226" cy="3757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6C90C2-F919-FA27-1908-F37C0976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355" y="2455462"/>
            <a:ext cx="2998839" cy="2870036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1AE0EEC0-766E-CB04-493C-0BD43B3E64A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305368" y="3890480"/>
            <a:ext cx="1490426" cy="115346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5944512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pt-PT" dirty="0"/>
          </a:p>
          <a:p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Clique </a:t>
            </a:r>
            <a:r>
              <a:rPr dirty="0" err="1"/>
              <a:t>em</a:t>
            </a:r>
            <a:r>
              <a:rPr dirty="0"/>
              <a:t> 'Login' para </a:t>
            </a:r>
            <a:r>
              <a:rPr dirty="0" err="1"/>
              <a:t>aceder</a:t>
            </a:r>
            <a:r>
              <a:rPr dirty="0"/>
              <a:t> à </a:t>
            </a:r>
            <a:r>
              <a:rPr dirty="0" err="1"/>
              <a:t>área</a:t>
            </a:r>
            <a:r>
              <a:rPr dirty="0"/>
              <a:t> do </a:t>
            </a:r>
            <a:r>
              <a:rPr dirty="0" err="1"/>
              <a:t>utilizador</a:t>
            </a:r>
            <a:r>
              <a:rPr dirty="0"/>
              <a:t>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Se necessário, utilize o link 'Registe-se' para criar conta.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(Próximo slide)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 err="1"/>
              <a:t>Introduza</a:t>
            </a:r>
            <a:r>
              <a:rPr dirty="0"/>
              <a:t> o </a:t>
            </a:r>
            <a:r>
              <a:rPr dirty="0" err="1"/>
              <a:t>nome</a:t>
            </a:r>
            <a:r>
              <a:rPr dirty="0"/>
              <a:t> de </a:t>
            </a:r>
            <a:r>
              <a:rPr dirty="0" err="1"/>
              <a:t>utilizador</a:t>
            </a:r>
            <a:r>
              <a:rPr dirty="0"/>
              <a:t> e a </a:t>
            </a:r>
            <a:r>
              <a:rPr dirty="0" err="1"/>
              <a:t>palavra</a:t>
            </a:r>
            <a:r>
              <a:rPr dirty="0"/>
              <a:t>-passe.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2/6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0394C2-5CB7-A9E3-A449-FC172372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03" y="1961681"/>
            <a:ext cx="4605002" cy="37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5687212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Registo de Horário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2011679"/>
            <a:ext cx="56372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 err="1"/>
              <a:t>Selecione</a:t>
            </a:r>
            <a:r>
              <a:rPr dirty="0"/>
              <a:t> o </a:t>
            </a:r>
            <a:r>
              <a:rPr dirty="0" err="1"/>
              <a:t>dia</a:t>
            </a:r>
            <a:r>
              <a:rPr dirty="0"/>
              <a:t> e </a:t>
            </a:r>
            <a:r>
              <a:rPr dirty="0" err="1"/>
              <a:t>registe</a:t>
            </a:r>
            <a:r>
              <a:rPr dirty="0"/>
              <a:t> 'Entrada' para </a:t>
            </a:r>
            <a:r>
              <a:rPr dirty="0" err="1"/>
              <a:t>marcar</a:t>
            </a:r>
            <a:r>
              <a:rPr dirty="0"/>
              <a:t> a 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hora de </a:t>
            </a:r>
            <a:r>
              <a:rPr dirty="0" err="1"/>
              <a:t>início</a:t>
            </a:r>
            <a:r>
              <a:rPr dirty="0"/>
              <a:t>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No final do </a:t>
            </a:r>
            <a:r>
              <a:rPr dirty="0" err="1"/>
              <a:t>dia</a:t>
            </a:r>
            <a:r>
              <a:rPr dirty="0"/>
              <a:t>, </a:t>
            </a:r>
            <a:r>
              <a:rPr dirty="0" err="1"/>
              <a:t>registe</a:t>
            </a:r>
            <a:r>
              <a:rPr dirty="0"/>
              <a:t> '</a:t>
            </a:r>
            <a:r>
              <a:rPr dirty="0" err="1"/>
              <a:t>Saída</a:t>
            </a:r>
            <a:r>
              <a:rPr dirty="0"/>
              <a:t>' para </a:t>
            </a:r>
            <a:r>
              <a:rPr dirty="0" err="1"/>
              <a:t>guardar</a:t>
            </a:r>
            <a:r>
              <a:rPr dirty="0"/>
              <a:t> a 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hora de </a:t>
            </a:r>
            <a:r>
              <a:rPr dirty="0" err="1"/>
              <a:t>saída</a:t>
            </a:r>
            <a:r>
              <a:rPr dirty="0"/>
              <a:t>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P</a:t>
            </a:r>
            <a:r>
              <a:rPr lang="pt-PT" dirty="0"/>
              <a:t>ara</a:t>
            </a:r>
            <a:r>
              <a:rPr dirty="0"/>
              <a:t> </a:t>
            </a:r>
            <a:r>
              <a:rPr dirty="0" err="1"/>
              <a:t>consultar</a:t>
            </a:r>
            <a:r>
              <a:rPr dirty="0"/>
              <a:t> o banco d</a:t>
            </a:r>
            <a:r>
              <a:rPr lang="pt-PT" dirty="0"/>
              <a:t>as</a:t>
            </a:r>
            <a:r>
              <a:rPr dirty="0"/>
              <a:t> horas</a:t>
            </a:r>
            <a:r>
              <a:rPr lang="pt-PT" dirty="0"/>
              <a:t> registadas, basta selecionar o</a:t>
            </a:r>
            <a:r>
              <a:rPr dirty="0"/>
              <a:t> </a:t>
            </a:r>
            <a:r>
              <a:rPr dirty="0" err="1"/>
              <a:t>intervalo</a:t>
            </a:r>
            <a:r>
              <a:rPr dirty="0"/>
              <a:t> de </a:t>
            </a:r>
            <a:r>
              <a:rPr dirty="0" err="1"/>
              <a:t>anos</a:t>
            </a:r>
            <a:r>
              <a:rPr dirty="0"/>
              <a:t> e meses</a:t>
            </a:r>
            <a:r>
              <a:rPr lang="pt-PT" dirty="0"/>
              <a:t> e, de seguida, clicar em “Ver Banco de Horas”.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5/6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440DE0-CF6A-20CB-C460-D03D8BF3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31" y="2823642"/>
            <a:ext cx="5557332" cy="2019582"/>
          </a:xfrm>
          <a:prstGeom prst="rect">
            <a:avLst/>
          </a:prstGeom>
          <a:ln w="38100" cap="sq">
            <a:solidFill>
              <a:srgbClr val="9966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haveta à direita 9">
            <a:extLst>
              <a:ext uri="{FF2B5EF4-FFF2-40B4-BE49-F238E27FC236}">
                <a16:creationId xmlns:a16="http://schemas.microsoft.com/office/drawing/2014/main" id="{44CF0322-5052-DF6A-6D74-EEB2CA5697CC}"/>
              </a:ext>
            </a:extLst>
          </p:cNvPr>
          <p:cNvSpPr/>
          <p:nvPr/>
        </p:nvSpPr>
        <p:spPr>
          <a:xfrm>
            <a:off x="5733046" y="2640105"/>
            <a:ext cx="411367" cy="1386349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316A164A-DE52-E075-F407-40B017C5F105}"/>
              </a:ext>
            </a:extLst>
          </p:cNvPr>
          <p:cNvCxnSpPr>
            <a:cxnSpLocks/>
          </p:cNvCxnSpPr>
          <p:nvPr/>
        </p:nvCxnSpPr>
        <p:spPr>
          <a:xfrm>
            <a:off x="5171768" y="4483510"/>
            <a:ext cx="97264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2" y="1961680"/>
            <a:ext cx="4656412" cy="41244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Exemplo – Banco de Horas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459" y="2097278"/>
            <a:ext cx="47538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A t</a:t>
            </a:r>
            <a:r>
              <a:rPr dirty="0" err="1"/>
              <a:t>abela</a:t>
            </a:r>
            <a:r>
              <a:rPr dirty="0"/>
              <a:t> </a:t>
            </a:r>
            <a:r>
              <a:rPr lang="pt-PT" dirty="0"/>
              <a:t>apresenta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dias</a:t>
            </a:r>
            <a:r>
              <a:rPr dirty="0"/>
              <a:t> </a:t>
            </a:r>
            <a:r>
              <a:rPr dirty="0" err="1"/>
              <a:t>trabalhados</a:t>
            </a:r>
            <a:r>
              <a:rPr dirty="0"/>
              <a:t> </a:t>
            </a:r>
            <a:r>
              <a:rPr lang="pt-PT" dirty="0"/>
              <a:t>bem como as </a:t>
            </a:r>
            <a:r>
              <a:rPr dirty="0"/>
              <a:t>horas de Entrada e </a:t>
            </a:r>
            <a:r>
              <a:rPr dirty="0" err="1"/>
              <a:t>Saída</a:t>
            </a:r>
            <a:r>
              <a:rPr lang="pt-PT" dirty="0"/>
              <a:t> conforme registadas.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Horas </a:t>
            </a:r>
            <a:r>
              <a:rPr dirty="0" err="1"/>
              <a:t>Trabalhadas</a:t>
            </a:r>
            <a:r>
              <a:rPr dirty="0"/>
              <a:t> → total </a:t>
            </a:r>
            <a:r>
              <a:rPr dirty="0" err="1"/>
              <a:t>diário</a:t>
            </a:r>
            <a:r>
              <a:rPr dirty="0"/>
              <a:t> 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(</a:t>
            </a:r>
            <a:r>
              <a:rPr dirty="0" err="1"/>
              <a:t>sem</a:t>
            </a:r>
            <a:r>
              <a:rPr dirty="0"/>
              <a:t> pausa de </a:t>
            </a:r>
            <a:r>
              <a:rPr dirty="0" err="1"/>
              <a:t>almoço</a:t>
            </a:r>
            <a:r>
              <a:rPr dirty="0"/>
              <a:t>).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Saldo do Dia → </a:t>
            </a:r>
            <a:r>
              <a:rPr dirty="0" err="1"/>
              <a:t>diferença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relação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8</a:t>
            </a:r>
            <a:r>
              <a:rPr lang="pt-PT" dirty="0"/>
              <a:t> horas de trabalho estipuladas</a:t>
            </a:r>
            <a:r>
              <a:rPr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6/6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72330C-2885-AD98-F19C-D995924C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2" y="2468879"/>
            <a:ext cx="6506890" cy="2396121"/>
          </a:xfrm>
          <a:prstGeom prst="rect">
            <a:avLst/>
          </a:prstGeom>
          <a:ln w="38100" cap="sq">
            <a:solidFill>
              <a:srgbClr val="9966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199</Words>
  <Application>Microsoft Office PowerPoint</Application>
  <PresentationFormat>Custom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David das Neves</cp:lastModifiedBy>
  <cp:revision>3</cp:revision>
  <dcterms:created xsi:type="dcterms:W3CDTF">2013-01-27T09:14:16Z</dcterms:created>
  <dcterms:modified xsi:type="dcterms:W3CDTF">2025-09-18T19:33:07Z</dcterms:modified>
  <cp:category/>
</cp:coreProperties>
</file>