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B8DC5-26A4-497C-989F-518941970173}" v="2" dt="2025-09-15T20:44:3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Neves" userId="f3af31c2cf142beb" providerId="LiveId" clId="{DACCBCCD-6845-47D9-9120-F12964EB6740}"/>
    <pc:docChg chg="custSel addSld modSld">
      <pc:chgData name="David Neves" userId="f3af31c2cf142beb" providerId="LiveId" clId="{DACCBCCD-6845-47D9-9120-F12964EB6740}" dt="2025-09-15T21:00:33.745" v="831" actId="20577"/>
      <pc:docMkLst>
        <pc:docMk/>
      </pc:docMkLst>
      <pc:sldChg chg="addSp modSp mod">
        <pc:chgData name="David Neves" userId="f3af31c2cf142beb" providerId="LiveId" clId="{DACCBCCD-6845-47D9-9120-F12964EB6740}" dt="2025-09-15T20:20:29.974" v="90" actId="20577"/>
        <pc:sldMkLst>
          <pc:docMk/>
          <pc:sldMk cId="0" sldId="256"/>
        </pc:sldMkLst>
        <pc:spChg chg="mod">
          <ac:chgData name="David Neves" userId="f3af31c2cf142beb" providerId="LiveId" clId="{DACCBCCD-6845-47D9-9120-F12964EB6740}" dt="2025-09-15T20:20:29.974" v="90" actId="20577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David Neves" userId="f3af31c2cf142beb" providerId="LiveId" clId="{DACCBCCD-6845-47D9-9120-F12964EB6740}" dt="2025-09-15T19:32:16.286" v="1" actId="1076"/>
          <ac:picMkLst>
            <pc:docMk/>
            <pc:sldMk cId="0" sldId="256"/>
            <ac:picMk id="6" creationId="{74E3D219-F416-C38B-1EE3-4AFA34B70A02}"/>
          </ac:picMkLst>
        </pc:picChg>
      </pc:sldChg>
      <pc:sldChg chg="modSp mod">
        <pc:chgData name="David Neves" userId="f3af31c2cf142beb" providerId="LiveId" clId="{DACCBCCD-6845-47D9-9120-F12964EB6740}" dt="2025-09-15T20:17:59.004" v="45" actId="20577"/>
        <pc:sldMkLst>
          <pc:docMk/>
          <pc:sldMk cId="0" sldId="257"/>
        </pc:sldMkLst>
        <pc:spChg chg="mod">
          <ac:chgData name="David Neves" userId="f3af31c2cf142beb" providerId="LiveId" clId="{DACCBCCD-6845-47D9-9120-F12964EB6740}" dt="2025-09-15T20:17:59.004" v="45" actId="20577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David Neves" userId="f3af31c2cf142beb" providerId="LiveId" clId="{DACCBCCD-6845-47D9-9120-F12964EB6740}" dt="2025-09-15T20:52:55.503" v="661" actId="20577"/>
        <pc:sldMkLst>
          <pc:docMk/>
          <pc:sldMk cId="0" sldId="258"/>
        </pc:sldMkLst>
        <pc:spChg chg="mod">
          <ac:chgData name="David Neves" userId="f3af31c2cf142beb" providerId="LiveId" clId="{DACCBCCD-6845-47D9-9120-F12964EB6740}" dt="2025-09-15T20:22:17.229" v="15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52:55.503" v="661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David Neves" userId="f3af31c2cf142beb" providerId="LiveId" clId="{DACCBCCD-6845-47D9-9120-F12964EB6740}" dt="2025-09-15T20:39:00.160" v="423" actId="20577"/>
        <pc:sldMkLst>
          <pc:docMk/>
          <pc:sldMk cId="0" sldId="259"/>
        </pc:sldMkLst>
        <pc:spChg chg="mod">
          <ac:chgData name="David Neves" userId="f3af31c2cf142beb" providerId="LiveId" clId="{DACCBCCD-6845-47D9-9120-F12964EB6740}" dt="2025-09-15T20:39:00.160" v="423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38:08.488" v="339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David Neves" userId="f3af31c2cf142beb" providerId="LiveId" clId="{DACCBCCD-6845-47D9-9120-F12964EB6740}" dt="2025-09-15T20:40:21.233" v="432" actId="20577"/>
        <pc:sldMkLst>
          <pc:docMk/>
          <pc:sldMk cId="0" sldId="260"/>
        </pc:sldMkLst>
        <pc:spChg chg="mod">
          <ac:chgData name="David Neves" userId="f3af31c2cf142beb" providerId="LiveId" clId="{DACCBCCD-6845-47D9-9120-F12964EB6740}" dt="2025-09-15T20:40:21.233" v="432" actId="20577"/>
          <ac:spMkLst>
            <pc:docMk/>
            <pc:sldMk cId="0" sldId="260"/>
            <ac:spMk id="4" creationId="{00000000-0000-0000-0000-000000000000}"/>
          </ac:spMkLst>
        </pc:spChg>
      </pc:sldChg>
      <pc:sldChg chg="delSp modSp mod">
        <pc:chgData name="David Neves" userId="f3af31c2cf142beb" providerId="LiveId" clId="{DACCBCCD-6845-47D9-9120-F12964EB6740}" dt="2025-09-15T20:58:58.182" v="784" actId="313"/>
        <pc:sldMkLst>
          <pc:docMk/>
          <pc:sldMk cId="0" sldId="261"/>
        </pc:sldMkLst>
        <pc:spChg chg="mod">
          <ac:chgData name="David Neves" userId="f3af31c2cf142beb" providerId="LiveId" clId="{DACCBCCD-6845-47D9-9120-F12964EB6740}" dt="2025-09-15T20:48:28.488" v="496" actId="65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58:58.182" v="784" actId="313"/>
          <ac:spMkLst>
            <pc:docMk/>
            <pc:sldMk cId="0" sldId="261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50:04.640" v="609" actId="14100"/>
          <ac:spMkLst>
            <pc:docMk/>
            <pc:sldMk cId="0" sldId="261"/>
            <ac:spMk id="5" creationId="{00000000-0000-0000-0000-000000000000}"/>
          </ac:spMkLst>
        </pc:spChg>
        <pc:picChg chg="mod">
          <ac:chgData name="David Neves" userId="f3af31c2cf142beb" providerId="LiveId" clId="{DACCBCCD-6845-47D9-9120-F12964EB6740}" dt="2025-09-15T20:50:14.225" v="612" actId="208"/>
          <ac:picMkLst>
            <pc:docMk/>
            <pc:sldMk cId="0" sldId="261"/>
            <ac:picMk id="7" creationId="{D369FD2C-6E3A-FE28-920F-5D0F176C3166}"/>
          </ac:picMkLst>
        </pc:picChg>
        <pc:picChg chg="del">
          <ac:chgData name="David Neves" userId="f3af31c2cf142beb" providerId="LiveId" clId="{DACCBCCD-6845-47D9-9120-F12964EB6740}" dt="2025-09-15T20:48:05.850" v="451" actId="478"/>
          <ac:picMkLst>
            <pc:docMk/>
            <pc:sldMk cId="0" sldId="261"/>
            <ac:picMk id="8" creationId="{E06DCCDE-092C-79A7-C636-24BFE0686758}"/>
          </ac:picMkLst>
        </pc:picChg>
      </pc:sldChg>
      <pc:sldChg chg="modSp mod">
        <pc:chgData name="David Neves" userId="f3af31c2cf142beb" providerId="LiveId" clId="{DACCBCCD-6845-47D9-9120-F12964EB6740}" dt="2025-09-15T20:53:16.925" v="662" actId="14100"/>
        <pc:sldMkLst>
          <pc:docMk/>
          <pc:sldMk cId="2786418012" sldId="262"/>
        </pc:sldMkLst>
        <pc:spChg chg="mod">
          <ac:chgData name="David Neves" userId="f3af31c2cf142beb" providerId="LiveId" clId="{DACCBCCD-6845-47D9-9120-F12964EB6740}" dt="2025-09-15T20:22:35.898" v="163" actId="20577"/>
          <ac:spMkLst>
            <pc:docMk/>
            <pc:sldMk cId="2786418012" sldId="262"/>
            <ac:spMk id="3" creationId="{E7829920-7B22-2C18-C512-20C19A2CBB70}"/>
          </ac:spMkLst>
        </pc:spChg>
        <pc:picChg chg="mod">
          <ac:chgData name="David Neves" userId="f3af31c2cf142beb" providerId="LiveId" clId="{DACCBCCD-6845-47D9-9120-F12964EB6740}" dt="2025-09-15T20:53:16.925" v="662" actId="14100"/>
          <ac:picMkLst>
            <pc:docMk/>
            <pc:sldMk cId="2786418012" sldId="262"/>
            <ac:picMk id="7" creationId="{018D8E54-1744-C8FB-4838-0D3484E8A125}"/>
          </ac:picMkLst>
        </pc:picChg>
      </pc:sldChg>
      <pc:sldChg chg="modSp mod">
        <pc:chgData name="David Neves" userId="f3af31c2cf142beb" providerId="LiveId" clId="{DACCBCCD-6845-47D9-9120-F12964EB6740}" dt="2025-09-15T20:54:50.892" v="664" actId="1076"/>
        <pc:sldMkLst>
          <pc:docMk/>
          <pc:sldMk cId="1063603076" sldId="263"/>
        </pc:sldMkLst>
        <pc:picChg chg="mod">
          <ac:chgData name="David Neves" userId="f3af31c2cf142beb" providerId="LiveId" clId="{DACCBCCD-6845-47D9-9120-F12964EB6740}" dt="2025-09-15T20:54:50.892" v="664" actId="1076"/>
          <ac:picMkLst>
            <pc:docMk/>
            <pc:sldMk cId="1063603076" sldId="263"/>
            <ac:picMk id="7" creationId="{9A17042B-28DE-B123-1B9A-A48FCFD82257}"/>
          </ac:picMkLst>
        </pc:picChg>
      </pc:sldChg>
      <pc:sldChg chg="modSp mod">
        <pc:chgData name="David Neves" userId="f3af31c2cf142beb" providerId="LiveId" clId="{DACCBCCD-6845-47D9-9120-F12964EB6740}" dt="2025-09-15T20:50:24.630" v="614" actId="208"/>
        <pc:sldMkLst>
          <pc:docMk/>
          <pc:sldMk cId="3181444877" sldId="264"/>
        </pc:sldMkLst>
        <pc:picChg chg="mod">
          <ac:chgData name="David Neves" userId="f3af31c2cf142beb" providerId="LiveId" clId="{DACCBCCD-6845-47D9-9120-F12964EB6740}" dt="2025-09-15T20:50:24.630" v="614" actId="208"/>
          <ac:picMkLst>
            <pc:docMk/>
            <pc:sldMk cId="3181444877" sldId="264"/>
            <ac:picMk id="7" creationId="{4519AF30-9332-B46D-09B1-886D697ECF9B}"/>
          </ac:picMkLst>
        </pc:picChg>
      </pc:sldChg>
      <pc:sldChg chg="addSp delSp modSp add mod setBg">
        <pc:chgData name="David Neves" userId="f3af31c2cf142beb" providerId="LiveId" clId="{DACCBCCD-6845-47D9-9120-F12964EB6740}" dt="2025-09-15T21:00:33.745" v="831" actId="20577"/>
        <pc:sldMkLst>
          <pc:docMk/>
          <pc:sldMk cId="1996678693" sldId="265"/>
        </pc:sldMkLst>
        <pc:spChg chg="mod">
          <ac:chgData name="David Neves" userId="f3af31c2cf142beb" providerId="LiveId" clId="{DACCBCCD-6845-47D9-9120-F12964EB6740}" dt="2025-09-15T21:00:33.745" v="831" actId="20577"/>
          <ac:spMkLst>
            <pc:docMk/>
            <pc:sldMk cId="1996678693" sldId="265"/>
            <ac:spMk id="3" creationId="{8523EC3D-B140-C1B7-F412-711C00F54831}"/>
          </ac:spMkLst>
        </pc:spChg>
        <pc:spChg chg="mod">
          <ac:chgData name="David Neves" userId="f3af31c2cf142beb" providerId="LiveId" clId="{DACCBCCD-6845-47D9-9120-F12964EB6740}" dt="2025-09-15T20:59:47.745" v="793" actId="20577"/>
          <ac:spMkLst>
            <pc:docMk/>
            <pc:sldMk cId="1996678693" sldId="265"/>
            <ac:spMk id="4" creationId="{1F7F0A74-7ED4-9020-BDDF-141E46EAE886}"/>
          </ac:spMkLst>
        </pc:spChg>
        <pc:spChg chg="mod">
          <ac:chgData name="David Neves" userId="f3af31c2cf142beb" providerId="LiveId" clId="{DACCBCCD-6845-47D9-9120-F12964EB6740}" dt="2025-09-15T21:00:01.652" v="795" actId="14100"/>
          <ac:spMkLst>
            <pc:docMk/>
            <pc:sldMk cId="1996678693" sldId="265"/>
            <ac:spMk id="5" creationId="{06F60475-1625-37A5-EA64-EB61AA431F54}"/>
          </ac:spMkLst>
        </pc:spChg>
        <pc:picChg chg="del">
          <ac:chgData name="David Neves" userId="f3af31c2cf142beb" providerId="LiveId" clId="{DACCBCCD-6845-47D9-9120-F12964EB6740}" dt="2025-09-15T20:44:43.071" v="435" actId="478"/>
          <ac:picMkLst>
            <pc:docMk/>
            <pc:sldMk cId="1996678693" sldId="265"/>
            <ac:picMk id="7" creationId="{5C6B2662-1D27-6216-963B-92717847533C}"/>
          </ac:picMkLst>
        </pc:picChg>
        <pc:picChg chg="mod">
          <ac:chgData name="David Neves" userId="f3af31c2cf142beb" providerId="LiveId" clId="{DACCBCCD-6845-47D9-9120-F12964EB6740}" dt="2025-09-15T20:47:44.857" v="448" actId="208"/>
          <ac:picMkLst>
            <pc:docMk/>
            <pc:sldMk cId="1996678693" sldId="265"/>
            <ac:picMk id="8" creationId="{5BE2C31C-7029-F75B-9265-797A95CE79B3}"/>
          </ac:picMkLst>
        </pc:picChg>
        <pc:picChg chg="add mod">
          <ac:chgData name="David Neves" userId="f3af31c2cf142beb" providerId="LiveId" clId="{DACCBCCD-6845-47D9-9120-F12964EB6740}" dt="2025-09-15T20:59:28.057" v="786" actId="14100"/>
          <ac:picMkLst>
            <pc:docMk/>
            <pc:sldMk cId="1996678693" sldId="265"/>
            <ac:picMk id="10" creationId="{D45CC1F5-093A-15F7-F904-9A53FC8D6DE5}"/>
          </ac:picMkLst>
        </pc:picChg>
        <pc:cxnChg chg="add mod">
          <ac:chgData name="David Neves" userId="f3af31c2cf142beb" providerId="LiveId" clId="{DACCBCCD-6845-47D9-9120-F12964EB6740}" dt="2025-09-15T21:00:09.554" v="796" actId="1076"/>
          <ac:cxnSpMkLst>
            <pc:docMk/>
            <pc:sldMk cId="1996678693" sldId="265"/>
            <ac:cxnSpMk id="12" creationId="{9BE57078-D496-5310-5378-6C4A02945323}"/>
          </ac:cxnSpMkLst>
        </pc:cxnChg>
        <pc:cxnChg chg="add mod">
          <ac:chgData name="David Neves" userId="f3af31c2cf142beb" providerId="LiveId" clId="{DACCBCCD-6845-47D9-9120-F12964EB6740}" dt="2025-09-15T20:59:19.993" v="785" actId="1076"/>
          <ac:cxnSpMkLst>
            <pc:docMk/>
            <pc:sldMk cId="1996678693" sldId="265"/>
            <ac:cxnSpMk id="14" creationId="{54505AFF-F4E5-28DB-2AD8-40F649300E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661841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400" b="1">
                <a:solidFill>
                  <a:srgbClr val="333333"/>
                </a:solidFill>
              </a:defRPr>
            </a:pPr>
            <a:r>
              <a:rPr dirty="0"/>
              <a:t>Manual d</a:t>
            </a:r>
            <a:r>
              <a:rPr lang="pt-PT" dirty="0"/>
              <a:t>e utilizador da</a:t>
            </a:r>
            <a:r>
              <a:rPr dirty="0"/>
              <a:t> </a:t>
            </a:r>
            <a:r>
              <a:rPr lang="pt-PT" dirty="0"/>
              <a:t>Direção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>
                <a:solidFill>
                  <a:srgbClr val="333333"/>
                </a:solidFill>
              </a:defRPr>
            </a:pPr>
            <a:r>
              <a:t>Backoffice Estrelinha Amarela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1/6</a:t>
            </a:r>
          </a:p>
        </p:txBody>
      </p:sp>
      <p:pic>
        <p:nvPicPr>
          <p:cNvPr id="6" name="Imagem 5" descr="Uma imagem com texto, clipart, Desenho animado, desenho">
            <a:extLst>
              <a:ext uri="{FF2B5EF4-FFF2-40B4-BE49-F238E27FC236}">
                <a16:creationId xmlns:a16="http://schemas.microsoft.com/office/drawing/2014/main" id="{74E3D219-F416-C38B-1EE3-4AFA34B70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96" y="651039"/>
            <a:ext cx="2173036" cy="21581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CA27C-1ACB-7B29-6E2D-50D8744A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F60475-1625-37A5-EA64-EB61AA431F54}"/>
              </a:ext>
            </a:extLst>
          </p:cNvPr>
          <p:cNvSpPr/>
          <p:nvPr/>
        </p:nvSpPr>
        <p:spPr>
          <a:xfrm>
            <a:off x="407200" y="1961681"/>
            <a:ext cx="5384000" cy="13517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3BE04C-C823-C6AF-02DA-7AA87EAF0BD8}"/>
              </a:ext>
            </a:extLst>
          </p:cNvPr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3EC3D-B140-C1B7-F412-711C00F54831}"/>
              </a:ext>
            </a:extLst>
          </p:cNvPr>
          <p:cNvSpPr txBox="1"/>
          <p:nvPr/>
        </p:nvSpPr>
        <p:spPr>
          <a:xfrm>
            <a:off x="457200" y="1097280"/>
            <a:ext cx="344632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Gestão de Ementas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F0A74-7ED4-9020-BDDF-141E46EAE886}"/>
              </a:ext>
            </a:extLst>
          </p:cNvPr>
          <p:cNvSpPr txBox="1"/>
          <p:nvPr/>
        </p:nvSpPr>
        <p:spPr>
          <a:xfrm>
            <a:off x="457200" y="2011680"/>
            <a:ext cx="5134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pt-PT" dirty="0"/>
          </a:p>
          <a:p>
            <a:r>
              <a:rPr lang="pt-PT" dirty="0"/>
              <a:t>Para publicar uma nova ementa, selecione o ficheiro </a:t>
            </a:r>
          </a:p>
          <a:p>
            <a:r>
              <a:rPr lang="pt-PT" dirty="0"/>
              <a:t>(.</a:t>
            </a:r>
            <a:r>
              <a:rPr lang="pt-PT" dirty="0" err="1"/>
              <a:t>jpg</a:t>
            </a:r>
            <a:r>
              <a:rPr lang="pt-PT" dirty="0"/>
              <a:t>, .</a:t>
            </a:r>
            <a:r>
              <a:rPr lang="pt-PT" dirty="0" err="1"/>
              <a:t>png</a:t>
            </a:r>
            <a:r>
              <a:rPr lang="pt-PT" dirty="0"/>
              <a:t> ou .</a:t>
            </a:r>
            <a:r>
              <a:rPr lang="pt-PT" dirty="0" err="1"/>
              <a:t>pdf</a:t>
            </a:r>
            <a:r>
              <a:rPr lang="pt-PT" dirty="0"/>
              <a:t>) e clique em “Publicar Ementa”.</a:t>
            </a:r>
          </a:p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A0F5B-F9CF-366B-8395-228A75A93A53}"/>
              </a:ext>
            </a:extLst>
          </p:cNvPr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6/6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E2C31C-7029-F75B-9265-797A95CE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2" y="4370584"/>
            <a:ext cx="4884481" cy="1719624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45CC1F5-093A-15F7-F904-9A53FC8D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43" y="747263"/>
            <a:ext cx="4735122" cy="5738094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BE57078-D496-5310-5378-6C4A02945323}"/>
              </a:ext>
            </a:extLst>
          </p:cNvPr>
          <p:cNvCxnSpPr/>
          <p:nvPr/>
        </p:nvCxnSpPr>
        <p:spPr>
          <a:xfrm>
            <a:off x="3171733" y="3005532"/>
            <a:ext cx="0" cy="10355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54505AFF-F4E5-28DB-2AD8-40F649300E58}"/>
              </a:ext>
            </a:extLst>
          </p:cNvPr>
          <p:cNvCxnSpPr/>
          <p:nvPr/>
        </p:nvCxnSpPr>
        <p:spPr>
          <a:xfrm>
            <a:off x="5609375" y="5112774"/>
            <a:ext cx="78000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7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200" y="2011680"/>
            <a:ext cx="5921429" cy="26161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pt-PT" dirty="0"/>
              <a:t>No canto superior direito, aceda à página de registo e ao site </a:t>
            </a:r>
          </a:p>
          <a:p>
            <a:r>
              <a:rPr lang="pt-PT" dirty="0"/>
              <a:t>público do infantário.</a:t>
            </a:r>
          </a:p>
          <a:p>
            <a:endParaRPr lang="pt-PT" dirty="0"/>
          </a:p>
          <a:p>
            <a:r>
              <a:rPr lang="pt-PT" dirty="0"/>
              <a:t>No bloco central, efetue o login com o nome de utilizador e </a:t>
            </a:r>
          </a:p>
          <a:p>
            <a:r>
              <a:rPr lang="pt-PT" dirty="0"/>
              <a:t>palavra-passe.</a:t>
            </a:r>
          </a:p>
          <a:p>
            <a:endParaRPr lang="pt-PT" dirty="0"/>
          </a:p>
          <a:p>
            <a:r>
              <a:rPr lang="pt-PT" dirty="0"/>
              <a:t>O acesso é restrito à direção.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2/6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A06823-0BD2-91C9-286B-601B8F8D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95" y="2011680"/>
            <a:ext cx="4534062" cy="370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135830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Consulta do </a:t>
            </a:r>
            <a:r>
              <a:rPr dirty="0" err="1"/>
              <a:t>Registo</a:t>
            </a:r>
            <a:r>
              <a:rPr lang="pt-PT" dirty="0"/>
              <a:t> de Horas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9500"/>
            <a:ext cx="5993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pt-PT" dirty="0"/>
              <a:t>Selecione o intervalo de anos e meses.</a:t>
            </a:r>
          </a:p>
          <a:p>
            <a:endParaRPr lang="pt-PT" dirty="0"/>
          </a:p>
          <a:p>
            <a:r>
              <a:rPr lang="pt-PT" dirty="0"/>
              <a:t>Escolha o nome dos colaboradores que deseja consultar.</a:t>
            </a:r>
          </a:p>
          <a:p>
            <a:endParaRPr lang="pt-PT" dirty="0"/>
          </a:p>
          <a:p>
            <a:r>
              <a:rPr lang="pt-PT" dirty="0"/>
              <a:t>Na tabela, pode verificar os dias trabalhados, horas de entrada </a:t>
            </a:r>
          </a:p>
          <a:p>
            <a:r>
              <a:rPr lang="pt-PT" dirty="0"/>
              <a:t>e saída bem como total de horas diárias.</a:t>
            </a:r>
          </a:p>
          <a:p>
            <a:endParaRPr lang="pt-PT" dirty="0"/>
          </a:p>
          <a:p>
            <a:r>
              <a:rPr lang="pt-PT" dirty="0"/>
              <a:t>O saldo diário mostra a diferença em relação às 8 horas estipuladas.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3/6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B22C-E808-8762-4291-FAA56092E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981866-F9E5-0C7E-099A-04BA21D186BC}"/>
              </a:ext>
            </a:extLst>
          </p:cNvPr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29920-7B22-2C18-C512-20C19A2CBB70}"/>
              </a:ext>
            </a:extLst>
          </p:cNvPr>
          <p:cNvSpPr txBox="1"/>
          <p:nvPr/>
        </p:nvSpPr>
        <p:spPr>
          <a:xfrm>
            <a:off x="457200" y="1097280"/>
            <a:ext cx="5135830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Consulta do </a:t>
            </a:r>
            <a:r>
              <a:rPr dirty="0" err="1"/>
              <a:t>Registo</a:t>
            </a:r>
            <a:r>
              <a:rPr lang="pt-PT" dirty="0"/>
              <a:t> de Horas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B243F-06EF-B752-7AB1-D040884383CB}"/>
              </a:ext>
            </a:extLst>
          </p:cNvPr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3/6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8D8E54-1744-C8FB-4838-0D3484E8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42" y="2086748"/>
            <a:ext cx="8543474" cy="4432286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41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199" y="1961680"/>
            <a:ext cx="6249239" cy="42562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3098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Gestão de Compensações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7200" y="1977932"/>
            <a:ext cx="6268319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pt-PT" dirty="0"/>
          </a:p>
          <a:p>
            <a:r>
              <a:rPr lang="pt-PT" dirty="0"/>
              <a:t>Para verificar se os colaboradores têm horas para compensar ou</a:t>
            </a:r>
          </a:p>
          <a:p>
            <a:r>
              <a:rPr lang="pt-PT" dirty="0"/>
              <a:t>se trabalharam horas a menos:</a:t>
            </a:r>
            <a:endParaRPr dirty="0"/>
          </a:p>
          <a:p>
            <a:endParaRPr lang="pt-PT" dirty="0"/>
          </a:p>
          <a:p>
            <a:r>
              <a:rPr lang="pt-PT" dirty="0"/>
              <a:t>Selecione o colaborador, intervalo de datas e visualize as </a:t>
            </a:r>
          </a:p>
          <a:p>
            <a:r>
              <a:rPr lang="pt-PT" dirty="0"/>
              <a:t>compensações.</a:t>
            </a:r>
          </a:p>
          <a:p>
            <a:endParaRPr lang="pt-PT" dirty="0"/>
          </a:p>
          <a:p>
            <a:r>
              <a:rPr lang="pt-PT" dirty="0"/>
              <a:t>“Total de horas compensadas” mostra o acumulado no </a:t>
            </a:r>
          </a:p>
          <a:p>
            <a:r>
              <a:rPr lang="pt-PT" dirty="0"/>
              <a:t>período escolhido.</a:t>
            </a:r>
          </a:p>
          <a:p>
            <a:endParaRPr lang="pt-PT" dirty="0"/>
          </a:p>
          <a:p>
            <a:r>
              <a:rPr lang="pt-PT" dirty="0"/>
              <a:t>“Horas por compensar” compara com o banco de horas e mostra</a:t>
            </a:r>
          </a:p>
          <a:p>
            <a:r>
              <a:rPr lang="pt-PT" dirty="0"/>
              <a:t>se o colaborador tem um saldo de horas positivo ou negativo.</a:t>
            </a:r>
          </a:p>
          <a:p>
            <a:endParaRPr lang="pt-PT" dirty="0"/>
          </a:p>
          <a:p>
            <a:r>
              <a:rPr lang="pt-PT" dirty="0"/>
              <a:t>O botão “Eliminar” permite remover uma compensação </a:t>
            </a:r>
          </a:p>
          <a:p>
            <a:r>
              <a:rPr lang="pt-PT" dirty="0"/>
              <a:t>e reagendar.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4/6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710CD-4EB3-A925-CAAA-E6F88A5C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498396-6523-F2B7-2AE7-771B282FA27C}"/>
              </a:ext>
            </a:extLst>
          </p:cNvPr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2C64B-DFBE-C2D8-006F-43175C542032}"/>
              </a:ext>
            </a:extLst>
          </p:cNvPr>
          <p:cNvSpPr txBox="1"/>
          <p:nvPr/>
        </p:nvSpPr>
        <p:spPr>
          <a:xfrm>
            <a:off x="457200" y="1097280"/>
            <a:ext cx="453098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Gestão de Compensações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A529D-3959-2804-67A3-0C854AB1797A}"/>
              </a:ext>
            </a:extLst>
          </p:cNvPr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4/6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17042B-28DE-B123-1B9A-A48FCFD8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7" y="2416254"/>
            <a:ext cx="10826330" cy="3473269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60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719497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Inserir Nova Compensação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7200" y="2670441"/>
            <a:ext cx="5986062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dirty="0"/>
              <a:t>Clique em “Inserir Compensação”:</a:t>
            </a:r>
          </a:p>
          <a:p>
            <a:endParaRPr lang="pt-PT" dirty="0"/>
          </a:p>
          <a:p>
            <a:r>
              <a:rPr lang="pt-PT" dirty="0"/>
              <a:t>Escolha o colaborador, dia e número de horas a compensar.</a:t>
            </a:r>
          </a:p>
          <a:p>
            <a:endParaRPr lang="pt-PT" dirty="0"/>
          </a:p>
          <a:p>
            <a:r>
              <a:rPr lang="pt-PT" dirty="0"/>
              <a:t>Ao clicar em “Inserir”, os dados são gravados e atualizados na </a:t>
            </a:r>
          </a:p>
          <a:p>
            <a:r>
              <a:rPr lang="pt-PT" dirty="0"/>
              <a:t>tabela de compensações.</a:t>
            </a:r>
          </a:p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5/6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10A0D-1349-1844-497B-2FC7200C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892CA-5AD0-89D5-3EB3-6E99EF54ADDA}"/>
              </a:ext>
            </a:extLst>
          </p:cNvPr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048E9-3DBD-2F39-ACCC-63AD1CD49761}"/>
              </a:ext>
            </a:extLst>
          </p:cNvPr>
          <p:cNvSpPr txBox="1"/>
          <p:nvPr/>
        </p:nvSpPr>
        <p:spPr>
          <a:xfrm>
            <a:off x="457200" y="1097280"/>
            <a:ext cx="4719497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Inserir Nova Compensação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05012-859D-1AEA-17FA-9B577490F9FA}"/>
              </a:ext>
            </a:extLst>
          </p:cNvPr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5/6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19AF30-9332-B46D-09B1-886D697E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47" y="2263295"/>
            <a:ext cx="10097729" cy="3497425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4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12159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5035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Gestão de colaboradores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06648"/>
            <a:ext cx="5711628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dirty="0"/>
              <a:t>Consultar e gerir todos os colaboradores registados.</a:t>
            </a:r>
          </a:p>
          <a:p>
            <a:endParaRPr lang="pt-PT" dirty="0"/>
          </a:p>
          <a:p>
            <a:r>
              <a:rPr lang="pt-PT" dirty="0"/>
              <a:t>O botão “Ativar” azul aprova um novo utilizador.</a:t>
            </a:r>
          </a:p>
          <a:p>
            <a:endParaRPr lang="pt-PT" dirty="0"/>
          </a:p>
          <a:p>
            <a:r>
              <a:rPr lang="pt-PT" dirty="0"/>
              <a:t>“Ativo” verde indica utilizador com acesso ativo.</a:t>
            </a:r>
          </a:p>
          <a:p>
            <a:endParaRPr lang="pt-PT" dirty="0"/>
          </a:p>
          <a:p>
            <a:r>
              <a:rPr lang="pt-PT" dirty="0"/>
              <a:t>O botão “Eliminar” remove o utilizador da base de dados.</a:t>
            </a:r>
          </a:p>
          <a:p>
            <a:endParaRPr lang="pt-PT" dirty="0"/>
          </a:p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6/6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69FD2C-6E3A-FE28-920F-5D0F176C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44" y="1643678"/>
            <a:ext cx="4884481" cy="37576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318</Words>
  <Application>Microsoft Office PowerPoint</Application>
  <PresentationFormat>Personalizados</PresentationFormat>
  <Paragraphs>89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David Neves</cp:lastModifiedBy>
  <cp:revision>2</cp:revision>
  <dcterms:created xsi:type="dcterms:W3CDTF">2013-01-27T09:14:16Z</dcterms:created>
  <dcterms:modified xsi:type="dcterms:W3CDTF">2025-09-15T21:00:38Z</dcterms:modified>
  <cp:category/>
</cp:coreProperties>
</file>