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E9A3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BEE92-E6B0-BBAA-6B46-4F34CB4EC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1091F-771E-F879-4798-7509BBD67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44E333-FA23-04B1-1F51-DCF6211A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AE0EF8-2D92-A436-EB2B-F64A9330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911582-07CC-6F65-C7C3-147195B4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92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12EB7-68B6-A196-8794-68AA26A4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DA0044C-B826-F6E8-7FE9-A45EBA0F4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C97CA8-E9C6-E7AD-E394-EBC48162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488645-7C98-600B-7CE4-5AD464DD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DE8E60-C4D8-B625-8F3D-6D0B1186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89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CF299-64B8-F61A-3CBB-A376CC165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06ACE19-26B3-B7BF-271F-78A1B8E9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5BA7A9-FF2F-A07A-E446-C5037E1E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E2CA84-4FDB-768B-5BDD-5A88FB7E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ECA8A7-A70C-05BB-1F8D-685A65AC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20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A7F9-B751-51F0-896E-DE6DA21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B5607-05FA-E63C-57F9-57865960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800DF3-1089-BE43-4241-9B890913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0DAC60-6D35-89B4-203F-F7986F19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A8C291-E5A2-B418-9887-27BA4C8E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8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548F-C2C9-2FAF-7A22-06A9047B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0F2786-8E10-8E7F-A6A3-5CEFBD50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8D5A31-D991-917B-6E74-31E4F1D5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2FAA7C-B0E5-8D05-1645-88411369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2DB5A3-7E2A-CDAD-E336-F1E48DEE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2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CB3AE-42F3-604E-9613-BE2BB595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32D231-0825-0B72-A9DA-C4FD60D29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0F99ADA-3AE6-6D81-92C5-D7859B46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DC8319-323D-1316-9095-09852F07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04A6E5-9166-42BE-B856-172205DD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38F96-7C69-D643-31EC-9ADC1FD5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74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44A43-3BA6-A60F-931C-5AE6C84D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4E4E08-1A6D-A881-5E00-DBD4D2B9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3B39B6-49D4-C435-35DF-F4A63CE4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F428D8B-1B37-399B-2F6E-3E9737384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1F3436D-0CFF-917F-E162-694A8AA41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0EEC17B-3E8E-B5C7-3B6C-A750F018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547105B-5B52-C9CC-5EA6-875FC22E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A4E4F3B-2DD3-013E-A941-AE03703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0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7902A-17DA-11EC-39C4-4042054E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C68A1D6-C914-CC61-A1BD-88695513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F344575-4EA7-F926-380B-D6F70389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5C1D3E9-DDD8-03CD-2684-5D3C0783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04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6E69409-C92A-1879-84C2-4C5BAC88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AF0D6A1-EC41-CEFD-D95C-2E0FB4A2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8E51B3-1808-4BF3-4BBE-05AA4170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0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111BE-630D-FA1A-D44E-6E31044C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DC11A0-36F9-26DE-6F23-A0BF019E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4A9673-5D5B-FAAD-56AB-FEDF1BAF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31B899-7441-8C8E-3636-7D9CC57F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20731E-4CE2-D939-65D0-0BF8C13B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0A37C2-C07D-743E-CD75-C1D86C4E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03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485-809D-AD4A-942C-0625E08D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883678E-E7DA-BDE2-81E0-96A623D37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2C882D-CACB-C258-C63C-6A48ED66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DBA348-20E6-CC87-802C-FCE50D7B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1854-381B-4067-696A-76CB5CB8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057DEFC-401B-9AA3-0EC8-EF93E26F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31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B508D33-3B95-5C1B-359D-28487BB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B8005-374D-DD38-22FD-3700E915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82A6D6-C73E-D0D3-D9A8-0838C3E63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BAE6B-0382-4688-87BF-0689FDEF5E84}" type="datetimeFigureOut">
              <a:rPr lang="pt-PT" smtClean="0"/>
              <a:t>05/08/2025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62F171-79EF-17E3-F324-0EC9CD2D5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8AF0B5-652C-CD60-7500-157C8849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ED391-FBF8-46D3-B2A2-3C0C9ED95E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2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7D89E-1120-0120-34D7-197B7E540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54A936-6351-3150-E8BB-FCFB9A7F6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Back</a:t>
            </a:r>
            <a:r>
              <a:rPr lang="pt-PT" dirty="0"/>
              <a:t> </a:t>
            </a:r>
            <a:r>
              <a:rPr lang="pt-PT" dirty="0" err="1"/>
              <a:t>office</a:t>
            </a:r>
            <a:r>
              <a:rPr lang="pt-PT" dirty="0"/>
              <a:t> Estrelinha Amarela</a:t>
            </a:r>
          </a:p>
          <a:p>
            <a:r>
              <a:rPr lang="pt-PT" dirty="0"/>
              <a:t>Administração</a:t>
            </a:r>
          </a:p>
        </p:txBody>
      </p:sp>
      <p:pic>
        <p:nvPicPr>
          <p:cNvPr id="5" name="Imagem 4" descr="Uma imagem com texto, clipart, Desenho animado, desenho">
            <a:extLst>
              <a:ext uri="{FF2B5EF4-FFF2-40B4-BE49-F238E27FC236}">
                <a16:creationId xmlns:a16="http://schemas.microsoft.com/office/drawing/2014/main" id="{F8E6C6B9-E987-F1F7-2AB7-203E2CBBD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73036" cy="2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0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A00E68-048D-8AE9-A04F-4A4A109A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142"/>
            <a:ext cx="12192000" cy="546537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C175F-FEDC-C604-66DF-3A6690B5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391" y="1163782"/>
            <a:ext cx="4083627" cy="1059873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No canto superior direito é possível aceder à página de registo e ao site público do infantário;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FB11CBD-EAB2-881C-A40E-64DC044E63C0}"/>
              </a:ext>
            </a:extLst>
          </p:cNvPr>
          <p:cNvSpPr txBox="1">
            <a:spLocks/>
          </p:cNvSpPr>
          <p:nvPr/>
        </p:nvSpPr>
        <p:spPr>
          <a:xfrm>
            <a:off x="7865919" y="3252355"/>
            <a:ext cx="4083627" cy="1288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No bloco central é possível efetuar o login usando o </a:t>
            </a:r>
            <a:r>
              <a:rPr lang="pt-PT" dirty="0" err="1"/>
              <a:t>Username</a:t>
            </a:r>
            <a:r>
              <a:rPr lang="pt-PT" dirty="0"/>
              <a:t> e a Password;</a:t>
            </a:r>
          </a:p>
        </p:txBody>
      </p:sp>
    </p:spTree>
    <p:extLst>
      <p:ext uri="{BB962C8B-B14F-4D97-AF65-F5344CB8AC3E}">
        <p14:creationId xmlns:p14="http://schemas.microsoft.com/office/powerpoint/2010/main" val="52166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0FEE7D-3124-DB86-A5DC-23049CB9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6" y="1946744"/>
            <a:ext cx="7095778" cy="4390146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9A1538-5E85-BD19-B19B-29B3168F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265" y="117988"/>
            <a:ext cx="4166419" cy="668593"/>
          </a:xfrm>
          <a:solidFill>
            <a:srgbClr val="FFE38B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Logout</a:t>
            </a:r>
            <a:r>
              <a:rPr lang="pt-PT" dirty="0"/>
              <a:t> do administrador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65223449-9886-2633-9310-4C3662FE1485}"/>
              </a:ext>
            </a:extLst>
          </p:cNvPr>
          <p:cNvSpPr txBox="1">
            <a:spLocks/>
          </p:cNvSpPr>
          <p:nvPr/>
        </p:nvSpPr>
        <p:spPr>
          <a:xfrm>
            <a:off x="8780319" y="4613563"/>
            <a:ext cx="3411681" cy="1816734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Seleciona o intervalo de anos, meses e quais os colaboradores que desejas ver o registo de horas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803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8CC89F-56CC-CA24-C341-CA379741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44"/>
            <a:ext cx="12192000" cy="632511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46F939-4D90-873B-DA58-71DC8D3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4" y="1381991"/>
            <a:ext cx="1974273" cy="509154"/>
          </a:xfrm>
          <a:solidFill>
            <a:srgbClr val="FFE38B"/>
          </a:solidFill>
        </p:spPr>
        <p:txBody>
          <a:bodyPr>
            <a:normAutofit fontScale="62500" lnSpcReduction="20000"/>
          </a:bodyPr>
          <a:lstStyle/>
          <a:p>
            <a:r>
              <a:rPr lang="pt-PT" dirty="0"/>
              <a:t>Colaboradores selecionados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308D0EAC-0BC6-C5EB-86BE-30AB434C1EAE}"/>
              </a:ext>
            </a:extLst>
          </p:cNvPr>
          <p:cNvSpPr txBox="1">
            <a:spLocks/>
          </p:cNvSpPr>
          <p:nvPr/>
        </p:nvSpPr>
        <p:spPr>
          <a:xfrm>
            <a:off x="2133601" y="1381991"/>
            <a:ext cx="2053935" cy="509154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Dias Trabalhados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AA6B391C-B412-4F1A-965F-685DFBEAB222}"/>
              </a:ext>
            </a:extLst>
          </p:cNvPr>
          <p:cNvSpPr txBox="1">
            <a:spLocks/>
          </p:cNvSpPr>
          <p:nvPr/>
        </p:nvSpPr>
        <p:spPr>
          <a:xfrm>
            <a:off x="4267200" y="1381991"/>
            <a:ext cx="2216727" cy="509154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Hora de entrada e saída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5A18DBD-D57A-331D-D6A7-1BE1559A1A75}"/>
              </a:ext>
            </a:extLst>
          </p:cNvPr>
          <p:cNvSpPr txBox="1">
            <a:spLocks/>
          </p:cNvSpPr>
          <p:nvPr/>
        </p:nvSpPr>
        <p:spPr>
          <a:xfrm>
            <a:off x="6567056" y="1381989"/>
            <a:ext cx="2909453" cy="509155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Total de horas trabalhadas em cada dia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5EFF5BCC-261E-6AE3-5723-01B1A3474565}"/>
              </a:ext>
            </a:extLst>
          </p:cNvPr>
          <p:cNvSpPr txBox="1">
            <a:spLocks/>
          </p:cNvSpPr>
          <p:nvPr/>
        </p:nvSpPr>
        <p:spPr>
          <a:xfrm>
            <a:off x="9559638" y="1307690"/>
            <a:ext cx="2552698" cy="583452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Total de horas a dever ou a compensar por dia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EFF9F472-2B66-CE64-1AFA-5A8A1BC9B297}"/>
              </a:ext>
            </a:extLst>
          </p:cNvPr>
          <p:cNvSpPr txBox="1">
            <a:spLocks/>
          </p:cNvSpPr>
          <p:nvPr/>
        </p:nvSpPr>
        <p:spPr>
          <a:xfrm>
            <a:off x="7426039" y="315062"/>
            <a:ext cx="2133599" cy="509154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21521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84D6250-B204-AA05-4995-7034897A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300"/>
            <a:ext cx="12192000" cy="39113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928558-1199-5748-526F-D7EA50AF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Compensações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312501-5E9C-69D9-2A3C-102182D4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572" y="1"/>
            <a:ext cx="4388427" cy="1553496"/>
          </a:xfrm>
          <a:solidFill>
            <a:srgbClr val="FFE38B"/>
          </a:solidFill>
        </p:spPr>
        <p:txBody>
          <a:bodyPr>
            <a:normAutofit lnSpcReduction="10000"/>
          </a:bodyPr>
          <a:lstStyle/>
          <a:p>
            <a:r>
              <a:rPr lang="pt-PT" dirty="0"/>
              <a:t>Selecione os anos, meses e colaborador que deseje ver as compensações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F719BAB8-BCCC-BD0D-C019-4A10E8F3B1D9}"/>
              </a:ext>
            </a:extLst>
          </p:cNvPr>
          <p:cNvSpPr txBox="1">
            <a:spLocks/>
          </p:cNvSpPr>
          <p:nvPr/>
        </p:nvSpPr>
        <p:spPr>
          <a:xfrm>
            <a:off x="0" y="5418080"/>
            <a:ext cx="6276109" cy="1376320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 tabela apresenta a data escolhida e quantas horas foram compensadas ou serão compensadas.</a:t>
            </a:r>
          </a:p>
          <a:p>
            <a:r>
              <a:rPr lang="pt-PT" dirty="0"/>
              <a:t>“Total de horas Compensadas” indica o total de horas no intervalo de tempo escolhido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314FC0BE-9D72-1944-2098-FDDF1DB52FB7}"/>
              </a:ext>
            </a:extLst>
          </p:cNvPr>
          <p:cNvSpPr txBox="1">
            <a:spLocks/>
          </p:cNvSpPr>
          <p:nvPr/>
        </p:nvSpPr>
        <p:spPr>
          <a:xfrm>
            <a:off x="6276109" y="5418080"/>
            <a:ext cx="5656117" cy="1376320"/>
          </a:xfrm>
          <a:prstGeom prst="rect">
            <a:avLst/>
          </a:prstGeom>
          <a:solidFill>
            <a:srgbClr val="FFE38B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Horas por Compensar compara com a tabela Banco de Horas (tabela anterior) e calcula o total de horas por compensar com a datas escolhidas no Banco de Horas</a:t>
            </a:r>
          </a:p>
          <a:p>
            <a:r>
              <a:rPr lang="pt-PT" dirty="0"/>
              <a:t>Botão “eliminar” elimina a compensação, permitindo reagendar para outra data.</a:t>
            </a:r>
          </a:p>
        </p:txBody>
      </p:sp>
    </p:spTree>
    <p:extLst>
      <p:ext uri="{BB962C8B-B14F-4D97-AF65-F5344CB8AC3E}">
        <p14:creationId xmlns:p14="http://schemas.microsoft.com/office/powerpoint/2010/main" val="13194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A3F6A3-CCA9-57E2-1725-E2A92C09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049"/>
            <a:ext cx="12192000" cy="42227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4BB53F-E0F9-DC88-4CB1-62C6DBDB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Inserir Compensação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ABCCCA-E8C5-A0A9-F07D-DEBB9F1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646" y="1579977"/>
            <a:ext cx="4395354" cy="2137535"/>
          </a:xfrm>
          <a:solidFill>
            <a:srgbClr val="FFE38B"/>
          </a:solidFill>
        </p:spPr>
        <p:txBody>
          <a:bodyPr>
            <a:normAutofit fontScale="70000" lnSpcReduction="20000"/>
          </a:bodyPr>
          <a:lstStyle/>
          <a:p>
            <a:r>
              <a:rPr lang="pt-PT" dirty="0"/>
              <a:t>Após clicar “Inserir Compensação” aparece as opções de selecionar o Colaborador, dia e o número de horas a compensar.</a:t>
            </a:r>
          </a:p>
          <a:p>
            <a:r>
              <a:rPr lang="pt-PT" dirty="0"/>
              <a:t>Ao clicar “Inserir” os dados são gravados na tabela abaixo e serão atualizados na tabela Compensações (slide anterior)</a:t>
            </a:r>
          </a:p>
        </p:txBody>
      </p:sp>
    </p:spTree>
    <p:extLst>
      <p:ext uri="{BB962C8B-B14F-4D97-AF65-F5344CB8AC3E}">
        <p14:creationId xmlns:p14="http://schemas.microsoft.com/office/powerpoint/2010/main" val="204095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1CE29D-B22F-373E-D143-AFDB0BD6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8" y="509155"/>
            <a:ext cx="6841145" cy="526284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5BCC57-46D0-8756-24B1-AD1AC280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473" y="509155"/>
            <a:ext cx="4779819" cy="549679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Aqui pode consultar todos os utilizadores/ colaboradores do infantário;</a:t>
            </a:r>
          </a:p>
          <a:p>
            <a:r>
              <a:rPr lang="pt-PT" dirty="0"/>
              <a:t>Ativo a “azul” mostra um utilizador novo ainda por aceitar o registo.</a:t>
            </a:r>
          </a:p>
          <a:p>
            <a:r>
              <a:rPr lang="pt-PT" dirty="0"/>
              <a:t>Ativo a “verde” o utilizador está ativo e tem acesso à sua área pessoal de colaborador para registo e consulta de horas;</a:t>
            </a:r>
          </a:p>
          <a:p>
            <a:r>
              <a:rPr lang="pt-PT" dirty="0"/>
              <a:t>Eliminar, permite eliminar um utilizador da base de dados do site de </a:t>
            </a:r>
            <a:r>
              <a:rPr lang="pt-PT" dirty="0" err="1"/>
              <a:t>backoffice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375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31C04F-4ADC-5ACB-1838-A6973185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238509" cy="3433763"/>
          </a:xfrm>
        </p:spPr>
        <p:txBody>
          <a:bodyPr>
            <a:normAutofit fontScale="92500"/>
          </a:bodyPr>
          <a:lstStyle/>
          <a:p>
            <a:r>
              <a:rPr lang="pt-PT" dirty="0"/>
              <a:t>Seção para inserir uma nova ementa no site público do site.</a:t>
            </a:r>
          </a:p>
          <a:p>
            <a:r>
              <a:rPr lang="pt-PT" dirty="0"/>
              <a:t>Ao clicar na caixa de texto “Explorar..” abre uma janela que permite navegar até ao local em que tem o ficheiro da nova ementa para ser atualizado no site público.</a:t>
            </a:r>
          </a:p>
          <a:p>
            <a:r>
              <a:rPr lang="pt-PT" dirty="0"/>
              <a:t>Este ficheiro deve ser em formato PDF ou em imagem, sendo somente aceite ficheiro do tipo .</a:t>
            </a:r>
            <a:r>
              <a:rPr lang="pt-PT" dirty="0" err="1"/>
              <a:t>jpg</a:t>
            </a:r>
            <a:r>
              <a:rPr lang="pt-PT" dirty="0"/>
              <a:t> / .</a:t>
            </a:r>
            <a:r>
              <a:rPr lang="pt-PT" dirty="0" err="1"/>
              <a:t>png</a:t>
            </a:r>
            <a:r>
              <a:rPr lang="pt-PT" dirty="0"/>
              <a:t> e .</a:t>
            </a:r>
            <a:r>
              <a:rPr lang="pt-PT" dirty="0" err="1"/>
              <a:t>pdf</a:t>
            </a:r>
            <a:endParaRPr lang="pt-PT" dirty="0"/>
          </a:p>
          <a:p>
            <a:r>
              <a:rPr lang="pt-PT" dirty="0"/>
              <a:t>Após clicar em “Publicar Ementa” o ficheiro é carregado diretamente para as páginas Ementa e Menu do site (páginas português e inglês)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A790CF-E680-D909-482E-9DF47A63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8" y="245324"/>
            <a:ext cx="5328411" cy="18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50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385</Words>
  <Application>Microsoft Office PowerPoint</Application>
  <PresentationFormat>Ecrã Panorâmico</PresentationFormat>
  <Paragraphs>31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Manual de utilizador</vt:lpstr>
      <vt:lpstr>Apresentação do PowerPoint</vt:lpstr>
      <vt:lpstr>Apresentação do PowerPoint</vt:lpstr>
      <vt:lpstr>Apresentação do PowerPoint</vt:lpstr>
      <vt:lpstr>Compensações</vt:lpstr>
      <vt:lpstr>Inserir Compensação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Neves</dc:creator>
  <cp:lastModifiedBy>David Neves</cp:lastModifiedBy>
  <cp:revision>3</cp:revision>
  <dcterms:created xsi:type="dcterms:W3CDTF">2025-08-01T17:33:03Z</dcterms:created>
  <dcterms:modified xsi:type="dcterms:W3CDTF">2025-08-06T16:57:48Z</dcterms:modified>
</cp:coreProperties>
</file>