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B11ED-71A7-0F0B-EEBD-2E0040E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F2E45-5B29-85DC-D73A-E3114D8F7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9F972B-222C-10AC-0379-A59E312B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245475-D624-8373-EBC5-AAEF1A21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E6BB87-98E4-C3A6-8C19-89C82F27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26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8C7F5-65A0-19B8-6414-A5EDFEEE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999624D-60F1-FBD2-E2D9-5620720F9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D621DF-AEE0-0E7C-FAC3-C0A76932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51DD0B-2B1C-B103-CCF4-6FD0E2FD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50E464-362D-A30F-9057-AABAA974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4EAA2-E83B-936A-507B-7CAE8EAC2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CFAA9B-610D-5D8F-BB4F-4169F946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48391-F923-267C-FE6E-AF2CA87D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5D4158-0359-07E0-26AE-D6723152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6E688E-F69E-13E1-6D6B-EDBB2B26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3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0BBFD-504E-0D3F-F9FF-F7787DD2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5923DA-2DDA-AAFB-FDBD-8CD79E2F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DA50E8-E2BA-F878-C481-CCEB2BC5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A0E176-0D65-A4B9-C6D3-AFA5B556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132034-3A5F-44F7-586F-EC329593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5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E993B-89D4-1713-F198-2318E9B1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E23D822-687D-4C36-AC94-01D3191C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82E4FB-2CBD-F045-51A7-F1AB112A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B7AB81-B97C-306F-24DD-CE926F23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DF972D-3D01-E71D-59AA-D22D2BF5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10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ACBEC-BB6F-7F09-8C7A-B2C68DE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5BBEC6-DF58-BCB8-7AC4-3779E46A4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8CC9A2-AA1A-D163-6285-38BFCADF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6CD52B-5FFC-23EC-3086-25EAF00E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7F3D6F-0F09-E64E-3E90-4C7FD436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571A18-AB3B-DC3D-F8E2-6CAD37DB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26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B10A7-2E1A-3BDE-CC3A-75428405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878DE7-148D-49B1-184E-6A6595AF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8A95B62-6639-BA25-7C9D-1017F96A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F57DF0F-C0B9-DA10-6CB5-FAD5A877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FB72935-4DBD-42F0-9934-891670750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1FC4E40-B405-05E1-3315-8267026D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C505FAF-6AA3-E22A-03FC-1150F6E2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7115D04-714F-B1B4-1892-99427FCF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4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603AB-1C35-43F4-EB34-D8588FB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E77DEF0-1887-5F48-D394-F0C2A25A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F63F95B-2B7A-BCF5-0962-6C41B0FD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CE738A-DB69-3EBD-02CA-2BAA9315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90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762053-FD3E-8494-B6F0-C35C963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EB0C2E-594C-CC2D-CA5B-4BBBDEF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A625FB-15AA-FE7C-DCBA-7441E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3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AFB2-3AA8-F8E7-4D67-2D608285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0E32E3-AE6F-88AE-DD00-C1EAF9FA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A0FE17-337E-79EF-FC3A-FFD65EBC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AAD1D4-E61F-4E96-BC53-6AF2BDAB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DED406-370F-9D74-6709-16E71D8E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41D732E-3A20-8808-72C1-80EAD869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4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C5D1E-760F-A09A-C2BE-605838B7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7DCB64-2B0A-9906-9D97-09870D938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1B2444-4970-B0F6-638A-7C97442E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F19E14-60F8-1F72-2EC1-9DBB531D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35B730-3FCD-2C50-D99F-C9B556DE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F8F5469-505E-EFF2-A7DB-DAAF0B13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08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D399782-A559-4B74-6641-F0A18A7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BB44B-F9F7-7AA3-5B5E-81B538AF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63F2E9-727C-9FE3-45FE-8F0689738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64CAF-B932-423C-9A27-F618084423BC}" type="datetimeFigureOut">
              <a:rPr lang="pt-PT" smtClean="0"/>
              <a:t>01/08/2025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F30DAC-88CA-CF91-6B04-FA6AE00D0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E31F91-37F4-5A69-71CB-3A4B7E96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8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0D4B-68BF-87FE-306D-D5CAE2C58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18B0A-562A-0576-73C4-02971EF71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Backoffice</a:t>
            </a:r>
            <a:r>
              <a:rPr lang="pt-PT" dirty="0"/>
              <a:t> Estrelinha Amarela</a:t>
            </a:r>
          </a:p>
          <a:p>
            <a:r>
              <a:rPr lang="pt-PT" dirty="0"/>
              <a:t>Colaboradores</a:t>
            </a:r>
          </a:p>
        </p:txBody>
      </p:sp>
      <p:pic>
        <p:nvPicPr>
          <p:cNvPr id="5" name="Imagem 4" descr="Uma imagem com texto, clipart, Desenho animado, desenho&#10;&#10;Os conteúdos gerados por IA podem estar incorretos.">
            <a:extLst>
              <a:ext uri="{FF2B5EF4-FFF2-40B4-BE49-F238E27FC236}">
                <a16:creationId xmlns:a16="http://schemas.microsoft.com/office/drawing/2014/main" id="{4FC9A100-03B7-531C-C7D6-E27C9503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310" cy="24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4EBB0D-3091-DC1E-98F2-695720BB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3" y="974690"/>
            <a:ext cx="12000933" cy="55868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39EE80-D79E-65DF-FE39-3384354D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3" y="18255"/>
            <a:ext cx="10515600" cy="1325563"/>
          </a:xfrm>
        </p:spPr>
        <p:txBody>
          <a:bodyPr/>
          <a:lstStyle/>
          <a:p>
            <a:r>
              <a:rPr lang="pt-PT" dirty="0"/>
              <a:t>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3668E2-A9F9-92C4-CA54-58D69148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981" y="1517668"/>
            <a:ext cx="3822484" cy="1034614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Nestes dois botões pode ser feito o registo do utilizador ou redirecionar para a página pública do site do infantário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4FB599B-3BC5-56AB-D2C2-E55CA0CF7D4D}"/>
              </a:ext>
            </a:extLst>
          </p:cNvPr>
          <p:cNvSpPr txBox="1">
            <a:spLocks/>
          </p:cNvSpPr>
          <p:nvPr/>
        </p:nvSpPr>
        <p:spPr>
          <a:xfrm>
            <a:off x="8142512" y="3095260"/>
            <a:ext cx="3953953" cy="3134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Nesta caixa de texto é possível fazer o login após inserir o </a:t>
            </a:r>
            <a:r>
              <a:rPr lang="pt-PT" dirty="0" err="1"/>
              <a:t>username</a:t>
            </a:r>
            <a:r>
              <a:rPr lang="pt-PT" dirty="0"/>
              <a:t> e a password escolhidos pelo utilizador e só após o administrador aprovar o acesso do utilizador;</a:t>
            </a:r>
          </a:p>
          <a:p>
            <a:r>
              <a:rPr lang="pt-PT" dirty="0"/>
              <a:t>Se necessário através do </a:t>
            </a:r>
            <a:r>
              <a:rPr lang="pt-PT" dirty="0" err="1"/>
              <a:t>hiperlink</a:t>
            </a:r>
            <a:r>
              <a:rPr lang="pt-PT" dirty="0"/>
              <a:t> “Registe-se” é possível também aceder à página de registo do utilizador</a:t>
            </a:r>
          </a:p>
        </p:txBody>
      </p:sp>
    </p:spTree>
    <p:extLst>
      <p:ext uri="{BB962C8B-B14F-4D97-AF65-F5344CB8AC3E}">
        <p14:creationId xmlns:p14="http://schemas.microsoft.com/office/powerpoint/2010/main" val="51961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5F1EAE-7A49-841A-E564-7C14AE94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393"/>
            <a:ext cx="12192000" cy="51945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AFB37E-BC79-D766-D46E-7124E1FD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0"/>
            <a:ext cx="10515600" cy="1325563"/>
          </a:xfrm>
        </p:spPr>
        <p:txBody>
          <a:bodyPr/>
          <a:lstStyle/>
          <a:p>
            <a:r>
              <a:rPr lang="pt-PT" dirty="0"/>
              <a:t>Registo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45F2A7-A7E6-9A12-BAE9-5D3CF3B5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499" y="3471010"/>
            <a:ext cx="4551066" cy="2220828"/>
          </a:xfrm>
        </p:spPr>
        <p:txBody>
          <a:bodyPr/>
          <a:lstStyle/>
          <a:p>
            <a:r>
              <a:rPr lang="pt-PT" dirty="0"/>
              <a:t>O utilizador deve inserir o seu nome, sobrenome e escolher uma password para posteriormente aceder à sua área pessoal.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3A68C1D-A8EB-5AF6-7359-B850D6184F95}"/>
              </a:ext>
            </a:extLst>
          </p:cNvPr>
          <p:cNvSpPr txBox="1">
            <a:spLocks/>
          </p:cNvSpPr>
          <p:nvPr/>
        </p:nvSpPr>
        <p:spPr>
          <a:xfrm>
            <a:off x="8865996" y="1354439"/>
            <a:ext cx="3235569" cy="108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Botão de Login acede à página de login.</a:t>
            </a:r>
          </a:p>
          <a:p>
            <a:r>
              <a:rPr lang="pt-PT" dirty="0"/>
              <a:t>Botão Estrelinha Amarela acede ao site publico do site</a:t>
            </a:r>
          </a:p>
        </p:txBody>
      </p:sp>
    </p:spTree>
    <p:extLst>
      <p:ext uri="{BB962C8B-B14F-4D97-AF65-F5344CB8AC3E}">
        <p14:creationId xmlns:p14="http://schemas.microsoft.com/office/powerpoint/2010/main" val="17178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122E63-19B7-75A4-8B41-CAA05CC4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74" y="0"/>
            <a:ext cx="9527830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977F62-61E1-118F-F95D-D3FD1CA8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145" y="166059"/>
            <a:ext cx="3573026" cy="929211"/>
          </a:xfrm>
        </p:spPr>
        <p:txBody>
          <a:bodyPr/>
          <a:lstStyle/>
          <a:p>
            <a:r>
              <a:rPr lang="pt-PT" dirty="0"/>
              <a:t>Botão para efetuar o </a:t>
            </a:r>
            <a:r>
              <a:rPr lang="pt-PT" dirty="0" err="1"/>
              <a:t>logout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75E8440-B29D-2FAA-9D07-BFE18DCFF2E5}"/>
              </a:ext>
            </a:extLst>
          </p:cNvPr>
          <p:cNvSpPr txBox="1">
            <a:spLocks/>
          </p:cNvSpPr>
          <p:nvPr/>
        </p:nvSpPr>
        <p:spPr>
          <a:xfrm>
            <a:off x="866670" y="2706775"/>
            <a:ext cx="5229330" cy="1444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Primeira seção, seleciona o dia e regista “Entrada” onde irá guardar a hora de entrada ao trabalho, no fim do dia regista “Saída” que irá gravar a hora de saída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1808F0DC-3E23-DAC5-FCED-F84D4B11D314}"/>
              </a:ext>
            </a:extLst>
          </p:cNvPr>
          <p:cNvSpPr txBox="1">
            <a:spLocks/>
          </p:cNvSpPr>
          <p:nvPr/>
        </p:nvSpPr>
        <p:spPr>
          <a:xfrm>
            <a:off x="7538098" y="4860891"/>
            <a:ext cx="3573026" cy="1444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Na segunda parte escolhe o intervalo de anos e meses para visualizar o </a:t>
            </a:r>
            <a:r>
              <a:rPr lang="pt-PT" dirty="0" err="1"/>
              <a:t>su</a:t>
            </a:r>
            <a:r>
              <a:rPr lang="pt-PT" dirty="0"/>
              <a:t> banco de horas, se tem horas a mais ou a menos.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45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3D313A-A71C-E933-9B97-0934D388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626"/>
            <a:ext cx="12192000" cy="521474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C0F490-C26F-08E1-4780-E91EEB5B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410" y="821626"/>
            <a:ext cx="5248589" cy="2042154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Exemplo do que irá ver, Data com os dias trabalhados, Entrada e Saída com as horas de entrada e saída, Horas Trabalhadas com o total de horas trabalhadas nesse dia (sem contar com a pausa de almoço) e o Saldo do Dia calcula quantas horas fez a mais de as 8h diárias ou quantas fez a menos.</a:t>
            </a:r>
          </a:p>
        </p:txBody>
      </p:sp>
    </p:spTree>
    <p:extLst>
      <p:ext uri="{BB962C8B-B14F-4D97-AF65-F5344CB8AC3E}">
        <p14:creationId xmlns:p14="http://schemas.microsoft.com/office/powerpoint/2010/main" val="3514309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248</Words>
  <Application>Microsoft Office PowerPoint</Application>
  <PresentationFormat>Ecrã Panorâmico</PresentationFormat>
  <Paragraphs>15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Manual de utilizador</vt:lpstr>
      <vt:lpstr>Login</vt:lpstr>
      <vt:lpstr>Registo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Neves</dc:creator>
  <cp:lastModifiedBy>David Neves</cp:lastModifiedBy>
  <cp:revision>1</cp:revision>
  <dcterms:created xsi:type="dcterms:W3CDTF">2025-08-01T16:53:30Z</dcterms:created>
  <dcterms:modified xsi:type="dcterms:W3CDTF">2025-08-01T17:32:44Z</dcterms:modified>
</cp:coreProperties>
</file>