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76" r:id="rId3"/>
    <p:sldId id="277" r:id="rId4"/>
    <p:sldId id="278" r:id="rId5"/>
    <p:sldId id="279" r:id="rId6"/>
    <p:sldId id="282" r:id="rId7"/>
    <p:sldId id="280" r:id="rId8"/>
    <p:sldId id="281" r:id="rId9"/>
    <p:sldId id="298" r:id="rId10"/>
    <p:sldId id="296" r:id="rId11"/>
    <p:sldId id="284" r:id="rId12"/>
    <p:sldId id="297" r:id="rId13"/>
    <p:sldId id="286" r:id="rId14"/>
    <p:sldId id="287" r:id="rId15"/>
    <p:sldId id="294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902ED-C554-4FCF-8029-6BFEB6DDC947}" v="56" dt="2023-09-23T07:49:1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" y="7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1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10" Type="http://schemas.openxmlformats.org/officeDocument/2006/relationships/image" Target="../media/image1.png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1.png"/><Relationship Id="rId5" Type="http://schemas.openxmlformats.org/officeDocument/2006/relationships/tags" Target="../tags/tag10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7" Type="http://schemas.openxmlformats.org/officeDocument/2006/relationships/image" Target="../media/image1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1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1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6.xml"/><Relationship Id="rId9" Type="http://schemas.openxmlformats.org/officeDocument/2006/relationships/tags" Target="../tags/tag19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VCG41N607742010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alphaModFix amt="18000"/>
          </a:blip>
          <a:srcRect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83345" y="1993155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8934138" y="0"/>
            <a:ext cx="3257862" cy="3297836"/>
          </a:xfrm>
          <a:custGeom>
            <a:avLst/>
            <a:gdLst>
              <a:gd name="connsiteX0" fmla="*/ 112437 w 3257862"/>
              <a:gd name="connsiteY0" fmla="*/ 0 h 3297836"/>
              <a:gd name="connsiteX1" fmla="*/ 3257862 w 3257862"/>
              <a:gd name="connsiteY1" fmla="*/ 0 h 3297836"/>
              <a:gd name="connsiteX2" fmla="*/ 3257862 w 3257862"/>
              <a:gd name="connsiteY2" fmla="*/ 3195677 h 3297836"/>
              <a:gd name="connsiteX3" fmla="*/ 3061905 w 3257862"/>
              <a:gd name="connsiteY3" fmla="*/ 3246063 h 3297836"/>
              <a:gd name="connsiteX4" fmla="*/ 2548328 w 3257862"/>
              <a:gd name="connsiteY4" fmla="*/ 3297836 h 3297836"/>
              <a:gd name="connsiteX5" fmla="*/ 0 w 3257862"/>
              <a:gd name="connsiteY5" fmla="*/ 749508 h 3297836"/>
              <a:gd name="connsiteX6" fmla="*/ 51773 w 3257862"/>
              <a:gd name="connsiteY6" fmla="*/ 235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862" h="3297836">
                <a:moveTo>
                  <a:pt x="112437" y="0"/>
                </a:moveTo>
                <a:lnTo>
                  <a:pt x="3257862" y="0"/>
                </a:lnTo>
                <a:lnTo>
                  <a:pt x="3257862" y="3195677"/>
                </a:lnTo>
                <a:lnTo>
                  <a:pt x="3061905" y="3246063"/>
                </a:lnTo>
                <a:cubicBezTo>
                  <a:pt x="2896015" y="3280009"/>
                  <a:pt x="2724253" y="3297836"/>
                  <a:pt x="2548328" y="3297836"/>
                </a:cubicBezTo>
                <a:cubicBezTo>
                  <a:pt x="1140925" y="3297836"/>
                  <a:pt x="0" y="2156911"/>
                  <a:pt x="0" y="749508"/>
                </a:cubicBezTo>
                <a:cubicBezTo>
                  <a:pt x="0" y="573583"/>
                  <a:pt x="17827" y="401821"/>
                  <a:pt x="51773" y="235931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1072515" y="3743015"/>
            <a:ext cx="709676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 flipH="1">
            <a:off x="1072515" y="4060190"/>
            <a:ext cx="754380" cy="75692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3"/>
            <p:custDataLst>
              <p:tags r:id="rId6"/>
            </p:custDataLst>
          </p:nvPr>
        </p:nvSpPr>
        <p:spPr>
          <a:xfrm>
            <a:off x="1414780" y="4227830"/>
            <a:ext cx="3572510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072515" y="1689735"/>
            <a:ext cx="9182100" cy="6781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1072515" y="2382520"/>
            <a:ext cx="9182100" cy="118237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FE012F"/>
              </a:buClr>
              <a:buSzTx/>
              <a:buFont typeface="Wingdings" panose="05000000000000000000" charset="0"/>
              <a:buChar char="l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FE012F"/>
              </a:buClr>
              <a:buFont typeface="MiSans" panose="00000500000000000000" charset="-122"/>
              <a:buChar char="l"/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MiSans" panose="00000500000000000000" charset="-122"/>
                <a:sym typeface="+mn-ea"/>
              </a:rPr>
              <a:t>单击此处编辑母版文本样式</a:t>
            </a: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FE012F"/>
              </a:buClr>
              <a:buFont typeface="MiSans" panose="00000500000000000000" charset="-122"/>
              <a:buChar char="l"/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MiSans" panose="00000500000000000000" charset="-122"/>
                <a:sym typeface="+mn-ea"/>
              </a:rPr>
              <a:t>第二级</a:t>
            </a: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FE012F"/>
              </a:buClr>
              <a:buFont typeface="MiSans" panose="00000500000000000000" charset="-122"/>
              <a:buChar char="l"/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MiSans" panose="00000500000000000000" charset="-122"/>
                <a:sym typeface="+mn-ea"/>
              </a:rPr>
              <a:t>第三级</a:t>
            </a: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FE012F"/>
              </a:buClr>
              <a:buFont typeface="MiSans" panose="00000500000000000000" charset="-122"/>
              <a:buChar char="l"/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MiSans" panose="00000500000000000000" charset="-122"/>
                <a:sym typeface="+mn-ea"/>
              </a:rPr>
              <a:t>第四级</a:t>
            </a: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FE012F"/>
              </a:buClr>
              <a:buFont typeface="MiSans" panose="00000500000000000000" charset="-122"/>
              <a:buChar char="l"/>
            </a:pPr>
            <a:r>
              <a:rPr lang="zh-CN" altLang="en-US" dirty="0">
                <a:ln>
                  <a:noFill/>
                  <a:prstDash val="sysDot"/>
                </a:ln>
                <a:latin typeface="+mn-ea"/>
                <a:ea typeface="+mn-ea"/>
                <a:cs typeface="MiSans" panose="00000500000000000000" charset="-122"/>
                <a:sym typeface="+mn-ea"/>
              </a:rPr>
              <a:t>第五级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alphaModFix amt="18000"/>
          </a:blip>
          <a:srcRect l="299" b="43750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8440506" y="1648918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" name="任意多边形: 形状 3"/>
          <p:cNvSpPr/>
          <p:nvPr>
            <p:custDataLst>
              <p:tags r:id="rId3"/>
            </p:custDataLst>
          </p:nvPr>
        </p:nvSpPr>
        <p:spPr>
          <a:xfrm flipH="1">
            <a:off x="1" y="0"/>
            <a:ext cx="3221349" cy="3297836"/>
          </a:xfrm>
          <a:custGeom>
            <a:avLst/>
            <a:gdLst>
              <a:gd name="connsiteX0" fmla="*/ 3221349 w 3221349"/>
              <a:gd name="connsiteY0" fmla="*/ 0 h 3297836"/>
              <a:gd name="connsiteX1" fmla="*/ 112437 w 3221349"/>
              <a:gd name="connsiteY1" fmla="*/ 0 h 3297836"/>
              <a:gd name="connsiteX2" fmla="*/ 51773 w 3221349"/>
              <a:gd name="connsiteY2" fmla="*/ 235931 h 3297836"/>
              <a:gd name="connsiteX3" fmla="*/ 0 w 3221349"/>
              <a:gd name="connsiteY3" fmla="*/ 749508 h 3297836"/>
              <a:gd name="connsiteX4" fmla="*/ 2548328 w 3221349"/>
              <a:gd name="connsiteY4" fmla="*/ 3297836 h 3297836"/>
              <a:gd name="connsiteX5" fmla="*/ 3061905 w 3221349"/>
              <a:gd name="connsiteY5" fmla="*/ 3246063 h 3297836"/>
              <a:gd name="connsiteX6" fmla="*/ 3221349 w 3221349"/>
              <a:gd name="connsiteY6" fmla="*/ 3205066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1349" h="3297836">
                <a:moveTo>
                  <a:pt x="3221349" y="0"/>
                </a:moveTo>
                <a:lnTo>
                  <a:pt x="112437" y="0"/>
                </a:lnTo>
                <a:lnTo>
                  <a:pt x="51773" y="235931"/>
                </a:lnTo>
                <a:cubicBezTo>
                  <a:pt x="17827" y="401821"/>
                  <a:pt x="0" y="573583"/>
                  <a:pt x="0" y="749508"/>
                </a:cubicBezTo>
                <a:cubicBezTo>
                  <a:pt x="0" y="2156911"/>
                  <a:pt x="1140925" y="3297836"/>
                  <a:pt x="2548328" y="3297836"/>
                </a:cubicBezTo>
                <a:cubicBezTo>
                  <a:pt x="2724253" y="3297836"/>
                  <a:pt x="2896015" y="3280009"/>
                  <a:pt x="3061905" y="3246063"/>
                </a:cubicBezTo>
                <a:lnTo>
                  <a:pt x="3221349" y="3205066"/>
                </a:ln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928495" y="2085340"/>
            <a:ext cx="2607310" cy="25196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77000">
                      <a:schemeClr val="accent2">
                        <a:alpha val="56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ctr"/>
            <a:r>
              <a:rPr>
                <a:sym typeface="+mn-ea"/>
              </a:rPr>
              <a:t>编号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4757420" y="2085340"/>
            <a:ext cx="5833110" cy="25203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5400" b="1" i="0" u="none" strike="noStrike" kern="1200" cap="none" spc="300" normalizeH="0" baseline="0" noProof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9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第五级</a:t>
            </a:r>
          </a:p>
        </p:txBody>
      </p:sp>
      <p:sp>
        <p:nvSpPr>
          <p:cNvPr id="8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  <a:sym typeface="+mn-ea"/>
              </a:rPr>
              <a:t>第五级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1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第五级</a:t>
            </a:r>
          </a:p>
        </p:txBody>
      </p: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378585"/>
            <a:ext cx="5342255" cy="4508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第五级</a:t>
            </a:r>
          </a:p>
        </p:txBody>
      </p:sp>
      <p:sp>
        <p:nvSpPr>
          <p:cNvPr id="8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330" y="1379220"/>
            <a:ext cx="5342255" cy="4489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VCG41N607742010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83345" y="1993155"/>
            <a:ext cx="1366360" cy="1366360"/>
          </a:xfrm>
          <a:prstGeom prst="ellipse">
            <a:avLst/>
          </a:prstGeom>
          <a:gradFill flip="none" rotWithShape="1">
            <a:gsLst>
              <a:gs pos="0">
                <a:srgbClr val="FE012F">
                  <a:alpha val="40000"/>
                </a:srgbClr>
              </a:gs>
              <a:gs pos="4600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任意多边形: 形状 21"/>
          <p:cNvSpPr/>
          <p:nvPr>
            <p:custDataLst>
              <p:tags r:id="rId3"/>
            </p:custDataLst>
          </p:nvPr>
        </p:nvSpPr>
        <p:spPr>
          <a:xfrm>
            <a:off x="8934138" y="0"/>
            <a:ext cx="3257862" cy="3297836"/>
          </a:xfrm>
          <a:custGeom>
            <a:avLst/>
            <a:gdLst>
              <a:gd name="connsiteX0" fmla="*/ 112437 w 3257862"/>
              <a:gd name="connsiteY0" fmla="*/ 0 h 3297836"/>
              <a:gd name="connsiteX1" fmla="*/ 3257862 w 3257862"/>
              <a:gd name="connsiteY1" fmla="*/ 0 h 3297836"/>
              <a:gd name="connsiteX2" fmla="*/ 3257862 w 3257862"/>
              <a:gd name="connsiteY2" fmla="*/ 3195677 h 3297836"/>
              <a:gd name="connsiteX3" fmla="*/ 3061905 w 3257862"/>
              <a:gd name="connsiteY3" fmla="*/ 3246063 h 3297836"/>
              <a:gd name="connsiteX4" fmla="*/ 2548328 w 3257862"/>
              <a:gd name="connsiteY4" fmla="*/ 3297836 h 3297836"/>
              <a:gd name="connsiteX5" fmla="*/ 0 w 3257862"/>
              <a:gd name="connsiteY5" fmla="*/ 749508 h 3297836"/>
              <a:gd name="connsiteX6" fmla="*/ 51773 w 3257862"/>
              <a:gd name="connsiteY6" fmla="*/ 235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862" h="3297836">
                <a:moveTo>
                  <a:pt x="112437" y="0"/>
                </a:moveTo>
                <a:lnTo>
                  <a:pt x="3257862" y="0"/>
                </a:lnTo>
                <a:lnTo>
                  <a:pt x="3257862" y="3195677"/>
                </a:lnTo>
                <a:lnTo>
                  <a:pt x="3061905" y="3246063"/>
                </a:lnTo>
                <a:cubicBezTo>
                  <a:pt x="2896015" y="3280009"/>
                  <a:pt x="2724253" y="3297836"/>
                  <a:pt x="2548328" y="3297836"/>
                </a:cubicBezTo>
                <a:cubicBezTo>
                  <a:pt x="1140925" y="3297836"/>
                  <a:pt x="0" y="2156911"/>
                  <a:pt x="0" y="749508"/>
                </a:cubicBezTo>
                <a:cubicBezTo>
                  <a:pt x="0" y="573583"/>
                  <a:pt x="17827" y="401821"/>
                  <a:pt x="51773" y="235931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" name="任意多边形: 形状 6"/>
          <p:cNvSpPr/>
          <p:nvPr>
            <p:custDataLst>
              <p:tags r:id="rId4"/>
            </p:custDataLst>
          </p:nvPr>
        </p:nvSpPr>
        <p:spPr>
          <a:xfrm>
            <a:off x="5598795" y="1024890"/>
            <a:ext cx="6269355" cy="4618990"/>
          </a:xfrm>
          <a:custGeom>
            <a:avLst/>
            <a:gdLst>
              <a:gd name="connsiteX0" fmla="*/ 323492 w 6269502"/>
              <a:gd name="connsiteY0" fmla="*/ 0 h 3591920"/>
              <a:gd name="connsiteX1" fmla="*/ 5946010 w 6269502"/>
              <a:gd name="connsiteY1" fmla="*/ 0 h 3591920"/>
              <a:gd name="connsiteX2" fmla="*/ 6269502 w 6269502"/>
              <a:gd name="connsiteY2" fmla="*/ 323492 h 3591920"/>
              <a:gd name="connsiteX3" fmla="*/ 6269502 w 6269502"/>
              <a:gd name="connsiteY3" fmla="*/ 3267654 h 3591920"/>
              <a:gd name="connsiteX4" fmla="*/ 6006409 w 6269502"/>
              <a:gd name="connsiteY4" fmla="*/ 3590459 h 3591920"/>
              <a:gd name="connsiteX5" fmla="*/ 5991917 w 6269502"/>
              <a:gd name="connsiteY5" fmla="*/ 3591920 h 3591920"/>
              <a:gd name="connsiteX6" fmla="*/ 5991917 w 6269502"/>
              <a:gd name="connsiteY6" fmla="*/ 1196144 h 3591920"/>
              <a:gd name="connsiteX7" fmla="*/ 5667969 w 6269502"/>
              <a:gd name="connsiteY7" fmla="*/ 872196 h 3591920"/>
              <a:gd name="connsiteX8" fmla="*/ 0 w 6269502"/>
              <a:gd name="connsiteY8" fmla="*/ 872196 h 3591920"/>
              <a:gd name="connsiteX9" fmla="*/ 0 w 6269502"/>
              <a:gd name="connsiteY9" fmla="*/ 323492 h 3591920"/>
              <a:gd name="connsiteX10" fmla="*/ 323492 w 6269502"/>
              <a:gd name="connsiteY10" fmla="*/ 0 h 359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9502" h="3591920">
                <a:moveTo>
                  <a:pt x="323492" y="0"/>
                </a:moveTo>
                <a:lnTo>
                  <a:pt x="5946010" y="0"/>
                </a:lnTo>
                <a:cubicBezTo>
                  <a:pt x="6124670" y="0"/>
                  <a:pt x="6269502" y="144832"/>
                  <a:pt x="6269502" y="323492"/>
                </a:cubicBezTo>
                <a:lnTo>
                  <a:pt x="6269502" y="3267654"/>
                </a:lnTo>
                <a:cubicBezTo>
                  <a:pt x="6269502" y="3426884"/>
                  <a:pt x="6156555" y="3559734"/>
                  <a:pt x="6006409" y="3590459"/>
                </a:cubicBezTo>
                <a:lnTo>
                  <a:pt x="5991917" y="3591920"/>
                </a:lnTo>
                <a:lnTo>
                  <a:pt x="5991917" y="1196144"/>
                </a:lnTo>
                <a:cubicBezTo>
                  <a:pt x="5991917" y="1017232"/>
                  <a:pt x="5846881" y="872196"/>
                  <a:pt x="5667969" y="872196"/>
                </a:cubicBezTo>
                <a:lnTo>
                  <a:pt x="0" y="872196"/>
                </a:lnTo>
                <a:lnTo>
                  <a:pt x="0" y="323492"/>
                </a:lnTo>
                <a:cubicBezTo>
                  <a:pt x="0" y="144832"/>
                  <a:pt x="144832" y="0"/>
                  <a:pt x="32349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 w="19050">
            <a:noFill/>
            <a:prstDash val="solid"/>
          </a:ln>
          <a:effectLst>
            <a:outerShdw blurRad="190500" dist="38100" dir="2700000" algn="tl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" name="矩形: 圆顶角 3"/>
          <p:cNvSpPr/>
          <p:nvPr>
            <p:custDataLst>
              <p:tags r:id="rId5"/>
            </p:custDataLst>
          </p:nvPr>
        </p:nvSpPr>
        <p:spPr>
          <a:xfrm>
            <a:off x="611505" y="2363470"/>
            <a:ext cx="10979785" cy="3766185"/>
          </a:xfrm>
          <a:prstGeom prst="round2SameRect">
            <a:avLst>
              <a:gd name="adj1" fmla="val 8602"/>
              <a:gd name="adj2" fmla="val 9160"/>
            </a:avLst>
          </a:prstGeom>
          <a:solidFill>
            <a:schemeClr val="bg1">
              <a:alpha val="76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6089015" y="1332230"/>
            <a:ext cx="5139690" cy="93789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1" i="0" u="none" strike="noStrike" kern="1200" cap="none" spc="300" normalizeH="0" baseline="0" noProof="1" dirty="0">
                <a:gradFill>
                  <a:gsLst>
                    <a:gs pos="0">
                      <a:schemeClr val="bg1"/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l"/>
            <a:r>
              <a:rPr>
                <a:sym typeface="+mn-ea"/>
              </a:rPr>
              <a:t>编辑副标题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81355" y="810260"/>
            <a:ext cx="2527935" cy="13665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6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" panose="00000500000000000000" charset="-122"/>
                <a:sym typeface="+mn-ea"/>
              </a:rPr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VCG41N607742010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83345" y="1776620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" name="任意多边形: 形状 16"/>
          <p:cNvSpPr/>
          <p:nvPr>
            <p:custDataLst>
              <p:tags r:id="rId3"/>
            </p:custDataLst>
          </p:nvPr>
        </p:nvSpPr>
        <p:spPr>
          <a:xfrm>
            <a:off x="8934138" y="0"/>
            <a:ext cx="3257862" cy="3297836"/>
          </a:xfrm>
          <a:custGeom>
            <a:avLst/>
            <a:gdLst>
              <a:gd name="connsiteX0" fmla="*/ 112437 w 3257862"/>
              <a:gd name="connsiteY0" fmla="*/ 0 h 3297836"/>
              <a:gd name="connsiteX1" fmla="*/ 3257862 w 3257862"/>
              <a:gd name="connsiteY1" fmla="*/ 0 h 3297836"/>
              <a:gd name="connsiteX2" fmla="*/ 3257862 w 3257862"/>
              <a:gd name="connsiteY2" fmla="*/ 3195677 h 3297836"/>
              <a:gd name="connsiteX3" fmla="*/ 3061905 w 3257862"/>
              <a:gd name="connsiteY3" fmla="*/ 3246063 h 3297836"/>
              <a:gd name="connsiteX4" fmla="*/ 2548328 w 3257862"/>
              <a:gd name="connsiteY4" fmla="*/ 3297836 h 3297836"/>
              <a:gd name="connsiteX5" fmla="*/ 0 w 3257862"/>
              <a:gd name="connsiteY5" fmla="*/ 749508 h 3297836"/>
              <a:gd name="connsiteX6" fmla="*/ 51773 w 3257862"/>
              <a:gd name="connsiteY6" fmla="*/ 235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862" h="3297836">
                <a:moveTo>
                  <a:pt x="112437" y="0"/>
                </a:moveTo>
                <a:lnTo>
                  <a:pt x="3257862" y="0"/>
                </a:lnTo>
                <a:lnTo>
                  <a:pt x="3257862" y="3195677"/>
                </a:lnTo>
                <a:lnTo>
                  <a:pt x="3061905" y="3246063"/>
                </a:lnTo>
                <a:cubicBezTo>
                  <a:pt x="2896015" y="3280009"/>
                  <a:pt x="2724253" y="3297836"/>
                  <a:pt x="2548328" y="3297836"/>
                </a:cubicBezTo>
                <a:cubicBezTo>
                  <a:pt x="1140925" y="3297836"/>
                  <a:pt x="0" y="2156911"/>
                  <a:pt x="0" y="749508"/>
                </a:cubicBezTo>
                <a:cubicBezTo>
                  <a:pt x="0" y="573583"/>
                  <a:pt x="17827" y="401821"/>
                  <a:pt x="51773" y="235931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 flipH="1">
            <a:off x="1072515" y="3843655"/>
            <a:ext cx="754380" cy="75692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>
            <a:off x="1072515" y="3526480"/>
            <a:ext cx="709676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署名"/>
          <p:cNvSpPr txBox="1">
            <a:spLocks noGrp="1"/>
          </p:cNvSpPr>
          <p:nvPr>
            <p:ph type="body" idx="2"/>
            <p:custDataLst>
              <p:tags r:id="rId6"/>
            </p:custDataLst>
          </p:nvPr>
        </p:nvSpPr>
        <p:spPr>
          <a:xfrm>
            <a:off x="1414780" y="4011295"/>
            <a:ext cx="3587750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072515" y="1159510"/>
            <a:ext cx="6338570" cy="21399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通用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6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9" name="标题"/>
          <p:cNvSpPr txBox="1">
            <a:spLocks noGrp="1"/>
          </p:cNvSpPr>
          <p:nvPr>
            <p:ph type="title" idx="1"/>
            <p:custDataLst>
              <p:tags r:id="rId2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2023/9/27</a:t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" panose="00000500000000000000" charset="-122"/>
          <a:ea typeface="MiSans" panose="00000500000000000000" charset="-122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0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image" Target="../media/image1.png"/><Relationship Id="rId3" Type="http://schemas.openxmlformats.org/officeDocument/2006/relationships/tags" Target="../tags/tag338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slideLayout" Target="../slideLayouts/slideLayout18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10" Type="http://schemas.openxmlformats.org/officeDocument/2006/relationships/tags" Target="../tags/tag345.xml"/><Relationship Id="rId19" Type="http://schemas.openxmlformats.org/officeDocument/2006/relationships/image" Target="../media/image12.jpeg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2.xml"/><Relationship Id="rId13" Type="http://schemas.openxmlformats.org/officeDocument/2006/relationships/tags" Target="../tags/tag367.xml"/><Relationship Id="rId18" Type="http://schemas.openxmlformats.org/officeDocument/2006/relationships/tags" Target="../tags/tag372.xml"/><Relationship Id="rId26" Type="http://schemas.openxmlformats.org/officeDocument/2006/relationships/image" Target="../media/image1.png"/><Relationship Id="rId3" Type="http://schemas.openxmlformats.org/officeDocument/2006/relationships/tags" Target="../tags/tag357.xml"/><Relationship Id="rId21" Type="http://schemas.openxmlformats.org/officeDocument/2006/relationships/tags" Target="../tags/tag375.xml"/><Relationship Id="rId7" Type="http://schemas.openxmlformats.org/officeDocument/2006/relationships/tags" Target="../tags/tag361.xml"/><Relationship Id="rId12" Type="http://schemas.openxmlformats.org/officeDocument/2006/relationships/tags" Target="../tags/tag366.xml"/><Relationship Id="rId17" Type="http://schemas.openxmlformats.org/officeDocument/2006/relationships/tags" Target="../tags/tag371.xml"/><Relationship Id="rId25" Type="http://schemas.openxmlformats.org/officeDocument/2006/relationships/slideLayout" Target="../slideLayouts/slideLayout18.xml"/><Relationship Id="rId2" Type="http://schemas.openxmlformats.org/officeDocument/2006/relationships/tags" Target="../tags/tag356.xml"/><Relationship Id="rId16" Type="http://schemas.openxmlformats.org/officeDocument/2006/relationships/tags" Target="../tags/tag370.xml"/><Relationship Id="rId20" Type="http://schemas.openxmlformats.org/officeDocument/2006/relationships/tags" Target="../tags/tag374.xml"/><Relationship Id="rId1" Type="http://schemas.openxmlformats.org/officeDocument/2006/relationships/tags" Target="../tags/tag355.xml"/><Relationship Id="rId6" Type="http://schemas.openxmlformats.org/officeDocument/2006/relationships/tags" Target="../tags/tag360.xml"/><Relationship Id="rId11" Type="http://schemas.openxmlformats.org/officeDocument/2006/relationships/tags" Target="../tags/tag365.xml"/><Relationship Id="rId24" Type="http://schemas.openxmlformats.org/officeDocument/2006/relationships/tags" Target="../tags/tag378.xml"/><Relationship Id="rId5" Type="http://schemas.openxmlformats.org/officeDocument/2006/relationships/tags" Target="../tags/tag359.xml"/><Relationship Id="rId15" Type="http://schemas.openxmlformats.org/officeDocument/2006/relationships/tags" Target="../tags/tag369.xml"/><Relationship Id="rId23" Type="http://schemas.openxmlformats.org/officeDocument/2006/relationships/tags" Target="../tags/tag377.xml"/><Relationship Id="rId10" Type="http://schemas.openxmlformats.org/officeDocument/2006/relationships/tags" Target="../tags/tag364.xml"/><Relationship Id="rId19" Type="http://schemas.openxmlformats.org/officeDocument/2006/relationships/tags" Target="../tags/tag373.xml"/><Relationship Id="rId4" Type="http://schemas.openxmlformats.org/officeDocument/2006/relationships/tags" Target="../tags/tag358.xml"/><Relationship Id="rId9" Type="http://schemas.openxmlformats.org/officeDocument/2006/relationships/tags" Target="../tags/tag363.xml"/><Relationship Id="rId14" Type="http://schemas.openxmlformats.org/officeDocument/2006/relationships/tags" Target="../tags/tag368.xml"/><Relationship Id="rId22" Type="http://schemas.openxmlformats.org/officeDocument/2006/relationships/tags" Target="../tags/tag3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4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229.xml"/><Relationship Id="rId18" Type="http://schemas.openxmlformats.org/officeDocument/2006/relationships/tags" Target="../tags/tag234.xml"/><Relationship Id="rId26" Type="http://schemas.openxmlformats.org/officeDocument/2006/relationships/tags" Target="../tags/tag242.xml"/><Relationship Id="rId39" Type="http://schemas.openxmlformats.org/officeDocument/2006/relationships/tags" Target="../tags/tag255.xml"/><Relationship Id="rId21" Type="http://schemas.openxmlformats.org/officeDocument/2006/relationships/tags" Target="../tags/tag237.xml"/><Relationship Id="rId34" Type="http://schemas.openxmlformats.org/officeDocument/2006/relationships/tags" Target="../tags/tag250.xml"/><Relationship Id="rId42" Type="http://schemas.openxmlformats.org/officeDocument/2006/relationships/tags" Target="../tags/tag258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29" Type="http://schemas.openxmlformats.org/officeDocument/2006/relationships/tags" Target="../tags/tag245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24" Type="http://schemas.openxmlformats.org/officeDocument/2006/relationships/tags" Target="../tags/tag240.xml"/><Relationship Id="rId32" Type="http://schemas.openxmlformats.org/officeDocument/2006/relationships/tags" Target="../tags/tag248.xml"/><Relationship Id="rId37" Type="http://schemas.openxmlformats.org/officeDocument/2006/relationships/tags" Target="../tags/tag253.xml"/><Relationship Id="rId40" Type="http://schemas.openxmlformats.org/officeDocument/2006/relationships/tags" Target="../tags/tag256.xml"/><Relationship Id="rId45" Type="http://schemas.openxmlformats.org/officeDocument/2006/relationships/image" Target="../media/image2.jpeg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23" Type="http://schemas.openxmlformats.org/officeDocument/2006/relationships/tags" Target="../tags/tag239.xml"/><Relationship Id="rId28" Type="http://schemas.openxmlformats.org/officeDocument/2006/relationships/tags" Target="../tags/tag244.xml"/><Relationship Id="rId36" Type="http://schemas.openxmlformats.org/officeDocument/2006/relationships/tags" Target="../tags/tag252.xml"/><Relationship Id="rId10" Type="http://schemas.openxmlformats.org/officeDocument/2006/relationships/tags" Target="../tags/tag226.xml"/><Relationship Id="rId19" Type="http://schemas.openxmlformats.org/officeDocument/2006/relationships/tags" Target="../tags/tag235.xml"/><Relationship Id="rId31" Type="http://schemas.openxmlformats.org/officeDocument/2006/relationships/tags" Target="../tags/tag247.xml"/><Relationship Id="rId44" Type="http://schemas.openxmlformats.org/officeDocument/2006/relationships/image" Target="../media/image1.png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Relationship Id="rId22" Type="http://schemas.openxmlformats.org/officeDocument/2006/relationships/tags" Target="../tags/tag238.xml"/><Relationship Id="rId27" Type="http://schemas.openxmlformats.org/officeDocument/2006/relationships/tags" Target="../tags/tag243.xml"/><Relationship Id="rId30" Type="http://schemas.openxmlformats.org/officeDocument/2006/relationships/tags" Target="../tags/tag246.xml"/><Relationship Id="rId35" Type="http://schemas.openxmlformats.org/officeDocument/2006/relationships/tags" Target="../tags/tag251.xml"/><Relationship Id="rId43" Type="http://schemas.openxmlformats.org/officeDocument/2006/relationships/slideLayout" Target="../slideLayouts/slideLayout18.xml"/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12" Type="http://schemas.openxmlformats.org/officeDocument/2006/relationships/tags" Target="../tags/tag228.xml"/><Relationship Id="rId17" Type="http://schemas.openxmlformats.org/officeDocument/2006/relationships/tags" Target="../tags/tag233.xml"/><Relationship Id="rId25" Type="http://schemas.openxmlformats.org/officeDocument/2006/relationships/tags" Target="../tags/tag241.xml"/><Relationship Id="rId33" Type="http://schemas.openxmlformats.org/officeDocument/2006/relationships/tags" Target="../tags/tag249.xml"/><Relationship Id="rId38" Type="http://schemas.openxmlformats.org/officeDocument/2006/relationships/tags" Target="../tags/tag254.xml"/><Relationship Id="rId20" Type="http://schemas.openxmlformats.org/officeDocument/2006/relationships/tags" Target="../tags/tag236.xml"/><Relationship Id="rId4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13" Type="http://schemas.openxmlformats.org/officeDocument/2006/relationships/tags" Target="../tags/tag274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tags" Target="../tags/tag273.xml"/><Relationship Id="rId17" Type="http://schemas.openxmlformats.org/officeDocument/2006/relationships/image" Target="../media/image1.png"/><Relationship Id="rId2" Type="http://schemas.openxmlformats.org/officeDocument/2006/relationships/tags" Target="../tags/tag263.xml"/><Relationship Id="rId16" Type="http://schemas.openxmlformats.org/officeDocument/2006/relationships/slideLayout" Target="../slideLayouts/slideLayout18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26" Type="http://schemas.openxmlformats.org/officeDocument/2006/relationships/image" Target="../media/image3.png"/><Relationship Id="rId3" Type="http://schemas.openxmlformats.org/officeDocument/2006/relationships/tags" Target="../tags/tag279.xml"/><Relationship Id="rId21" Type="http://schemas.openxmlformats.org/officeDocument/2006/relationships/tags" Target="../tags/tag297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5" Type="http://schemas.openxmlformats.org/officeDocument/2006/relationships/image" Target="../media/image1.png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tags" Target="../tags/tag296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24" Type="http://schemas.openxmlformats.org/officeDocument/2006/relationships/slideLayout" Target="../slideLayouts/slideLayout18.xml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23" Type="http://schemas.openxmlformats.org/officeDocument/2006/relationships/tags" Target="../tags/tag299.xml"/><Relationship Id="rId28" Type="http://schemas.openxmlformats.org/officeDocument/2006/relationships/image" Target="../media/image5.png"/><Relationship Id="rId10" Type="http://schemas.openxmlformats.org/officeDocument/2006/relationships/tags" Target="../tags/tag286.xml"/><Relationship Id="rId19" Type="http://schemas.openxmlformats.org/officeDocument/2006/relationships/tags" Target="../tags/tag295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Relationship Id="rId22" Type="http://schemas.openxmlformats.org/officeDocument/2006/relationships/tags" Target="../tags/tag298.xml"/><Relationship Id="rId27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12.xml"/><Relationship Id="rId18" Type="http://schemas.openxmlformats.org/officeDocument/2006/relationships/tags" Target="../tags/tag317.xml"/><Relationship Id="rId26" Type="http://schemas.openxmlformats.org/officeDocument/2006/relationships/tags" Target="../tags/tag325.xml"/><Relationship Id="rId39" Type="http://schemas.openxmlformats.org/officeDocument/2006/relationships/image" Target="../media/image8.jpeg"/><Relationship Id="rId21" Type="http://schemas.openxmlformats.org/officeDocument/2006/relationships/tags" Target="../tags/tag320.xml"/><Relationship Id="rId34" Type="http://schemas.openxmlformats.org/officeDocument/2006/relationships/tags" Target="../tags/tag333.xml"/><Relationship Id="rId42" Type="http://schemas.openxmlformats.org/officeDocument/2006/relationships/image" Target="../media/image11.jpeg"/><Relationship Id="rId7" Type="http://schemas.openxmlformats.org/officeDocument/2006/relationships/tags" Target="../tags/tag306.xml"/><Relationship Id="rId2" Type="http://schemas.openxmlformats.org/officeDocument/2006/relationships/tags" Target="../tags/tag301.xml"/><Relationship Id="rId16" Type="http://schemas.openxmlformats.org/officeDocument/2006/relationships/tags" Target="../tags/tag315.xml"/><Relationship Id="rId20" Type="http://schemas.openxmlformats.org/officeDocument/2006/relationships/tags" Target="../tags/tag319.xml"/><Relationship Id="rId29" Type="http://schemas.openxmlformats.org/officeDocument/2006/relationships/tags" Target="../tags/tag328.xml"/><Relationship Id="rId41" Type="http://schemas.openxmlformats.org/officeDocument/2006/relationships/image" Target="../media/image10.jpeg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24" Type="http://schemas.openxmlformats.org/officeDocument/2006/relationships/tags" Target="../tags/tag323.xml"/><Relationship Id="rId32" Type="http://schemas.openxmlformats.org/officeDocument/2006/relationships/tags" Target="../tags/tag331.xml"/><Relationship Id="rId37" Type="http://schemas.openxmlformats.org/officeDocument/2006/relationships/slideLayout" Target="../slideLayouts/slideLayout18.xml"/><Relationship Id="rId40" Type="http://schemas.openxmlformats.org/officeDocument/2006/relationships/image" Target="../media/image9.jpeg"/><Relationship Id="rId5" Type="http://schemas.openxmlformats.org/officeDocument/2006/relationships/tags" Target="../tags/tag304.xml"/><Relationship Id="rId15" Type="http://schemas.openxmlformats.org/officeDocument/2006/relationships/tags" Target="../tags/tag314.xml"/><Relationship Id="rId23" Type="http://schemas.openxmlformats.org/officeDocument/2006/relationships/tags" Target="../tags/tag322.xml"/><Relationship Id="rId28" Type="http://schemas.openxmlformats.org/officeDocument/2006/relationships/tags" Target="../tags/tag327.xml"/><Relationship Id="rId36" Type="http://schemas.openxmlformats.org/officeDocument/2006/relationships/tags" Target="../tags/tag335.xml"/><Relationship Id="rId10" Type="http://schemas.openxmlformats.org/officeDocument/2006/relationships/tags" Target="../tags/tag309.xml"/><Relationship Id="rId19" Type="http://schemas.openxmlformats.org/officeDocument/2006/relationships/tags" Target="../tags/tag318.xml"/><Relationship Id="rId31" Type="http://schemas.openxmlformats.org/officeDocument/2006/relationships/tags" Target="../tags/tag330.xml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tags" Target="../tags/tag313.xml"/><Relationship Id="rId22" Type="http://schemas.openxmlformats.org/officeDocument/2006/relationships/tags" Target="../tags/tag321.xml"/><Relationship Id="rId27" Type="http://schemas.openxmlformats.org/officeDocument/2006/relationships/tags" Target="../tags/tag326.xml"/><Relationship Id="rId30" Type="http://schemas.openxmlformats.org/officeDocument/2006/relationships/tags" Target="../tags/tag329.xml"/><Relationship Id="rId35" Type="http://schemas.openxmlformats.org/officeDocument/2006/relationships/tags" Target="../tags/tag334.xml"/><Relationship Id="rId8" Type="http://schemas.openxmlformats.org/officeDocument/2006/relationships/tags" Target="../tags/tag307.xml"/><Relationship Id="rId3" Type="http://schemas.openxmlformats.org/officeDocument/2006/relationships/tags" Target="../tags/tag302.xml"/><Relationship Id="rId12" Type="http://schemas.openxmlformats.org/officeDocument/2006/relationships/tags" Target="../tags/tag311.xml"/><Relationship Id="rId17" Type="http://schemas.openxmlformats.org/officeDocument/2006/relationships/tags" Target="../tags/tag316.xml"/><Relationship Id="rId25" Type="http://schemas.openxmlformats.org/officeDocument/2006/relationships/tags" Target="../tags/tag324.xml"/><Relationship Id="rId33" Type="http://schemas.openxmlformats.org/officeDocument/2006/relationships/tags" Target="../tags/tag332.xml"/><Relationship Id="rId3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>
          <a:xfrm>
            <a:off x="1553676" y="4227830"/>
            <a:ext cx="3572510" cy="421640"/>
          </a:xfrm>
        </p:spPr>
        <p:txBody>
          <a:bodyPr/>
          <a:lstStyle/>
          <a:p>
            <a:pPr marL="0" lvl="0" indent="-22860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演讲人 ：党存远</a:t>
            </a:r>
          </a:p>
        </p:txBody>
      </p:sp>
      <p:sp>
        <p:nvSpPr>
          <p:cNvPr id="7" name="文本占位符 6"/>
          <p:cNvSpPr/>
          <p:nvPr>
            <p:custDataLst>
              <p:tags r:id="rId3"/>
            </p:custDataLst>
          </p:nvPr>
        </p:nvSpPr>
        <p:spPr>
          <a:xfrm>
            <a:off x="1072515" y="1689735"/>
            <a:ext cx="9182100" cy="6781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</a:rPr>
              <a:t>三好学生申请</a:t>
            </a:r>
            <a:r>
              <a:rPr lang="zh-CN" altLang="en-US" sz="60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</a:rPr>
              <a:t>答辩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工作情况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6"/>
          <p:cNvSpPr txBox="1"/>
          <p:nvPr>
            <p:custDataLst>
              <p:tags r:id="rId5"/>
            </p:custDataLst>
          </p:nvPr>
        </p:nvSpPr>
        <p:spPr>
          <a:xfrm>
            <a:off x="7255751" y="1578234"/>
            <a:ext cx="3637184" cy="842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lvl1pPr>
              <a:lnSpc>
                <a:spcPct val="130000"/>
              </a:lnSpc>
              <a:defRPr sz="1200" spc="128">
                <a:solidFill>
                  <a:srgbClr val="262626"/>
                </a:solidFill>
                <a:latin typeface="+mj-lt"/>
                <a:ea typeface="+mj-ea"/>
                <a:cs typeface="+mj-cs"/>
                <a:sym typeface="微软雅黑" panose="020B0503020204020204" charset="-122"/>
              </a:defRPr>
            </a:lvl1pPr>
          </a:lstStyle>
          <a:p>
            <a:pPr mar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spc="12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组织能力：能够有效地组织和协调青志联活动。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5710B3-0B55-4A3A-0814-C9EBE24B0EAF}"/>
              </a:ext>
            </a:extLst>
          </p:cNvPr>
          <p:cNvGrpSpPr/>
          <p:nvPr/>
        </p:nvGrpSpPr>
        <p:grpSpPr>
          <a:xfrm>
            <a:off x="0" y="1578234"/>
            <a:ext cx="3801908" cy="4578683"/>
            <a:chOff x="1306195" y="1520659"/>
            <a:chExt cx="3801908" cy="45786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AA65B28-7A97-4B78-24F2-1EA18D56825B}"/>
                </a:ext>
              </a:extLst>
            </p:cNvPr>
            <p:cNvGrpSpPr/>
            <p:nvPr/>
          </p:nvGrpSpPr>
          <p:grpSpPr>
            <a:xfrm>
              <a:off x="2386655" y="1520659"/>
              <a:ext cx="1640988" cy="957893"/>
              <a:chOff x="2386655" y="1520659"/>
              <a:chExt cx="1640988" cy="957893"/>
            </a:xfrm>
          </p:grpSpPr>
          <p:sp>
            <p:nvSpPr>
              <p:cNvPr id="22" name="圆角矩形 21"/>
              <p:cNvSpPr/>
              <p:nvPr>
                <p:custDataLst>
                  <p:tags r:id="rId15"/>
                </p:custDataLst>
              </p:nvPr>
            </p:nvSpPr>
            <p:spPr>
              <a:xfrm>
                <a:off x="2386655" y="1520659"/>
                <a:ext cx="1640988" cy="95789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0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778166" y="1654210"/>
                <a:ext cx="857966" cy="690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lvl1pPr algn="ctr"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sz="2400" dirty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01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1E1A150-8C27-7A99-57CF-83ED79FDB860}"/>
                </a:ext>
              </a:extLst>
            </p:cNvPr>
            <p:cNvGrpSpPr/>
            <p:nvPr/>
          </p:nvGrpSpPr>
          <p:grpSpPr>
            <a:xfrm>
              <a:off x="2057208" y="2726808"/>
              <a:ext cx="2299881" cy="957893"/>
              <a:chOff x="2057208" y="2726808"/>
              <a:chExt cx="2299881" cy="957893"/>
            </a:xfrm>
          </p:grpSpPr>
          <p:sp>
            <p:nvSpPr>
              <p:cNvPr id="17" name="圆角矩形 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57208" y="2726808"/>
                <a:ext cx="2299881" cy="95789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0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2778166" y="2860360"/>
                <a:ext cx="857966" cy="690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lvl1pPr algn="ctr"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sz="2400" dirty="0">
                    <a:solidFill>
                      <a:schemeClr val="dk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chemeClr val="dk1">
                        <a:lumMod val="85000"/>
                        <a:lumOff val="1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43E07B-0A2A-D90F-26E5-276ED13F6FF5}"/>
                </a:ext>
              </a:extLst>
            </p:cNvPr>
            <p:cNvGrpSpPr/>
            <p:nvPr/>
          </p:nvGrpSpPr>
          <p:grpSpPr>
            <a:xfrm>
              <a:off x="1682482" y="3935300"/>
              <a:ext cx="3049333" cy="957893"/>
              <a:chOff x="1682482" y="3935300"/>
              <a:chExt cx="3049333" cy="957893"/>
            </a:xfrm>
          </p:grpSpPr>
          <p:sp>
            <p:nvSpPr>
              <p:cNvPr id="18" name="圆角矩形 17"/>
              <p:cNvSpPr/>
              <p:nvPr>
                <p:custDataLst>
                  <p:tags r:id="rId11"/>
                </p:custDataLst>
              </p:nvPr>
            </p:nvSpPr>
            <p:spPr>
              <a:xfrm>
                <a:off x="1682482" y="3935300"/>
                <a:ext cx="3049333" cy="957893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01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778166" y="4068851"/>
                <a:ext cx="857966" cy="690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lvl1pPr algn="ctr"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sz="2400" dirty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F954003-0FBF-0283-4B95-1A827314B078}"/>
                </a:ext>
              </a:extLst>
            </p:cNvPr>
            <p:cNvGrpSpPr/>
            <p:nvPr/>
          </p:nvGrpSpPr>
          <p:grpSpPr>
            <a:xfrm>
              <a:off x="1306195" y="5141449"/>
              <a:ext cx="3801908" cy="957893"/>
              <a:chOff x="1306195" y="5141449"/>
              <a:chExt cx="3801908" cy="957893"/>
            </a:xfrm>
          </p:grpSpPr>
          <p:sp>
            <p:nvSpPr>
              <p:cNvPr id="19" name="圆角矩形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1306195" y="5141449"/>
                <a:ext cx="3801908" cy="957893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0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778166" y="5275000"/>
                <a:ext cx="857966" cy="690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lvl1pPr algn="ctr"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sz="2400" dirty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  <a:sym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30" name="文本框 16"/>
          <p:cNvSpPr txBox="1"/>
          <p:nvPr>
            <p:custDataLst>
              <p:tags r:id="rId6"/>
            </p:custDataLst>
          </p:nvPr>
        </p:nvSpPr>
        <p:spPr>
          <a:xfrm>
            <a:off x="7255751" y="2784383"/>
            <a:ext cx="3637184" cy="842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lvl1pPr>
              <a:lnSpc>
                <a:spcPct val="130000"/>
              </a:lnSpc>
              <a:defRPr sz="1200" spc="128">
                <a:solidFill>
                  <a:srgbClr val="262626"/>
                </a:solidFill>
                <a:latin typeface="+mj-lt"/>
                <a:ea typeface="+mj-ea"/>
                <a:cs typeface="+mj-cs"/>
                <a:sym typeface="微软雅黑" panose="020B0503020204020204" charset="-122"/>
              </a:defRPr>
            </a:lvl1pPr>
          </a:lstStyle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spc="8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沟通能力：能够清晰地表达自己的想法和意见，与志愿者进行有效沟通。</a:t>
            </a:r>
          </a:p>
        </p:txBody>
      </p:sp>
      <p:sp>
        <p:nvSpPr>
          <p:cNvPr id="31" name="文本框 16"/>
          <p:cNvSpPr txBox="1"/>
          <p:nvPr>
            <p:custDataLst>
              <p:tags r:id="rId7"/>
            </p:custDataLst>
          </p:nvPr>
        </p:nvSpPr>
        <p:spPr>
          <a:xfrm>
            <a:off x="7255751" y="3992874"/>
            <a:ext cx="3637184" cy="842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lvl1pPr>
              <a:lnSpc>
                <a:spcPct val="130000"/>
              </a:lnSpc>
              <a:defRPr sz="1200" spc="128">
                <a:solidFill>
                  <a:srgbClr val="262626"/>
                </a:solidFill>
                <a:latin typeface="+mj-lt"/>
                <a:ea typeface="+mj-ea"/>
                <a:cs typeface="+mj-cs"/>
                <a:sym typeface="微软雅黑" panose="020B0503020204020204" charset="-122"/>
              </a:defRPr>
            </a:lvl1pPr>
          </a:lstStyle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决策能力：能够在关键时刻做出正确的决策。</a:t>
            </a:r>
          </a:p>
        </p:txBody>
      </p:sp>
      <p:sp>
        <p:nvSpPr>
          <p:cNvPr id="32" name="文本框 16"/>
          <p:cNvSpPr txBox="1"/>
          <p:nvPr>
            <p:custDataLst>
              <p:tags r:id="rId8"/>
            </p:custDataLst>
          </p:nvPr>
        </p:nvSpPr>
        <p:spPr>
          <a:xfrm>
            <a:off x="7255751" y="5199024"/>
            <a:ext cx="3637184" cy="8427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 fontScale="92500"/>
          </a:bodyPr>
          <a:lstStyle>
            <a:lvl1pPr>
              <a:lnSpc>
                <a:spcPct val="130000"/>
              </a:lnSpc>
              <a:defRPr sz="1200" spc="128">
                <a:solidFill>
                  <a:srgbClr val="262626"/>
                </a:solidFill>
                <a:latin typeface="+mj-lt"/>
                <a:ea typeface="+mj-ea"/>
                <a:cs typeface="+mj-cs"/>
                <a:sym typeface="微软雅黑" panose="020B0503020204020204" charset="-122"/>
              </a:defRPr>
            </a:lvl1pPr>
          </a:lstStyle>
          <a:p>
            <a:pPr marL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 sz="1600" spc="1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创新能力：能够提出创新的想法和解决方案，推动校区青志联不断进步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3373AF-7D7A-3F22-8195-BDBFBC6D8D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3536" y="1568098"/>
            <a:ext cx="2218134" cy="372039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513360-BB0C-7B74-20F1-E2C8AE22816B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772626" y="165012"/>
            <a:ext cx="3773121" cy="1970518"/>
          </a:xfrm>
        </p:spPr>
        <p:txBody>
          <a:bodyPr/>
          <a:lstStyle/>
          <a:p>
            <a:r>
              <a:rPr lang="zh-CN" altLang="en-US" dirty="0"/>
              <a:t>三下乡活动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B27613-1AB8-5B96-1A28-2374B3D45B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23" y="2552218"/>
            <a:ext cx="2009263" cy="26795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83F4B1-17AE-35F2-F73F-9B245A2A5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82" y="2552218"/>
            <a:ext cx="4205468" cy="26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pPr marL="0">
              <a:buNone/>
            </a:pPr>
            <a:r>
              <a:rPr lang="zh-CN" altLang="en-US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77000">
                      <a:schemeClr val="accent2">
                        <a:alpha val="56000"/>
                      </a:schemeClr>
                    </a:gs>
                  </a:gsLst>
                  <a:lin ang="0" scaled="0"/>
                </a:gradFill>
              </a:rPr>
              <a:t>3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</a:rPr>
              <a:t>未来规划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学术目标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1"/>
          <p:cNvSpPr/>
          <p:nvPr>
            <p:custDataLst>
              <p:tags r:id="rId5"/>
            </p:custDataLst>
          </p:nvPr>
        </p:nvSpPr>
        <p:spPr>
          <a:xfrm>
            <a:off x="3752664" y="4004925"/>
            <a:ext cx="2233420" cy="2137741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"/>
          <p:cNvSpPr/>
          <p:nvPr>
            <p:custDataLst>
              <p:tags r:id="rId6"/>
            </p:custDataLst>
          </p:nvPr>
        </p:nvSpPr>
        <p:spPr>
          <a:xfrm>
            <a:off x="4018478" y="4222901"/>
            <a:ext cx="1701789" cy="1701790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任意多边形 3"/>
          <p:cNvSpPr/>
          <p:nvPr>
            <p:custDataLst>
              <p:tags r:id="rId7"/>
            </p:custDataLst>
          </p:nvPr>
        </p:nvSpPr>
        <p:spPr>
          <a:xfrm>
            <a:off x="4260953" y="4222901"/>
            <a:ext cx="1216838" cy="257397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4137305" y="4540809"/>
            <a:ext cx="1464135" cy="1065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400" b="1" kern="0" spc="90" dirty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积极参加实验室培训</a:t>
            </a:r>
          </a:p>
        </p:txBody>
      </p:sp>
      <p:sp>
        <p:nvSpPr>
          <p:cNvPr id="47" name="任意多边形 6"/>
          <p:cNvSpPr/>
          <p:nvPr>
            <p:custDataLst>
              <p:tags r:id="rId9"/>
            </p:custDataLst>
          </p:nvPr>
        </p:nvSpPr>
        <p:spPr>
          <a:xfrm>
            <a:off x="6212952" y="4004925"/>
            <a:ext cx="2233420" cy="2137741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任意多边形 7"/>
          <p:cNvSpPr/>
          <p:nvPr>
            <p:custDataLst>
              <p:tags r:id="rId10"/>
            </p:custDataLst>
          </p:nvPr>
        </p:nvSpPr>
        <p:spPr>
          <a:xfrm>
            <a:off x="6478767" y="4222901"/>
            <a:ext cx="1701789" cy="1701790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任意多边形 8"/>
          <p:cNvSpPr/>
          <p:nvPr>
            <p:custDataLst>
              <p:tags r:id="rId11"/>
            </p:custDataLst>
          </p:nvPr>
        </p:nvSpPr>
        <p:spPr>
          <a:xfrm>
            <a:off x="6721242" y="4222901"/>
            <a:ext cx="1216838" cy="257397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zh-CN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05</a:t>
            </a:r>
          </a:p>
        </p:txBody>
      </p:sp>
      <p:sp>
        <p:nvSpPr>
          <p:cNvPr id="46" name="文本框 45"/>
          <p:cNvSpPr txBox="1"/>
          <p:nvPr>
            <p:custDataLst>
              <p:tags r:id="rId12"/>
            </p:custDataLst>
          </p:nvPr>
        </p:nvSpPr>
        <p:spPr>
          <a:xfrm>
            <a:off x="6707935" y="4540809"/>
            <a:ext cx="1464135" cy="1065975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/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600" b="1" kern="0" spc="80" dirty="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提升学术能力，为未来职业发展奠定基础</a:t>
            </a:r>
          </a:p>
        </p:txBody>
      </p:sp>
      <p:sp>
        <p:nvSpPr>
          <p:cNvPr id="2" name="任意多边形 1"/>
          <p:cNvSpPr/>
          <p:nvPr>
            <p:custDataLst>
              <p:tags r:id="rId13"/>
            </p:custDataLst>
          </p:nvPr>
        </p:nvSpPr>
        <p:spPr>
          <a:xfrm>
            <a:off x="2522519" y="1478019"/>
            <a:ext cx="2233420" cy="2137741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14"/>
            </p:custDataLst>
          </p:nvPr>
        </p:nvSpPr>
        <p:spPr>
          <a:xfrm>
            <a:off x="2788334" y="1695995"/>
            <a:ext cx="1701789" cy="1701790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15"/>
            </p:custDataLst>
          </p:nvPr>
        </p:nvSpPr>
        <p:spPr>
          <a:xfrm>
            <a:off x="3030809" y="1695995"/>
            <a:ext cx="1216838" cy="257397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39" name="文本框 38"/>
          <p:cNvSpPr txBox="1"/>
          <p:nvPr>
            <p:custDataLst>
              <p:tags r:id="rId16"/>
            </p:custDataLst>
          </p:nvPr>
        </p:nvSpPr>
        <p:spPr>
          <a:xfrm>
            <a:off x="2907161" y="2013903"/>
            <a:ext cx="1464135" cy="1065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400" b="1" kern="0" spc="15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完成学业，取得学位</a:t>
            </a:r>
          </a:p>
        </p:txBody>
      </p:sp>
      <p:sp>
        <p:nvSpPr>
          <p:cNvPr id="7" name="任意多边形 6"/>
          <p:cNvSpPr/>
          <p:nvPr>
            <p:custDataLst>
              <p:tags r:id="rId17"/>
            </p:custDataLst>
          </p:nvPr>
        </p:nvSpPr>
        <p:spPr>
          <a:xfrm>
            <a:off x="4982808" y="1478019"/>
            <a:ext cx="2233420" cy="2137741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8"/>
            </p:custDataLst>
          </p:nvPr>
        </p:nvSpPr>
        <p:spPr>
          <a:xfrm>
            <a:off x="5248622" y="1695995"/>
            <a:ext cx="1701789" cy="1701790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19"/>
            </p:custDataLst>
          </p:nvPr>
        </p:nvSpPr>
        <p:spPr>
          <a:xfrm>
            <a:off x="5491097" y="1695995"/>
            <a:ext cx="1216838" cy="257397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zh-CN" sz="14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0" name="文本框 39"/>
          <p:cNvSpPr txBox="1"/>
          <p:nvPr>
            <p:custDataLst>
              <p:tags r:id="rId20"/>
            </p:custDataLst>
          </p:nvPr>
        </p:nvSpPr>
        <p:spPr>
          <a:xfrm>
            <a:off x="5367449" y="2013903"/>
            <a:ext cx="1464135" cy="10659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400" b="1" kern="0" spc="9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积极参加各项学科竞赛</a:t>
            </a:r>
          </a:p>
        </p:txBody>
      </p:sp>
      <p:sp>
        <p:nvSpPr>
          <p:cNvPr id="17" name="任意多边形 16"/>
          <p:cNvSpPr/>
          <p:nvPr>
            <p:custDataLst>
              <p:tags r:id="rId21"/>
            </p:custDataLst>
          </p:nvPr>
        </p:nvSpPr>
        <p:spPr>
          <a:xfrm>
            <a:off x="7443095" y="1478019"/>
            <a:ext cx="2233420" cy="2137741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22"/>
            </p:custDataLst>
          </p:nvPr>
        </p:nvSpPr>
        <p:spPr>
          <a:xfrm>
            <a:off x="7763637" y="1695995"/>
            <a:ext cx="1701789" cy="1701790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23"/>
            </p:custDataLst>
          </p:nvPr>
        </p:nvSpPr>
        <p:spPr>
          <a:xfrm>
            <a:off x="8006112" y="1695995"/>
            <a:ext cx="1216838" cy="257397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2500" lnSpcReduction="20000"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8" name="文本框 57"/>
          <p:cNvSpPr txBox="1"/>
          <p:nvPr>
            <p:custDataLst>
              <p:tags r:id="rId24"/>
            </p:custDataLst>
          </p:nvPr>
        </p:nvSpPr>
        <p:spPr>
          <a:xfrm>
            <a:off x="7882464" y="2013903"/>
            <a:ext cx="1464135" cy="106597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400" b="1" kern="0" spc="90" dirty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继续努力学习提升学习能力积极加入中国共产党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18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</a:rPr>
              <a:t>汇报人：党存远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/>
          <p:nvPr>
            <p:custDataLst>
              <p:tags r:id="rId2"/>
            </p:custDataLst>
          </p:nvPr>
        </p:nvSpPr>
        <p:spPr>
          <a:xfrm>
            <a:off x="6089015" y="1332230"/>
            <a:ext cx="5139690" cy="93789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7500"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en-US" altLang="zh-CN" sz="6000" b="1" i="0" u="none" strike="noStrike" kern="1200" cap="none" spc="300" normalizeH="0" baseline="0" noProof="1" dirty="0">
                <a:gradFill>
                  <a:gsLst>
                    <a:gs pos="0">
                      <a:schemeClr val="bg1"/>
                    </a:gs>
                    <a:gs pos="8500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uFillTx/>
                <a:latin typeface="+mj-ea"/>
                <a:ea typeface="+mj-ea"/>
                <a:cs typeface="微软雅黑" panose="020B0503020204020204" charset="-122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" panose="00000500000000000000" charset="-122"/>
                <a:ea typeface="MiSans" panose="00000500000000000000" charset="-122"/>
                <a:cs typeface="MiSans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lt1"/>
                </a:solidFill>
              </a:rPr>
              <a:t>CONTENTS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目录</a:t>
            </a:r>
          </a:p>
        </p:txBody>
      </p:sp>
      <p:sp>
        <p:nvSpPr>
          <p:cNvPr id="15" name="序号"/>
          <p:cNvSpPr txBox="1"/>
          <p:nvPr>
            <p:custDataLst>
              <p:tags r:id="rId4"/>
            </p:custDataLst>
          </p:nvPr>
        </p:nvSpPr>
        <p:spPr>
          <a:xfrm>
            <a:off x="1553318" y="2924175"/>
            <a:ext cx="1171575" cy="787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dk1"/>
                </a:solidFill>
                <a:latin typeface="+mj-ea"/>
                <a:ea typeface="+mj-ea"/>
                <a:cs typeface="微软雅黑" panose="020B0503020204020204" charset="-122"/>
              </a:rPr>
              <a:t>01.</a:t>
            </a:r>
          </a:p>
        </p:txBody>
      </p:sp>
      <p:sp>
        <p:nvSpPr>
          <p:cNvPr id="16" name="标题"/>
          <p:cNvSpPr txBox="1"/>
          <p:nvPr>
            <p:custDataLst>
              <p:tags r:id="rId5"/>
            </p:custDataLst>
          </p:nvPr>
        </p:nvSpPr>
        <p:spPr>
          <a:xfrm>
            <a:off x="1495761" y="4083050"/>
            <a:ext cx="2310765" cy="1769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300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</a:rPr>
              <a:t>个人背景</a:t>
            </a:r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1553317" y="3711575"/>
            <a:ext cx="548640" cy="84455"/>
          </a:xfrm>
          <a:prstGeom prst="rect">
            <a:avLst/>
          </a:prstGeom>
          <a:solidFill>
            <a:schemeClr val="accent1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0" name="序号"/>
          <p:cNvSpPr txBox="1"/>
          <p:nvPr>
            <p:custDataLst>
              <p:tags r:id="rId7"/>
            </p:custDataLst>
          </p:nvPr>
        </p:nvSpPr>
        <p:spPr>
          <a:xfrm>
            <a:off x="4884781" y="2929962"/>
            <a:ext cx="1171575" cy="787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dk1"/>
                </a:solidFill>
                <a:latin typeface="+mj-ea"/>
                <a:ea typeface="+mj-ea"/>
                <a:cs typeface="微软雅黑" panose="020B0503020204020204" charset="-122"/>
              </a:rPr>
              <a:t>02.</a:t>
            </a:r>
          </a:p>
        </p:txBody>
      </p:sp>
      <p:sp>
        <p:nvSpPr>
          <p:cNvPr id="12" name="标题"/>
          <p:cNvSpPr txBox="1"/>
          <p:nvPr>
            <p:custDataLst>
              <p:tags r:id="rId8"/>
            </p:custDataLst>
          </p:nvPr>
        </p:nvSpPr>
        <p:spPr>
          <a:xfrm>
            <a:off x="4850371" y="4083050"/>
            <a:ext cx="2310765" cy="1769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300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</a:rPr>
              <a:t>大一学年情况总结</a:t>
            </a: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4907927" y="3711575"/>
            <a:ext cx="548640" cy="84455"/>
          </a:xfrm>
          <a:prstGeom prst="rect">
            <a:avLst/>
          </a:prstGeom>
          <a:solidFill>
            <a:schemeClr val="accent1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3" name="序号"/>
          <p:cNvSpPr txBox="1"/>
          <p:nvPr>
            <p:custDataLst>
              <p:tags r:id="rId10"/>
            </p:custDataLst>
          </p:nvPr>
        </p:nvSpPr>
        <p:spPr>
          <a:xfrm>
            <a:off x="8303065" y="2924175"/>
            <a:ext cx="1171575" cy="787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dk1"/>
                </a:solidFill>
                <a:latin typeface="+mj-ea"/>
                <a:ea typeface="+mj-ea"/>
                <a:cs typeface="微软雅黑" panose="020B0503020204020204" charset="-122"/>
              </a:rPr>
              <a:t>03.</a:t>
            </a:r>
          </a:p>
        </p:txBody>
      </p:sp>
      <p:sp>
        <p:nvSpPr>
          <p:cNvPr id="21" name="标题"/>
          <p:cNvSpPr txBox="1"/>
          <p:nvPr>
            <p:custDataLst>
              <p:tags r:id="rId11"/>
            </p:custDataLst>
          </p:nvPr>
        </p:nvSpPr>
        <p:spPr>
          <a:xfrm>
            <a:off x="8303363" y="4083050"/>
            <a:ext cx="2310765" cy="1769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800" spc="300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</a:rPr>
              <a:t>未来规划</a:t>
            </a: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8360931" y="3711575"/>
            <a:ext cx="548640" cy="84455"/>
          </a:xfrm>
          <a:prstGeom prst="rect">
            <a:avLst/>
          </a:prstGeom>
          <a:solidFill>
            <a:schemeClr val="accent1"/>
          </a:soli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pPr marL="0">
              <a:buNone/>
            </a:pPr>
            <a:r>
              <a:rPr lang="zh-CN" altLang="en-US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77000">
                      <a:schemeClr val="accent2">
                        <a:alpha val="56000"/>
                      </a:schemeClr>
                    </a:gs>
                  </a:gsLst>
                  <a:lin ang="0" scaled="0"/>
                </a:gradFill>
              </a:rPr>
              <a:t>1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</a:rPr>
              <a:t>个人背景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4">
            <a:alphaModFix amt="18000"/>
          </a:blip>
          <a:srcRect r="299" b="43750"/>
          <a:stretch>
            <a:fillRect/>
          </a:stretch>
        </p:blipFill>
        <p:spPr>
          <a:xfrm flipH="1">
            <a:off x="1" y="332954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848816" y="130835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个人情况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: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/>
          <p:nvPr>
            <p:custDataLst>
              <p:tags r:id="rId5"/>
            </p:custDataLst>
          </p:nvPr>
        </p:nvSpPr>
        <p:spPr>
          <a:xfrm>
            <a:off x="3871200" y="1478310"/>
            <a:ext cx="4928119" cy="48351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姓名</a:t>
            </a:r>
            <a:r>
              <a:rPr lang="en-US" altLang="zh-CN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党存远</a:t>
            </a:r>
          </a:p>
        </p:txBody>
      </p:sp>
      <p:sp>
        <p:nvSpPr>
          <p:cNvPr id="6" name="椭圆 5"/>
          <p:cNvSpPr/>
          <p:nvPr>
            <p:custDataLst>
              <p:tags r:id="rId6"/>
            </p:custDataLst>
          </p:nvPr>
        </p:nvSpPr>
        <p:spPr>
          <a:xfrm>
            <a:off x="3282706" y="1503646"/>
            <a:ext cx="433022" cy="433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7"/>
            </p:custDataLst>
          </p:nvPr>
        </p:nvSpPr>
        <p:spPr>
          <a:xfrm>
            <a:off x="3389455" y="1641127"/>
            <a:ext cx="213970" cy="163914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>
            <a:normAutofit fontScale="2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3282706" y="2335572"/>
            <a:ext cx="433022" cy="433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9"/>
            </p:custDataLst>
          </p:nvPr>
        </p:nvSpPr>
        <p:spPr bwMode="auto">
          <a:xfrm>
            <a:off x="3413282" y="2451193"/>
            <a:ext cx="165213" cy="196681"/>
          </a:xfrm>
          <a:custGeom>
            <a:avLst/>
            <a:gdLst>
              <a:gd name="T0" fmla="*/ 1531007 w 4340"/>
              <a:gd name="T1" fmla="*/ 12533 h 5168"/>
              <a:gd name="T2" fmla="*/ 1585594 w 4340"/>
              <a:gd name="T3" fmla="*/ 64139 h 5168"/>
              <a:gd name="T4" fmla="*/ 1600347 w 4340"/>
              <a:gd name="T5" fmla="*/ 1789255 h 5168"/>
              <a:gd name="T6" fmla="*/ 1572685 w 4340"/>
              <a:gd name="T7" fmla="*/ 1860398 h 5168"/>
              <a:gd name="T8" fmla="*/ 1508878 w 4340"/>
              <a:gd name="T9" fmla="*/ 1900945 h 5168"/>
              <a:gd name="T10" fmla="*/ 86306 w 4340"/>
              <a:gd name="T11" fmla="*/ 1899471 h 5168"/>
              <a:gd name="T12" fmla="*/ 24712 w 4340"/>
              <a:gd name="T13" fmla="*/ 1855606 h 5168"/>
              <a:gd name="T14" fmla="*/ 0 w 4340"/>
              <a:gd name="T15" fmla="*/ 1782989 h 5168"/>
              <a:gd name="T16" fmla="*/ 17704 w 4340"/>
              <a:gd name="T17" fmla="*/ 466297 h 5168"/>
              <a:gd name="T18" fmla="*/ 122451 w 4340"/>
              <a:gd name="T19" fmla="*/ 354239 h 5168"/>
              <a:gd name="T20" fmla="*/ 347068 w 4340"/>
              <a:gd name="T21" fmla="*/ 1539703 h 5168"/>
              <a:gd name="T22" fmla="*/ 433374 w 4340"/>
              <a:gd name="T23" fmla="*/ 1566980 h 5168"/>
              <a:gd name="T24" fmla="*/ 518573 w 4340"/>
              <a:gd name="T25" fmla="*/ 1537123 h 5168"/>
              <a:gd name="T26" fmla="*/ 535170 w 4340"/>
              <a:gd name="T27" fmla="*/ 1412531 h 5168"/>
              <a:gd name="T28" fmla="*/ 498287 w 4340"/>
              <a:gd name="T29" fmla="*/ 1348023 h 5168"/>
              <a:gd name="T30" fmla="*/ 527794 w 4340"/>
              <a:gd name="T31" fmla="*/ 1310056 h 5168"/>
              <a:gd name="T32" fmla="*/ 531113 w 4340"/>
              <a:gd name="T33" fmla="*/ 1199103 h 5168"/>
              <a:gd name="T34" fmla="*/ 496443 w 4340"/>
              <a:gd name="T35" fmla="*/ 1161504 h 5168"/>
              <a:gd name="T36" fmla="*/ 380262 w 4340"/>
              <a:gd name="T37" fmla="*/ 1155238 h 5168"/>
              <a:gd name="T38" fmla="*/ 332683 w 4340"/>
              <a:gd name="T39" fmla="*/ 1212005 h 5168"/>
              <a:gd name="T40" fmla="*/ 429685 w 4340"/>
              <a:gd name="T41" fmla="*/ 1209424 h 5168"/>
              <a:gd name="T42" fmla="*/ 445545 w 4340"/>
              <a:gd name="T43" fmla="*/ 1300472 h 5168"/>
              <a:gd name="T44" fmla="*/ 407187 w 4340"/>
              <a:gd name="T45" fmla="*/ 1364980 h 5168"/>
              <a:gd name="T46" fmla="*/ 443701 w 4340"/>
              <a:gd name="T47" fmla="*/ 1379356 h 5168"/>
              <a:gd name="T48" fmla="*/ 433005 w 4340"/>
              <a:gd name="T49" fmla="*/ 1503579 h 5168"/>
              <a:gd name="T50" fmla="*/ 330102 w 4340"/>
              <a:gd name="T51" fmla="*/ 1390783 h 5168"/>
              <a:gd name="T52" fmla="*/ 756836 w 4340"/>
              <a:gd name="T53" fmla="*/ 1273195 h 5168"/>
              <a:gd name="T54" fmla="*/ 736551 w 4340"/>
              <a:gd name="T55" fmla="*/ 1176986 h 5168"/>
              <a:gd name="T56" fmla="*/ 674587 w 4340"/>
              <a:gd name="T57" fmla="*/ 1148972 h 5168"/>
              <a:gd name="T58" fmla="*/ 575741 w 4340"/>
              <a:gd name="T59" fmla="*/ 1167771 h 5168"/>
              <a:gd name="T60" fmla="*/ 550292 w 4340"/>
              <a:gd name="T61" fmla="*/ 1227486 h 5168"/>
              <a:gd name="T62" fmla="*/ 650245 w 4340"/>
              <a:gd name="T63" fmla="*/ 1211267 h 5168"/>
              <a:gd name="T64" fmla="*/ 668317 w 4340"/>
              <a:gd name="T65" fmla="*/ 1252184 h 5168"/>
              <a:gd name="T66" fmla="*/ 1077348 w 4340"/>
              <a:gd name="T67" fmla="*/ 1359450 h 5168"/>
              <a:gd name="T68" fmla="*/ 981822 w 4340"/>
              <a:gd name="T69" fmla="*/ 1509845 h 5168"/>
              <a:gd name="T70" fmla="*/ 969281 w 4340"/>
              <a:gd name="T71" fmla="*/ 1209793 h 5168"/>
              <a:gd name="T72" fmla="*/ 994731 w 4340"/>
              <a:gd name="T73" fmla="*/ 1209793 h 5168"/>
              <a:gd name="T74" fmla="*/ 1058538 w 4340"/>
              <a:gd name="T75" fmla="*/ 1171088 h 5168"/>
              <a:gd name="T76" fmla="*/ 945676 w 4340"/>
              <a:gd name="T77" fmla="*/ 1150815 h 5168"/>
              <a:gd name="T78" fmla="*/ 886295 w 4340"/>
              <a:gd name="T79" fmla="*/ 1189151 h 5168"/>
              <a:gd name="T80" fmla="*/ 885926 w 4340"/>
              <a:gd name="T81" fmla="*/ 1531962 h 5168"/>
              <a:gd name="T82" fmla="*/ 935718 w 4340"/>
              <a:gd name="T83" fmla="*/ 1564769 h 5168"/>
              <a:gd name="T84" fmla="*/ 1034195 w 4340"/>
              <a:gd name="T85" fmla="*/ 1563663 h 5168"/>
              <a:gd name="T86" fmla="*/ 1273196 w 4340"/>
              <a:gd name="T87" fmla="*/ 1543389 h 5168"/>
              <a:gd name="T88" fmla="*/ 1298277 w 4340"/>
              <a:gd name="T89" fmla="*/ 1501367 h 5168"/>
              <a:gd name="T90" fmla="*/ 1282417 w 4340"/>
              <a:gd name="T91" fmla="*/ 1361294 h 5168"/>
              <a:gd name="T92" fmla="*/ 1272090 w 4340"/>
              <a:gd name="T93" fmla="*/ 1329593 h 5168"/>
              <a:gd name="T94" fmla="*/ 1297170 w 4340"/>
              <a:gd name="T95" fmla="*/ 1224906 h 5168"/>
              <a:gd name="T96" fmla="*/ 1275778 w 4340"/>
              <a:gd name="T97" fmla="*/ 1173669 h 5168"/>
              <a:gd name="T98" fmla="*/ 1096159 w 4340"/>
              <a:gd name="T99" fmla="*/ 1563663 h 5168"/>
              <a:gd name="T100" fmla="*/ 1197218 w 4340"/>
              <a:gd name="T101" fmla="*/ 1206107 h 5168"/>
              <a:gd name="T102" fmla="*/ 1210127 w 4340"/>
              <a:gd name="T103" fmla="*/ 1306001 h 5168"/>
              <a:gd name="T104" fmla="*/ 1203856 w 4340"/>
              <a:gd name="T105" fmla="*/ 1367191 h 5168"/>
              <a:gd name="T106" fmla="*/ 1207914 w 4340"/>
              <a:gd name="T107" fmla="*/ 1502104 h 5168"/>
              <a:gd name="T108" fmla="*/ 295432 w 4340"/>
              <a:gd name="T109" fmla="*/ 982358 h 5168"/>
              <a:gd name="T110" fmla="*/ 219453 w 4340"/>
              <a:gd name="T111" fmla="*/ 1038019 h 5168"/>
              <a:gd name="T112" fmla="*/ 239370 w 4340"/>
              <a:gd name="T113" fmla="*/ 1697470 h 5168"/>
              <a:gd name="T114" fmla="*/ 1338479 w 4340"/>
              <a:gd name="T115" fmla="*/ 1717007 h 5168"/>
              <a:gd name="T116" fmla="*/ 1394172 w 4340"/>
              <a:gd name="T117" fmla="*/ 1641441 h 5168"/>
              <a:gd name="T118" fmla="*/ 1352863 w 4340"/>
              <a:gd name="T119" fmla="*/ 991573 h 5168"/>
              <a:gd name="T120" fmla="*/ 576110 w 4340"/>
              <a:gd name="T121" fmla="*/ 67088 h 516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340" h="5168">
                <a:moveTo>
                  <a:pt x="332" y="961"/>
                </a:moveTo>
                <a:lnTo>
                  <a:pt x="1480" y="0"/>
                </a:lnTo>
                <a:lnTo>
                  <a:pt x="4009" y="0"/>
                </a:lnTo>
                <a:lnTo>
                  <a:pt x="4025" y="0"/>
                </a:lnTo>
                <a:lnTo>
                  <a:pt x="4042" y="3"/>
                </a:lnTo>
                <a:lnTo>
                  <a:pt x="4058" y="5"/>
                </a:lnTo>
                <a:lnTo>
                  <a:pt x="4075" y="7"/>
                </a:lnTo>
                <a:lnTo>
                  <a:pt x="4091" y="11"/>
                </a:lnTo>
                <a:lnTo>
                  <a:pt x="4106" y="15"/>
                </a:lnTo>
                <a:lnTo>
                  <a:pt x="4122" y="21"/>
                </a:lnTo>
                <a:lnTo>
                  <a:pt x="4137" y="26"/>
                </a:lnTo>
                <a:lnTo>
                  <a:pt x="4151" y="34"/>
                </a:lnTo>
                <a:lnTo>
                  <a:pt x="4166" y="40"/>
                </a:lnTo>
                <a:lnTo>
                  <a:pt x="4180" y="49"/>
                </a:lnTo>
                <a:lnTo>
                  <a:pt x="4193" y="57"/>
                </a:lnTo>
                <a:lnTo>
                  <a:pt x="4206" y="67"/>
                </a:lnTo>
                <a:lnTo>
                  <a:pt x="4219" y="77"/>
                </a:lnTo>
                <a:lnTo>
                  <a:pt x="4231" y="87"/>
                </a:lnTo>
                <a:lnTo>
                  <a:pt x="4242" y="98"/>
                </a:lnTo>
                <a:lnTo>
                  <a:pt x="4253" y="110"/>
                </a:lnTo>
                <a:lnTo>
                  <a:pt x="4264" y="122"/>
                </a:lnTo>
                <a:lnTo>
                  <a:pt x="4273" y="133"/>
                </a:lnTo>
                <a:lnTo>
                  <a:pt x="4283" y="147"/>
                </a:lnTo>
                <a:lnTo>
                  <a:pt x="4292" y="160"/>
                </a:lnTo>
                <a:lnTo>
                  <a:pt x="4299" y="174"/>
                </a:lnTo>
                <a:lnTo>
                  <a:pt x="4307" y="188"/>
                </a:lnTo>
                <a:lnTo>
                  <a:pt x="4313" y="203"/>
                </a:lnTo>
                <a:lnTo>
                  <a:pt x="4320" y="218"/>
                </a:lnTo>
                <a:lnTo>
                  <a:pt x="4325" y="233"/>
                </a:lnTo>
                <a:lnTo>
                  <a:pt x="4329" y="249"/>
                </a:lnTo>
                <a:lnTo>
                  <a:pt x="4332" y="265"/>
                </a:lnTo>
                <a:lnTo>
                  <a:pt x="4336" y="281"/>
                </a:lnTo>
                <a:lnTo>
                  <a:pt x="4338" y="298"/>
                </a:lnTo>
                <a:lnTo>
                  <a:pt x="4339" y="315"/>
                </a:lnTo>
                <a:lnTo>
                  <a:pt x="4340" y="332"/>
                </a:lnTo>
                <a:lnTo>
                  <a:pt x="4340" y="4837"/>
                </a:lnTo>
                <a:lnTo>
                  <a:pt x="4339" y="4854"/>
                </a:lnTo>
                <a:lnTo>
                  <a:pt x="4338" y="4870"/>
                </a:lnTo>
                <a:lnTo>
                  <a:pt x="4336" y="4887"/>
                </a:lnTo>
                <a:lnTo>
                  <a:pt x="4332" y="4903"/>
                </a:lnTo>
                <a:lnTo>
                  <a:pt x="4329" y="4919"/>
                </a:lnTo>
                <a:lnTo>
                  <a:pt x="4325" y="4934"/>
                </a:lnTo>
                <a:lnTo>
                  <a:pt x="4320" y="4950"/>
                </a:lnTo>
                <a:lnTo>
                  <a:pt x="4313" y="4965"/>
                </a:lnTo>
                <a:lnTo>
                  <a:pt x="4307" y="4979"/>
                </a:lnTo>
                <a:lnTo>
                  <a:pt x="4299" y="4994"/>
                </a:lnTo>
                <a:lnTo>
                  <a:pt x="4292" y="5008"/>
                </a:lnTo>
                <a:lnTo>
                  <a:pt x="4283" y="5021"/>
                </a:lnTo>
                <a:lnTo>
                  <a:pt x="4273" y="5034"/>
                </a:lnTo>
                <a:lnTo>
                  <a:pt x="4264" y="5047"/>
                </a:lnTo>
                <a:lnTo>
                  <a:pt x="4253" y="5058"/>
                </a:lnTo>
                <a:lnTo>
                  <a:pt x="4242" y="5070"/>
                </a:lnTo>
                <a:lnTo>
                  <a:pt x="4231" y="5081"/>
                </a:lnTo>
                <a:lnTo>
                  <a:pt x="4219" y="5092"/>
                </a:lnTo>
                <a:lnTo>
                  <a:pt x="4206" y="5101"/>
                </a:lnTo>
                <a:lnTo>
                  <a:pt x="4193" y="5111"/>
                </a:lnTo>
                <a:lnTo>
                  <a:pt x="4180" y="5120"/>
                </a:lnTo>
                <a:lnTo>
                  <a:pt x="4166" y="5127"/>
                </a:lnTo>
                <a:lnTo>
                  <a:pt x="4151" y="5135"/>
                </a:lnTo>
                <a:lnTo>
                  <a:pt x="4137" y="5141"/>
                </a:lnTo>
                <a:lnTo>
                  <a:pt x="4122" y="5147"/>
                </a:lnTo>
                <a:lnTo>
                  <a:pt x="4106" y="5153"/>
                </a:lnTo>
                <a:lnTo>
                  <a:pt x="4091" y="5157"/>
                </a:lnTo>
                <a:lnTo>
                  <a:pt x="4075" y="5160"/>
                </a:lnTo>
                <a:lnTo>
                  <a:pt x="4058" y="5164"/>
                </a:lnTo>
                <a:lnTo>
                  <a:pt x="4042" y="5166"/>
                </a:lnTo>
                <a:lnTo>
                  <a:pt x="4025" y="5167"/>
                </a:lnTo>
                <a:lnTo>
                  <a:pt x="4009" y="5168"/>
                </a:lnTo>
                <a:lnTo>
                  <a:pt x="332" y="5168"/>
                </a:lnTo>
                <a:lnTo>
                  <a:pt x="316" y="5167"/>
                </a:lnTo>
                <a:lnTo>
                  <a:pt x="299" y="5166"/>
                </a:lnTo>
                <a:lnTo>
                  <a:pt x="281" y="5164"/>
                </a:lnTo>
                <a:lnTo>
                  <a:pt x="265" y="5160"/>
                </a:lnTo>
                <a:lnTo>
                  <a:pt x="249" y="5157"/>
                </a:lnTo>
                <a:lnTo>
                  <a:pt x="234" y="5153"/>
                </a:lnTo>
                <a:lnTo>
                  <a:pt x="218" y="5147"/>
                </a:lnTo>
                <a:lnTo>
                  <a:pt x="203" y="5141"/>
                </a:lnTo>
                <a:lnTo>
                  <a:pt x="189" y="5135"/>
                </a:lnTo>
                <a:lnTo>
                  <a:pt x="174" y="5127"/>
                </a:lnTo>
                <a:lnTo>
                  <a:pt x="160" y="5120"/>
                </a:lnTo>
                <a:lnTo>
                  <a:pt x="147" y="5111"/>
                </a:lnTo>
                <a:lnTo>
                  <a:pt x="134" y="5101"/>
                </a:lnTo>
                <a:lnTo>
                  <a:pt x="122" y="5092"/>
                </a:lnTo>
                <a:lnTo>
                  <a:pt x="110" y="5081"/>
                </a:lnTo>
                <a:lnTo>
                  <a:pt x="98" y="5070"/>
                </a:lnTo>
                <a:lnTo>
                  <a:pt x="87" y="5058"/>
                </a:lnTo>
                <a:lnTo>
                  <a:pt x="77" y="5047"/>
                </a:lnTo>
                <a:lnTo>
                  <a:pt x="67" y="5034"/>
                </a:lnTo>
                <a:lnTo>
                  <a:pt x="57" y="5021"/>
                </a:lnTo>
                <a:lnTo>
                  <a:pt x="49" y="5008"/>
                </a:lnTo>
                <a:lnTo>
                  <a:pt x="41" y="4994"/>
                </a:lnTo>
                <a:lnTo>
                  <a:pt x="34" y="4979"/>
                </a:lnTo>
                <a:lnTo>
                  <a:pt x="27" y="4965"/>
                </a:lnTo>
                <a:lnTo>
                  <a:pt x="21" y="4950"/>
                </a:lnTo>
                <a:lnTo>
                  <a:pt x="16" y="4934"/>
                </a:lnTo>
                <a:lnTo>
                  <a:pt x="11" y="4919"/>
                </a:lnTo>
                <a:lnTo>
                  <a:pt x="8" y="4903"/>
                </a:lnTo>
                <a:lnTo>
                  <a:pt x="5" y="4887"/>
                </a:lnTo>
                <a:lnTo>
                  <a:pt x="3" y="4870"/>
                </a:lnTo>
                <a:lnTo>
                  <a:pt x="2" y="4854"/>
                </a:lnTo>
                <a:lnTo>
                  <a:pt x="0" y="4837"/>
                </a:lnTo>
                <a:lnTo>
                  <a:pt x="0" y="1552"/>
                </a:lnTo>
                <a:lnTo>
                  <a:pt x="2" y="1497"/>
                </a:lnTo>
                <a:lnTo>
                  <a:pt x="5" y="1446"/>
                </a:lnTo>
                <a:lnTo>
                  <a:pt x="7" y="1422"/>
                </a:lnTo>
                <a:lnTo>
                  <a:pt x="10" y="1399"/>
                </a:lnTo>
                <a:lnTo>
                  <a:pt x="13" y="1378"/>
                </a:lnTo>
                <a:lnTo>
                  <a:pt x="18" y="1358"/>
                </a:lnTo>
                <a:lnTo>
                  <a:pt x="23" y="1338"/>
                </a:lnTo>
                <a:lnTo>
                  <a:pt x="28" y="1319"/>
                </a:lnTo>
                <a:lnTo>
                  <a:pt x="34" y="1301"/>
                </a:lnTo>
                <a:lnTo>
                  <a:pt x="40" y="1283"/>
                </a:lnTo>
                <a:lnTo>
                  <a:pt x="48" y="1265"/>
                </a:lnTo>
                <a:lnTo>
                  <a:pt x="56" y="1249"/>
                </a:lnTo>
                <a:lnTo>
                  <a:pt x="65" y="1233"/>
                </a:lnTo>
                <a:lnTo>
                  <a:pt x="73" y="1217"/>
                </a:lnTo>
                <a:lnTo>
                  <a:pt x="84" y="1202"/>
                </a:lnTo>
                <a:lnTo>
                  <a:pt x="95" y="1187"/>
                </a:lnTo>
                <a:lnTo>
                  <a:pt x="107" y="1171"/>
                </a:lnTo>
                <a:lnTo>
                  <a:pt x="118" y="1157"/>
                </a:lnTo>
                <a:lnTo>
                  <a:pt x="146" y="1127"/>
                </a:lnTo>
                <a:lnTo>
                  <a:pt x="176" y="1096"/>
                </a:lnTo>
                <a:lnTo>
                  <a:pt x="210" y="1065"/>
                </a:lnTo>
                <a:lnTo>
                  <a:pt x="247" y="1033"/>
                </a:lnTo>
                <a:lnTo>
                  <a:pt x="332" y="961"/>
                </a:lnTo>
                <a:close/>
                <a:moveTo>
                  <a:pt x="895" y="3773"/>
                </a:moveTo>
                <a:lnTo>
                  <a:pt x="895" y="4040"/>
                </a:lnTo>
                <a:lnTo>
                  <a:pt x="896" y="4066"/>
                </a:lnTo>
                <a:lnTo>
                  <a:pt x="899" y="4089"/>
                </a:lnTo>
                <a:lnTo>
                  <a:pt x="904" y="4112"/>
                </a:lnTo>
                <a:lnTo>
                  <a:pt x="908" y="4123"/>
                </a:lnTo>
                <a:lnTo>
                  <a:pt x="913" y="4132"/>
                </a:lnTo>
                <a:lnTo>
                  <a:pt x="917" y="4142"/>
                </a:lnTo>
                <a:lnTo>
                  <a:pt x="922" y="4151"/>
                </a:lnTo>
                <a:lnTo>
                  <a:pt x="928" y="4160"/>
                </a:lnTo>
                <a:lnTo>
                  <a:pt x="934" y="4169"/>
                </a:lnTo>
                <a:lnTo>
                  <a:pt x="941" y="4177"/>
                </a:lnTo>
                <a:lnTo>
                  <a:pt x="948" y="4185"/>
                </a:lnTo>
                <a:lnTo>
                  <a:pt x="957" y="4192"/>
                </a:lnTo>
                <a:lnTo>
                  <a:pt x="965" y="4199"/>
                </a:lnTo>
                <a:lnTo>
                  <a:pt x="974" y="4205"/>
                </a:lnTo>
                <a:lnTo>
                  <a:pt x="984" y="4210"/>
                </a:lnTo>
                <a:lnTo>
                  <a:pt x="1004" y="4222"/>
                </a:lnTo>
                <a:lnTo>
                  <a:pt x="1027" y="4231"/>
                </a:lnTo>
                <a:lnTo>
                  <a:pt x="1052" y="4238"/>
                </a:lnTo>
                <a:lnTo>
                  <a:pt x="1080" y="4244"/>
                </a:lnTo>
                <a:lnTo>
                  <a:pt x="1110" y="4248"/>
                </a:lnTo>
                <a:lnTo>
                  <a:pt x="1141" y="4251"/>
                </a:lnTo>
                <a:lnTo>
                  <a:pt x="1175" y="4251"/>
                </a:lnTo>
                <a:lnTo>
                  <a:pt x="1209" y="4251"/>
                </a:lnTo>
                <a:lnTo>
                  <a:pt x="1240" y="4248"/>
                </a:lnTo>
                <a:lnTo>
                  <a:pt x="1269" y="4244"/>
                </a:lnTo>
                <a:lnTo>
                  <a:pt x="1297" y="4237"/>
                </a:lnTo>
                <a:lnTo>
                  <a:pt x="1321" y="4229"/>
                </a:lnTo>
                <a:lnTo>
                  <a:pt x="1344" y="4219"/>
                </a:lnTo>
                <a:lnTo>
                  <a:pt x="1354" y="4214"/>
                </a:lnTo>
                <a:lnTo>
                  <a:pt x="1364" y="4207"/>
                </a:lnTo>
                <a:lnTo>
                  <a:pt x="1374" y="4201"/>
                </a:lnTo>
                <a:lnTo>
                  <a:pt x="1382" y="4193"/>
                </a:lnTo>
                <a:lnTo>
                  <a:pt x="1391" y="4186"/>
                </a:lnTo>
                <a:lnTo>
                  <a:pt x="1398" y="4178"/>
                </a:lnTo>
                <a:lnTo>
                  <a:pt x="1406" y="4170"/>
                </a:lnTo>
                <a:lnTo>
                  <a:pt x="1412" y="4161"/>
                </a:lnTo>
                <a:lnTo>
                  <a:pt x="1419" y="4151"/>
                </a:lnTo>
                <a:lnTo>
                  <a:pt x="1425" y="4142"/>
                </a:lnTo>
                <a:lnTo>
                  <a:pt x="1429" y="4131"/>
                </a:lnTo>
                <a:lnTo>
                  <a:pt x="1435" y="4120"/>
                </a:lnTo>
                <a:lnTo>
                  <a:pt x="1438" y="4110"/>
                </a:lnTo>
                <a:lnTo>
                  <a:pt x="1442" y="4098"/>
                </a:lnTo>
                <a:lnTo>
                  <a:pt x="1448" y="4073"/>
                </a:lnTo>
                <a:lnTo>
                  <a:pt x="1451" y="4046"/>
                </a:lnTo>
                <a:lnTo>
                  <a:pt x="1452" y="4019"/>
                </a:lnTo>
                <a:lnTo>
                  <a:pt x="1452" y="3852"/>
                </a:lnTo>
                <a:lnTo>
                  <a:pt x="1451" y="3832"/>
                </a:lnTo>
                <a:lnTo>
                  <a:pt x="1450" y="3813"/>
                </a:lnTo>
                <a:lnTo>
                  <a:pt x="1447" y="3794"/>
                </a:lnTo>
                <a:lnTo>
                  <a:pt x="1443" y="3776"/>
                </a:lnTo>
                <a:lnTo>
                  <a:pt x="1439" y="3760"/>
                </a:lnTo>
                <a:lnTo>
                  <a:pt x="1434" y="3744"/>
                </a:lnTo>
                <a:lnTo>
                  <a:pt x="1426" y="3730"/>
                </a:lnTo>
                <a:lnTo>
                  <a:pt x="1419" y="3716"/>
                </a:lnTo>
                <a:lnTo>
                  <a:pt x="1410" y="3704"/>
                </a:lnTo>
                <a:lnTo>
                  <a:pt x="1401" y="3693"/>
                </a:lnTo>
                <a:lnTo>
                  <a:pt x="1390" y="3682"/>
                </a:lnTo>
                <a:lnTo>
                  <a:pt x="1378" y="3673"/>
                </a:lnTo>
                <a:lnTo>
                  <a:pt x="1365" y="3665"/>
                </a:lnTo>
                <a:lnTo>
                  <a:pt x="1351" y="3657"/>
                </a:lnTo>
                <a:lnTo>
                  <a:pt x="1336" y="3651"/>
                </a:lnTo>
                <a:lnTo>
                  <a:pt x="1321" y="3645"/>
                </a:lnTo>
                <a:lnTo>
                  <a:pt x="1336" y="3640"/>
                </a:lnTo>
                <a:lnTo>
                  <a:pt x="1351" y="3633"/>
                </a:lnTo>
                <a:lnTo>
                  <a:pt x="1364" y="3625"/>
                </a:lnTo>
                <a:lnTo>
                  <a:pt x="1377" y="3618"/>
                </a:lnTo>
                <a:lnTo>
                  <a:pt x="1388" y="3608"/>
                </a:lnTo>
                <a:lnTo>
                  <a:pt x="1398" y="3599"/>
                </a:lnTo>
                <a:lnTo>
                  <a:pt x="1408" y="3589"/>
                </a:lnTo>
                <a:lnTo>
                  <a:pt x="1417" y="3578"/>
                </a:lnTo>
                <a:lnTo>
                  <a:pt x="1424" y="3566"/>
                </a:lnTo>
                <a:lnTo>
                  <a:pt x="1431" y="3554"/>
                </a:lnTo>
                <a:lnTo>
                  <a:pt x="1436" y="3540"/>
                </a:lnTo>
                <a:lnTo>
                  <a:pt x="1440" y="3528"/>
                </a:lnTo>
                <a:lnTo>
                  <a:pt x="1444" y="3513"/>
                </a:lnTo>
                <a:lnTo>
                  <a:pt x="1447" y="3498"/>
                </a:lnTo>
                <a:lnTo>
                  <a:pt x="1448" y="3483"/>
                </a:lnTo>
                <a:lnTo>
                  <a:pt x="1449" y="3465"/>
                </a:lnTo>
                <a:lnTo>
                  <a:pt x="1449" y="3312"/>
                </a:lnTo>
                <a:lnTo>
                  <a:pt x="1449" y="3300"/>
                </a:lnTo>
                <a:lnTo>
                  <a:pt x="1448" y="3287"/>
                </a:lnTo>
                <a:lnTo>
                  <a:pt x="1446" y="3276"/>
                </a:lnTo>
                <a:lnTo>
                  <a:pt x="1443" y="3265"/>
                </a:lnTo>
                <a:lnTo>
                  <a:pt x="1440" y="3253"/>
                </a:lnTo>
                <a:lnTo>
                  <a:pt x="1437" y="3243"/>
                </a:lnTo>
                <a:lnTo>
                  <a:pt x="1433" y="3233"/>
                </a:lnTo>
                <a:lnTo>
                  <a:pt x="1428" y="3223"/>
                </a:lnTo>
                <a:lnTo>
                  <a:pt x="1423" y="3214"/>
                </a:lnTo>
                <a:lnTo>
                  <a:pt x="1417" y="3206"/>
                </a:lnTo>
                <a:lnTo>
                  <a:pt x="1410" y="3197"/>
                </a:lnTo>
                <a:lnTo>
                  <a:pt x="1403" y="3189"/>
                </a:lnTo>
                <a:lnTo>
                  <a:pt x="1394" y="3181"/>
                </a:lnTo>
                <a:lnTo>
                  <a:pt x="1386" y="3175"/>
                </a:lnTo>
                <a:lnTo>
                  <a:pt x="1377" y="3168"/>
                </a:lnTo>
                <a:lnTo>
                  <a:pt x="1366" y="3162"/>
                </a:lnTo>
                <a:lnTo>
                  <a:pt x="1346" y="3151"/>
                </a:lnTo>
                <a:lnTo>
                  <a:pt x="1324" y="3142"/>
                </a:lnTo>
                <a:lnTo>
                  <a:pt x="1302" y="3133"/>
                </a:lnTo>
                <a:lnTo>
                  <a:pt x="1278" y="3127"/>
                </a:lnTo>
                <a:lnTo>
                  <a:pt x="1254" y="3121"/>
                </a:lnTo>
                <a:lnTo>
                  <a:pt x="1228" y="3118"/>
                </a:lnTo>
                <a:lnTo>
                  <a:pt x="1202" y="3116"/>
                </a:lnTo>
                <a:lnTo>
                  <a:pt x="1175" y="3115"/>
                </a:lnTo>
                <a:lnTo>
                  <a:pt x="1142" y="3116"/>
                </a:lnTo>
                <a:lnTo>
                  <a:pt x="1111" y="3118"/>
                </a:lnTo>
                <a:lnTo>
                  <a:pt x="1082" y="3121"/>
                </a:lnTo>
                <a:lnTo>
                  <a:pt x="1055" y="3127"/>
                </a:lnTo>
                <a:lnTo>
                  <a:pt x="1031" y="3134"/>
                </a:lnTo>
                <a:lnTo>
                  <a:pt x="1008" y="3143"/>
                </a:lnTo>
                <a:lnTo>
                  <a:pt x="988" y="3152"/>
                </a:lnTo>
                <a:lnTo>
                  <a:pt x="970" y="3164"/>
                </a:lnTo>
                <a:lnTo>
                  <a:pt x="953" y="3177"/>
                </a:lnTo>
                <a:lnTo>
                  <a:pt x="946" y="3184"/>
                </a:lnTo>
                <a:lnTo>
                  <a:pt x="940" y="3192"/>
                </a:lnTo>
                <a:lnTo>
                  <a:pt x="933" y="3199"/>
                </a:lnTo>
                <a:lnTo>
                  <a:pt x="928" y="3208"/>
                </a:lnTo>
                <a:lnTo>
                  <a:pt x="922" y="3217"/>
                </a:lnTo>
                <a:lnTo>
                  <a:pt x="918" y="3226"/>
                </a:lnTo>
                <a:lnTo>
                  <a:pt x="911" y="3246"/>
                </a:lnTo>
                <a:lnTo>
                  <a:pt x="905" y="3266"/>
                </a:lnTo>
                <a:lnTo>
                  <a:pt x="902" y="3288"/>
                </a:lnTo>
                <a:lnTo>
                  <a:pt x="901" y="3312"/>
                </a:lnTo>
                <a:lnTo>
                  <a:pt x="901" y="3520"/>
                </a:lnTo>
                <a:lnTo>
                  <a:pt x="1119" y="3520"/>
                </a:lnTo>
                <a:lnTo>
                  <a:pt x="1119" y="3314"/>
                </a:lnTo>
                <a:lnTo>
                  <a:pt x="1120" y="3306"/>
                </a:lnTo>
                <a:lnTo>
                  <a:pt x="1122" y="3299"/>
                </a:lnTo>
                <a:lnTo>
                  <a:pt x="1125" y="3294"/>
                </a:lnTo>
                <a:lnTo>
                  <a:pt x="1130" y="3288"/>
                </a:lnTo>
                <a:lnTo>
                  <a:pt x="1137" y="3285"/>
                </a:lnTo>
                <a:lnTo>
                  <a:pt x="1144" y="3283"/>
                </a:lnTo>
                <a:lnTo>
                  <a:pt x="1154" y="3281"/>
                </a:lnTo>
                <a:lnTo>
                  <a:pt x="1165" y="3281"/>
                </a:lnTo>
                <a:lnTo>
                  <a:pt x="1174" y="3281"/>
                </a:lnTo>
                <a:lnTo>
                  <a:pt x="1184" y="3283"/>
                </a:lnTo>
                <a:lnTo>
                  <a:pt x="1191" y="3285"/>
                </a:lnTo>
                <a:lnTo>
                  <a:pt x="1198" y="3288"/>
                </a:lnTo>
                <a:lnTo>
                  <a:pt x="1202" y="3294"/>
                </a:lnTo>
                <a:lnTo>
                  <a:pt x="1205" y="3299"/>
                </a:lnTo>
                <a:lnTo>
                  <a:pt x="1208" y="3306"/>
                </a:lnTo>
                <a:lnTo>
                  <a:pt x="1209" y="3314"/>
                </a:lnTo>
                <a:lnTo>
                  <a:pt x="1209" y="3511"/>
                </a:lnTo>
                <a:lnTo>
                  <a:pt x="1209" y="3520"/>
                </a:lnTo>
                <a:lnTo>
                  <a:pt x="1208" y="3528"/>
                </a:lnTo>
                <a:lnTo>
                  <a:pt x="1205" y="3534"/>
                </a:lnTo>
                <a:lnTo>
                  <a:pt x="1202" y="3540"/>
                </a:lnTo>
                <a:lnTo>
                  <a:pt x="1198" y="3546"/>
                </a:lnTo>
                <a:lnTo>
                  <a:pt x="1194" y="3551"/>
                </a:lnTo>
                <a:lnTo>
                  <a:pt x="1188" y="3556"/>
                </a:lnTo>
                <a:lnTo>
                  <a:pt x="1182" y="3561"/>
                </a:lnTo>
                <a:lnTo>
                  <a:pt x="1175" y="3565"/>
                </a:lnTo>
                <a:lnTo>
                  <a:pt x="1168" y="3568"/>
                </a:lnTo>
                <a:lnTo>
                  <a:pt x="1159" y="3570"/>
                </a:lnTo>
                <a:lnTo>
                  <a:pt x="1150" y="3574"/>
                </a:lnTo>
                <a:lnTo>
                  <a:pt x="1128" y="3576"/>
                </a:lnTo>
                <a:lnTo>
                  <a:pt x="1104" y="3577"/>
                </a:lnTo>
                <a:lnTo>
                  <a:pt x="1104" y="3703"/>
                </a:lnTo>
                <a:lnTo>
                  <a:pt x="1131" y="3704"/>
                </a:lnTo>
                <a:lnTo>
                  <a:pt x="1143" y="3706"/>
                </a:lnTo>
                <a:lnTo>
                  <a:pt x="1155" y="3708"/>
                </a:lnTo>
                <a:lnTo>
                  <a:pt x="1165" y="3710"/>
                </a:lnTo>
                <a:lnTo>
                  <a:pt x="1173" y="3712"/>
                </a:lnTo>
                <a:lnTo>
                  <a:pt x="1181" y="3715"/>
                </a:lnTo>
                <a:lnTo>
                  <a:pt x="1186" y="3719"/>
                </a:lnTo>
                <a:lnTo>
                  <a:pt x="1191" y="3724"/>
                </a:lnTo>
                <a:lnTo>
                  <a:pt x="1196" y="3729"/>
                </a:lnTo>
                <a:lnTo>
                  <a:pt x="1200" y="3736"/>
                </a:lnTo>
                <a:lnTo>
                  <a:pt x="1203" y="3742"/>
                </a:lnTo>
                <a:lnTo>
                  <a:pt x="1205" y="3751"/>
                </a:lnTo>
                <a:lnTo>
                  <a:pt x="1208" y="3759"/>
                </a:lnTo>
                <a:lnTo>
                  <a:pt x="1209" y="3769"/>
                </a:lnTo>
                <a:lnTo>
                  <a:pt x="1209" y="3779"/>
                </a:lnTo>
                <a:lnTo>
                  <a:pt x="1209" y="4038"/>
                </a:lnTo>
                <a:lnTo>
                  <a:pt x="1208" y="4047"/>
                </a:lnTo>
                <a:lnTo>
                  <a:pt x="1205" y="4056"/>
                </a:lnTo>
                <a:lnTo>
                  <a:pt x="1202" y="4064"/>
                </a:lnTo>
                <a:lnTo>
                  <a:pt x="1198" y="4069"/>
                </a:lnTo>
                <a:lnTo>
                  <a:pt x="1191" y="4074"/>
                </a:lnTo>
                <a:lnTo>
                  <a:pt x="1184" y="4078"/>
                </a:lnTo>
                <a:lnTo>
                  <a:pt x="1174" y="4079"/>
                </a:lnTo>
                <a:lnTo>
                  <a:pt x="1165" y="4080"/>
                </a:lnTo>
                <a:lnTo>
                  <a:pt x="1154" y="4079"/>
                </a:lnTo>
                <a:lnTo>
                  <a:pt x="1145" y="4078"/>
                </a:lnTo>
                <a:lnTo>
                  <a:pt x="1137" y="4074"/>
                </a:lnTo>
                <a:lnTo>
                  <a:pt x="1131" y="4069"/>
                </a:lnTo>
                <a:lnTo>
                  <a:pt x="1126" y="4064"/>
                </a:lnTo>
                <a:lnTo>
                  <a:pt x="1123" y="4056"/>
                </a:lnTo>
                <a:lnTo>
                  <a:pt x="1121" y="4047"/>
                </a:lnTo>
                <a:lnTo>
                  <a:pt x="1120" y="4038"/>
                </a:lnTo>
                <a:lnTo>
                  <a:pt x="1120" y="3773"/>
                </a:lnTo>
                <a:lnTo>
                  <a:pt x="895" y="3773"/>
                </a:lnTo>
                <a:close/>
                <a:moveTo>
                  <a:pt x="2052" y="4242"/>
                </a:moveTo>
                <a:lnTo>
                  <a:pt x="2052" y="4098"/>
                </a:lnTo>
                <a:lnTo>
                  <a:pt x="1752" y="4098"/>
                </a:lnTo>
                <a:lnTo>
                  <a:pt x="2028" y="3570"/>
                </a:lnTo>
                <a:lnTo>
                  <a:pt x="2033" y="3559"/>
                </a:lnTo>
                <a:lnTo>
                  <a:pt x="2038" y="3546"/>
                </a:lnTo>
                <a:lnTo>
                  <a:pt x="2043" y="3532"/>
                </a:lnTo>
                <a:lnTo>
                  <a:pt x="2046" y="3518"/>
                </a:lnTo>
                <a:lnTo>
                  <a:pt x="2049" y="3503"/>
                </a:lnTo>
                <a:lnTo>
                  <a:pt x="2050" y="3487"/>
                </a:lnTo>
                <a:lnTo>
                  <a:pt x="2051" y="3471"/>
                </a:lnTo>
                <a:lnTo>
                  <a:pt x="2052" y="3454"/>
                </a:lnTo>
                <a:lnTo>
                  <a:pt x="2051" y="3410"/>
                </a:lnTo>
                <a:lnTo>
                  <a:pt x="2049" y="3369"/>
                </a:lnTo>
                <a:lnTo>
                  <a:pt x="2044" y="3332"/>
                </a:lnTo>
                <a:lnTo>
                  <a:pt x="2038" y="3298"/>
                </a:lnTo>
                <a:lnTo>
                  <a:pt x="2030" y="3267"/>
                </a:lnTo>
                <a:lnTo>
                  <a:pt x="2025" y="3253"/>
                </a:lnTo>
                <a:lnTo>
                  <a:pt x="2021" y="3239"/>
                </a:lnTo>
                <a:lnTo>
                  <a:pt x="2015" y="3226"/>
                </a:lnTo>
                <a:lnTo>
                  <a:pt x="2009" y="3214"/>
                </a:lnTo>
                <a:lnTo>
                  <a:pt x="2003" y="3204"/>
                </a:lnTo>
                <a:lnTo>
                  <a:pt x="1997" y="3193"/>
                </a:lnTo>
                <a:lnTo>
                  <a:pt x="1989" y="3184"/>
                </a:lnTo>
                <a:lnTo>
                  <a:pt x="1980" y="3175"/>
                </a:lnTo>
                <a:lnTo>
                  <a:pt x="1971" y="3166"/>
                </a:lnTo>
                <a:lnTo>
                  <a:pt x="1961" y="3159"/>
                </a:lnTo>
                <a:lnTo>
                  <a:pt x="1950" y="3152"/>
                </a:lnTo>
                <a:lnTo>
                  <a:pt x="1939" y="3146"/>
                </a:lnTo>
                <a:lnTo>
                  <a:pt x="1926" y="3139"/>
                </a:lnTo>
                <a:lnTo>
                  <a:pt x="1912" y="3134"/>
                </a:lnTo>
                <a:lnTo>
                  <a:pt x="1897" y="3130"/>
                </a:lnTo>
                <a:lnTo>
                  <a:pt x="1882" y="3126"/>
                </a:lnTo>
                <a:lnTo>
                  <a:pt x="1865" y="3122"/>
                </a:lnTo>
                <a:lnTo>
                  <a:pt x="1848" y="3119"/>
                </a:lnTo>
                <a:lnTo>
                  <a:pt x="1829" y="3117"/>
                </a:lnTo>
                <a:lnTo>
                  <a:pt x="1810" y="3116"/>
                </a:lnTo>
                <a:lnTo>
                  <a:pt x="1791" y="3115"/>
                </a:lnTo>
                <a:lnTo>
                  <a:pt x="1769" y="3115"/>
                </a:lnTo>
                <a:lnTo>
                  <a:pt x="1736" y="3116"/>
                </a:lnTo>
                <a:lnTo>
                  <a:pt x="1704" y="3118"/>
                </a:lnTo>
                <a:lnTo>
                  <a:pt x="1675" y="3122"/>
                </a:lnTo>
                <a:lnTo>
                  <a:pt x="1648" y="3128"/>
                </a:lnTo>
                <a:lnTo>
                  <a:pt x="1623" y="3135"/>
                </a:lnTo>
                <a:lnTo>
                  <a:pt x="1600" y="3145"/>
                </a:lnTo>
                <a:lnTo>
                  <a:pt x="1580" y="3156"/>
                </a:lnTo>
                <a:lnTo>
                  <a:pt x="1570" y="3162"/>
                </a:lnTo>
                <a:lnTo>
                  <a:pt x="1561" y="3168"/>
                </a:lnTo>
                <a:lnTo>
                  <a:pt x="1553" y="3176"/>
                </a:lnTo>
                <a:lnTo>
                  <a:pt x="1545" y="3182"/>
                </a:lnTo>
                <a:lnTo>
                  <a:pt x="1538" y="3191"/>
                </a:lnTo>
                <a:lnTo>
                  <a:pt x="1531" y="3198"/>
                </a:lnTo>
                <a:lnTo>
                  <a:pt x="1525" y="3207"/>
                </a:lnTo>
                <a:lnTo>
                  <a:pt x="1519" y="3217"/>
                </a:lnTo>
                <a:lnTo>
                  <a:pt x="1514" y="3226"/>
                </a:lnTo>
                <a:lnTo>
                  <a:pt x="1510" y="3236"/>
                </a:lnTo>
                <a:lnTo>
                  <a:pt x="1506" y="3246"/>
                </a:lnTo>
                <a:lnTo>
                  <a:pt x="1502" y="3257"/>
                </a:lnTo>
                <a:lnTo>
                  <a:pt x="1496" y="3280"/>
                </a:lnTo>
                <a:lnTo>
                  <a:pt x="1493" y="3303"/>
                </a:lnTo>
                <a:lnTo>
                  <a:pt x="1492" y="3330"/>
                </a:lnTo>
                <a:lnTo>
                  <a:pt x="1492" y="3525"/>
                </a:lnTo>
                <a:lnTo>
                  <a:pt x="1711" y="3525"/>
                </a:lnTo>
                <a:lnTo>
                  <a:pt x="1711" y="3333"/>
                </a:lnTo>
                <a:lnTo>
                  <a:pt x="1712" y="3323"/>
                </a:lnTo>
                <a:lnTo>
                  <a:pt x="1715" y="3313"/>
                </a:lnTo>
                <a:lnTo>
                  <a:pt x="1719" y="3305"/>
                </a:lnTo>
                <a:lnTo>
                  <a:pt x="1724" y="3298"/>
                </a:lnTo>
                <a:lnTo>
                  <a:pt x="1732" y="3293"/>
                </a:lnTo>
                <a:lnTo>
                  <a:pt x="1740" y="3290"/>
                </a:lnTo>
                <a:lnTo>
                  <a:pt x="1751" y="3287"/>
                </a:lnTo>
                <a:lnTo>
                  <a:pt x="1763" y="3286"/>
                </a:lnTo>
                <a:lnTo>
                  <a:pt x="1775" y="3287"/>
                </a:lnTo>
                <a:lnTo>
                  <a:pt x="1780" y="3290"/>
                </a:lnTo>
                <a:lnTo>
                  <a:pt x="1785" y="3292"/>
                </a:lnTo>
                <a:lnTo>
                  <a:pt x="1790" y="3294"/>
                </a:lnTo>
                <a:lnTo>
                  <a:pt x="1794" y="3297"/>
                </a:lnTo>
                <a:lnTo>
                  <a:pt x="1797" y="3301"/>
                </a:lnTo>
                <a:lnTo>
                  <a:pt x="1800" y="3306"/>
                </a:lnTo>
                <a:lnTo>
                  <a:pt x="1806" y="3316"/>
                </a:lnTo>
                <a:lnTo>
                  <a:pt x="1810" y="3329"/>
                </a:lnTo>
                <a:lnTo>
                  <a:pt x="1812" y="3344"/>
                </a:lnTo>
                <a:lnTo>
                  <a:pt x="1813" y="3361"/>
                </a:lnTo>
                <a:lnTo>
                  <a:pt x="1812" y="3397"/>
                </a:lnTo>
                <a:lnTo>
                  <a:pt x="1810" y="3429"/>
                </a:lnTo>
                <a:lnTo>
                  <a:pt x="1807" y="3460"/>
                </a:lnTo>
                <a:lnTo>
                  <a:pt x="1801" y="3490"/>
                </a:lnTo>
                <a:lnTo>
                  <a:pt x="1795" y="3517"/>
                </a:lnTo>
                <a:lnTo>
                  <a:pt x="1787" y="3543"/>
                </a:lnTo>
                <a:lnTo>
                  <a:pt x="1778" y="3566"/>
                </a:lnTo>
                <a:lnTo>
                  <a:pt x="1768" y="3588"/>
                </a:lnTo>
                <a:lnTo>
                  <a:pt x="1492" y="4094"/>
                </a:lnTo>
                <a:lnTo>
                  <a:pt x="1492" y="4242"/>
                </a:lnTo>
                <a:lnTo>
                  <a:pt x="2052" y="4242"/>
                </a:lnTo>
                <a:close/>
                <a:moveTo>
                  <a:pt x="2921" y="4242"/>
                </a:moveTo>
                <a:lnTo>
                  <a:pt x="2921" y="3688"/>
                </a:lnTo>
                <a:lnTo>
                  <a:pt x="2648" y="3688"/>
                </a:lnTo>
                <a:lnTo>
                  <a:pt x="2648" y="3860"/>
                </a:lnTo>
                <a:lnTo>
                  <a:pt x="2699" y="3860"/>
                </a:lnTo>
                <a:lnTo>
                  <a:pt x="2699" y="4069"/>
                </a:lnTo>
                <a:lnTo>
                  <a:pt x="2699" y="4075"/>
                </a:lnTo>
                <a:lnTo>
                  <a:pt x="2697" y="4081"/>
                </a:lnTo>
                <a:lnTo>
                  <a:pt x="2693" y="4085"/>
                </a:lnTo>
                <a:lnTo>
                  <a:pt x="2690" y="4089"/>
                </a:lnTo>
                <a:lnTo>
                  <a:pt x="2685" y="4093"/>
                </a:lnTo>
                <a:lnTo>
                  <a:pt x="2678" y="4095"/>
                </a:lnTo>
                <a:lnTo>
                  <a:pt x="2671" y="4096"/>
                </a:lnTo>
                <a:lnTo>
                  <a:pt x="2662" y="4096"/>
                </a:lnTo>
                <a:lnTo>
                  <a:pt x="2654" y="4096"/>
                </a:lnTo>
                <a:lnTo>
                  <a:pt x="2646" y="4095"/>
                </a:lnTo>
                <a:lnTo>
                  <a:pt x="2640" y="4093"/>
                </a:lnTo>
                <a:lnTo>
                  <a:pt x="2635" y="4089"/>
                </a:lnTo>
                <a:lnTo>
                  <a:pt x="2631" y="4085"/>
                </a:lnTo>
                <a:lnTo>
                  <a:pt x="2628" y="4081"/>
                </a:lnTo>
                <a:lnTo>
                  <a:pt x="2627" y="4075"/>
                </a:lnTo>
                <a:lnTo>
                  <a:pt x="2626" y="4069"/>
                </a:lnTo>
                <a:lnTo>
                  <a:pt x="2626" y="3294"/>
                </a:lnTo>
                <a:lnTo>
                  <a:pt x="2627" y="3287"/>
                </a:lnTo>
                <a:lnTo>
                  <a:pt x="2628" y="3282"/>
                </a:lnTo>
                <a:lnTo>
                  <a:pt x="2631" y="3277"/>
                </a:lnTo>
                <a:lnTo>
                  <a:pt x="2635" y="3273"/>
                </a:lnTo>
                <a:lnTo>
                  <a:pt x="2640" y="3270"/>
                </a:lnTo>
                <a:lnTo>
                  <a:pt x="2646" y="3268"/>
                </a:lnTo>
                <a:lnTo>
                  <a:pt x="2654" y="3267"/>
                </a:lnTo>
                <a:lnTo>
                  <a:pt x="2662" y="3266"/>
                </a:lnTo>
                <a:lnTo>
                  <a:pt x="2671" y="3267"/>
                </a:lnTo>
                <a:lnTo>
                  <a:pt x="2678" y="3268"/>
                </a:lnTo>
                <a:lnTo>
                  <a:pt x="2685" y="3270"/>
                </a:lnTo>
                <a:lnTo>
                  <a:pt x="2690" y="3273"/>
                </a:lnTo>
                <a:lnTo>
                  <a:pt x="2693" y="3277"/>
                </a:lnTo>
                <a:lnTo>
                  <a:pt x="2697" y="3282"/>
                </a:lnTo>
                <a:lnTo>
                  <a:pt x="2699" y="3287"/>
                </a:lnTo>
                <a:lnTo>
                  <a:pt x="2699" y="3294"/>
                </a:lnTo>
                <a:lnTo>
                  <a:pt x="2699" y="3520"/>
                </a:lnTo>
                <a:lnTo>
                  <a:pt x="2921" y="3520"/>
                </a:lnTo>
                <a:lnTo>
                  <a:pt x="2921" y="3312"/>
                </a:lnTo>
                <a:lnTo>
                  <a:pt x="2920" y="3288"/>
                </a:lnTo>
                <a:lnTo>
                  <a:pt x="2916" y="3266"/>
                </a:lnTo>
                <a:lnTo>
                  <a:pt x="2912" y="3246"/>
                </a:lnTo>
                <a:lnTo>
                  <a:pt x="2904" y="3226"/>
                </a:lnTo>
                <a:lnTo>
                  <a:pt x="2895" y="3208"/>
                </a:lnTo>
                <a:lnTo>
                  <a:pt x="2884" y="3192"/>
                </a:lnTo>
                <a:lnTo>
                  <a:pt x="2870" y="3177"/>
                </a:lnTo>
                <a:lnTo>
                  <a:pt x="2855" y="3164"/>
                </a:lnTo>
                <a:lnTo>
                  <a:pt x="2838" y="3152"/>
                </a:lnTo>
                <a:lnTo>
                  <a:pt x="2818" y="3143"/>
                </a:lnTo>
                <a:lnTo>
                  <a:pt x="2796" y="3134"/>
                </a:lnTo>
                <a:lnTo>
                  <a:pt x="2773" y="3127"/>
                </a:lnTo>
                <a:lnTo>
                  <a:pt x="2747" y="3121"/>
                </a:lnTo>
                <a:lnTo>
                  <a:pt x="2719" y="3118"/>
                </a:lnTo>
                <a:lnTo>
                  <a:pt x="2690" y="3116"/>
                </a:lnTo>
                <a:lnTo>
                  <a:pt x="2658" y="3115"/>
                </a:lnTo>
                <a:lnTo>
                  <a:pt x="2624" y="3116"/>
                </a:lnTo>
                <a:lnTo>
                  <a:pt x="2593" y="3118"/>
                </a:lnTo>
                <a:lnTo>
                  <a:pt x="2564" y="3122"/>
                </a:lnTo>
                <a:lnTo>
                  <a:pt x="2537" y="3129"/>
                </a:lnTo>
                <a:lnTo>
                  <a:pt x="2511" y="3136"/>
                </a:lnTo>
                <a:lnTo>
                  <a:pt x="2489" y="3145"/>
                </a:lnTo>
                <a:lnTo>
                  <a:pt x="2468" y="3157"/>
                </a:lnTo>
                <a:lnTo>
                  <a:pt x="2459" y="3162"/>
                </a:lnTo>
                <a:lnTo>
                  <a:pt x="2450" y="3168"/>
                </a:lnTo>
                <a:lnTo>
                  <a:pt x="2441" y="3176"/>
                </a:lnTo>
                <a:lnTo>
                  <a:pt x="2434" y="3183"/>
                </a:lnTo>
                <a:lnTo>
                  <a:pt x="2426" y="3191"/>
                </a:lnTo>
                <a:lnTo>
                  <a:pt x="2420" y="3199"/>
                </a:lnTo>
                <a:lnTo>
                  <a:pt x="2414" y="3208"/>
                </a:lnTo>
                <a:lnTo>
                  <a:pt x="2407" y="3218"/>
                </a:lnTo>
                <a:lnTo>
                  <a:pt x="2403" y="3226"/>
                </a:lnTo>
                <a:lnTo>
                  <a:pt x="2397" y="3237"/>
                </a:lnTo>
                <a:lnTo>
                  <a:pt x="2394" y="3247"/>
                </a:lnTo>
                <a:lnTo>
                  <a:pt x="2390" y="3258"/>
                </a:lnTo>
                <a:lnTo>
                  <a:pt x="2385" y="3281"/>
                </a:lnTo>
                <a:lnTo>
                  <a:pt x="2381" y="3306"/>
                </a:lnTo>
                <a:lnTo>
                  <a:pt x="2380" y="3332"/>
                </a:lnTo>
                <a:lnTo>
                  <a:pt x="2380" y="4060"/>
                </a:lnTo>
                <a:lnTo>
                  <a:pt x="2381" y="4085"/>
                </a:lnTo>
                <a:lnTo>
                  <a:pt x="2385" y="4108"/>
                </a:lnTo>
                <a:lnTo>
                  <a:pt x="2390" y="4128"/>
                </a:lnTo>
                <a:lnTo>
                  <a:pt x="2397" y="4147"/>
                </a:lnTo>
                <a:lnTo>
                  <a:pt x="2402" y="4156"/>
                </a:lnTo>
                <a:lnTo>
                  <a:pt x="2406" y="4164"/>
                </a:lnTo>
                <a:lnTo>
                  <a:pt x="2411" y="4172"/>
                </a:lnTo>
                <a:lnTo>
                  <a:pt x="2418" y="4179"/>
                </a:lnTo>
                <a:lnTo>
                  <a:pt x="2424" y="4187"/>
                </a:lnTo>
                <a:lnTo>
                  <a:pt x="2431" y="4193"/>
                </a:lnTo>
                <a:lnTo>
                  <a:pt x="2438" y="4200"/>
                </a:lnTo>
                <a:lnTo>
                  <a:pt x="2447" y="4206"/>
                </a:lnTo>
                <a:lnTo>
                  <a:pt x="2463" y="4217"/>
                </a:lnTo>
                <a:lnTo>
                  <a:pt x="2480" y="4225"/>
                </a:lnTo>
                <a:lnTo>
                  <a:pt x="2498" y="4234"/>
                </a:lnTo>
                <a:lnTo>
                  <a:pt x="2518" y="4240"/>
                </a:lnTo>
                <a:lnTo>
                  <a:pt x="2537" y="4245"/>
                </a:lnTo>
                <a:lnTo>
                  <a:pt x="2557" y="4249"/>
                </a:lnTo>
                <a:lnTo>
                  <a:pt x="2579" y="4251"/>
                </a:lnTo>
                <a:lnTo>
                  <a:pt x="2600" y="4251"/>
                </a:lnTo>
                <a:lnTo>
                  <a:pt x="2623" y="4250"/>
                </a:lnTo>
                <a:lnTo>
                  <a:pt x="2645" y="4247"/>
                </a:lnTo>
                <a:lnTo>
                  <a:pt x="2667" y="4242"/>
                </a:lnTo>
                <a:lnTo>
                  <a:pt x="2688" y="4234"/>
                </a:lnTo>
                <a:lnTo>
                  <a:pt x="2709" y="4223"/>
                </a:lnTo>
                <a:lnTo>
                  <a:pt x="2730" y="4212"/>
                </a:lnTo>
                <a:lnTo>
                  <a:pt x="2751" y="4197"/>
                </a:lnTo>
                <a:lnTo>
                  <a:pt x="2772" y="4180"/>
                </a:lnTo>
                <a:lnTo>
                  <a:pt x="2804" y="4242"/>
                </a:lnTo>
                <a:lnTo>
                  <a:pt x="2921" y="4242"/>
                </a:lnTo>
                <a:close/>
                <a:moveTo>
                  <a:pt x="2972" y="4242"/>
                </a:moveTo>
                <a:lnTo>
                  <a:pt x="3281" y="4242"/>
                </a:lnTo>
                <a:lnTo>
                  <a:pt x="3305" y="4240"/>
                </a:lnTo>
                <a:lnTo>
                  <a:pt x="3329" y="4238"/>
                </a:lnTo>
                <a:lnTo>
                  <a:pt x="3352" y="4234"/>
                </a:lnTo>
                <a:lnTo>
                  <a:pt x="3373" y="4228"/>
                </a:lnTo>
                <a:lnTo>
                  <a:pt x="3394" y="4220"/>
                </a:lnTo>
                <a:lnTo>
                  <a:pt x="3415" y="4210"/>
                </a:lnTo>
                <a:lnTo>
                  <a:pt x="3434" y="4200"/>
                </a:lnTo>
                <a:lnTo>
                  <a:pt x="3452" y="4187"/>
                </a:lnTo>
                <a:lnTo>
                  <a:pt x="3461" y="4179"/>
                </a:lnTo>
                <a:lnTo>
                  <a:pt x="3469" y="4172"/>
                </a:lnTo>
                <a:lnTo>
                  <a:pt x="3477" y="4164"/>
                </a:lnTo>
                <a:lnTo>
                  <a:pt x="3483" y="4156"/>
                </a:lnTo>
                <a:lnTo>
                  <a:pt x="3491" y="4147"/>
                </a:lnTo>
                <a:lnTo>
                  <a:pt x="3496" y="4138"/>
                </a:lnTo>
                <a:lnTo>
                  <a:pt x="3502" y="4128"/>
                </a:lnTo>
                <a:lnTo>
                  <a:pt x="3507" y="4117"/>
                </a:lnTo>
                <a:lnTo>
                  <a:pt x="3510" y="4108"/>
                </a:lnTo>
                <a:lnTo>
                  <a:pt x="3514" y="4096"/>
                </a:lnTo>
                <a:lnTo>
                  <a:pt x="3518" y="4085"/>
                </a:lnTo>
                <a:lnTo>
                  <a:pt x="3520" y="4073"/>
                </a:lnTo>
                <a:lnTo>
                  <a:pt x="3523" y="4047"/>
                </a:lnTo>
                <a:lnTo>
                  <a:pt x="3524" y="4021"/>
                </a:lnTo>
                <a:lnTo>
                  <a:pt x="3524" y="3804"/>
                </a:lnTo>
                <a:lnTo>
                  <a:pt x="3524" y="3789"/>
                </a:lnTo>
                <a:lnTo>
                  <a:pt x="3522" y="3775"/>
                </a:lnTo>
                <a:lnTo>
                  <a:pt x="3519" y="3761"/>
                </a:lnTo>
                <a:lnTo>
                  <a:pt x="3516" y="3748"/>
                </a:lnTo>
                <a:lnTo>
                  <a:pt x="3510" y="3736"/>
                </a:lnTo>
                <a:lnTo>
                  <a:pt x="3504" y="3724"/>
                </a:lnTo>
                <a:lnTo>
                  <a:pt x="3495" y="3713"/>
                </a:lnTo>
                <a:lnTo>
                  <a:pt x="3487" y="3702"/>
                </a:lnTo>
                <a:lnTo>
                  <a:pt x="3477" y="3693"/>
                </a:lnTo>
                <a:lnTo>
                  <a:pt x="3465" y="3684"/>
                </a:lnTo>
                <a:lnTo>
                  <a:pt x="3453" y="3675"/>
                </a:lnTo>
                <a:lnTo>
                  <a:pt x="3439" y="3667"/>
                </a:lnTo>
                <a:lnTo>
                  <a:pt x="3424" y="3660"/>
                </a:lnTo>
                <a:lnTo>
                  <a:pt x="3408" y="3654"/>
                </a:lnTo>
                <a:lnTo>
                  <a:pt x="3391" y="3649"/>
                </a:lnTo>
                <a:lnTo>
                  <a:pt x="3373" y="3643"/>
                </a:lnTo>
                <a:lnTo>
                  <a:pt x="3391" y="3637"/>
                </a:lnTo>
                <a:lnTo>
                  <a:pt x="3407" y="3630"/>
                </a:lnTo>
                <a:lnTo>
                  <a:pt x="3422" y="3623"/>
                </a:lnTo>
                <a:lnTo>
                  <a:pt x="3436" y="3614"/>
                </a:lnTo>
                <a:lnTo>
                  <a:pt x="3449" y="3607"/>
                </a:lnTo>
                <a:lnTo>
                  <a:pt x="3461" y="3597"/>
                </a:lnTo>
                <a:lnTo>
                  <a:pt x="3472" y="3588"/>
                </a:lnTo>
                <a:lnTo>
                  <a:pt x="3481" y="3578"/>
                </a:lnTo>
                <a:lnTo>
                  <a:pt x="3489" y="3567"/>
                </a:lnTo>
                <a:lnTo>
                  <a:pt x="3496" y="3555"/>
                </a:lnTo>
                <a:lnTo>
                  <a:pt x="3503" y="3545"/>
                </a:lnTo>
                <a:lnTo>
                  <a:pt x="3508" y="3532"/>
                </a:lnTo>
                <a:lnTo>
                  <a:pt x="3511" y="3519"/>
                </a:lnTo>
                <a:lnTo>
                  <a:pt x="3514" y="3506"/>
                </a:lnTo>
                <a:lnTo>
                  <a:pt x="3516" y="3492"/>
                </a:lnTo>
                <a:lnTo>
                  <a:pt x="3517" y="3477"/>
                </a:lnTo>
                <a:lnTo>
                  <a:pt x="3517" y="3323"/>
                </a:lnTo>
                <a:lnTo>
                  <a:pt x="3516" y="3297"/>
                </a:lnTo>
                <a:lnTo>
                  <a:pt x="3513" y="3285"/>
                </a:lnTo>
                <a:lnTo>
                  <a:pt x="3512" y="3275"/>
                </a:lnTo>
                <a:lnTo>
                  <a:pt x="3509" y="3264"/>
                </a:lnTo>
                <a:lnTo>
                  <a:pt x="3506" y="3253"/>
                </a:lnTo>
                <a:lnTo>
                  <a:pt x="3502" y="3242"/>
                </a:lnTo>
                <a:lnTo>
                  <a:pt x="3497" y="3233"/>
                </a:lnTo>
                <a:lnTo>
                  <a:pt x="3492" y="3224"/>
                </a:lnTo>
                <a:lnTo>
                  <a:pt x="3487" y="3216"/>
                </a:lnTo>
                <a:lnTo>
                  <a:pt x="3480" y="3207"/>
                </a:lnTo>
                <a:lnTo>
                  <a:pt x="3474" y="3198"/>
                </a:lnTo>
                <a:lnTo>
                  <a:pt x="3466" y="3192"/>
                </a:lnTo>
                <a:lnTo>
                  <a:pt x="3459" y="3184"/>
                </a:lnTo>
                <a:lnTo>
                  <a:pt x="3449" y="3178"/>
                </a:lnTo>
                <a:lnTo>
                  <a:pt x="3440" y="3172"/>
                </a:lnTo>
                <a:lnTo>
                  <a:pt x="3421" y="3161"/>
                </a:lnTo>
                <a:lnTo>
                  <a:pt x="3401" y="3151"/>
                </a:lnTo>
                <a:lnTo>
                  <a:pt x="3379" y="3143"/>
                </a:lnTo>
                <a:lnTo>
                  <a:pt x="3357" y="3136"/>
                </a:lnTo>
                <a:lnTo>
                  <a:pt x="3334" y="3131"/>
                </a:lnTo>
                <a:lnTo>
                  <a:pt x="3311" y="3128"/>
                </a:lnTo>
                <a:lnTo>
                  <a:pt x="3286" y="3126"/>
                </a:lnTo>
                <a:lnTo>
                  <a:pt x="3260" y="3124"/>
                </a:lnTo>
                <a:lnTo>
                  <a:pt x="2972" y="3124"/>
                </a:lnTo>
                <a:lnTo>
                  <a:pt x="2972" y="4242"/>
                </a:lnTo>
                <a:close/>
                <a:moveTo>
                  <a:pt x="3285" y="3517"/>
                </a:moveTo>
                <a:lnTo>
                  <a:pt x="3285" y="3327"/>
                </a:lnTo>
                <a:lnTo>
                  <a:pt x="3284" y="3313"/>
                </a:lnTo>
                <a:lnTo>
                  <a:pt x="3281" y="3301"/>
                </a:lnTo>
                <a:lnTo>
                  <a:pt x="3279" y="3296"/>
                </a:lnTo>
                <a:lnTo>
                  <a:pt x="3275" y="3292"/>
                </a:lnTo>
                <a:lnTo>
                  <a:pt x="3272" y="3287"/>
                </a:lnTo>
                <a:lnTo>
                  <a:pt x="3268" y="3283"/>
                </a:lnTo>
                <a:lnTo>
                  <a:pt x="3264" y="3280"/>
                </a:lnTo>
                <a:lnTo>
                  <a:pt x="3258" y="3277"/>
                </a:lnTo>
                <a:lnTo>
                  <a:pt x="3246" y="3272"/>
                </a:lnTo>
                <a:lnTo>
                  <a:pt x="3233" y="3269"/>
                </a:lnTo>
                <a:lnTo>
                  <a:pt x="3218" y="3269"/>
                </a:lnTo>
                <a:lnTo>
                  <a:pt x="3218" y="3577"/>
                </a:lnTo>
                <a:lnTo>
                  <a:pt x="3233" y="3576"/>
                </a:lnTo>
                <a:lnTo>
                  <a:pt x="3246" y="3573"/>
                </a:lnTo>
                <a:lnTo>
                  <a:pt x="3258" y="3568"/>
                </a:lnTo>
                <a:lnTo>
                  <a:pt x="3264" y="3565"/>
                </a:lnTo>
                <a:lnTo>
                  <a:pt x="3268" y="3562"/>
                </a:lnTo>
                <a:lnTo>
                  <a:pt x="3272" y="3558"/>
                </a:lnTo>
                <a:lnTo>
                  <a:pt x="3275" y="3553"/>
                </a:lnTo>
                <a:lnTo>
                  <a:pt x="3279" y="3548"/>
                </a:lnTo>
                <a:lnTo>
                  <a:pt x="3281" y="3543"/>
                </a:lnTo>
                <a:lnTo>
                  <a:pt x="3284" y="3531"/>
                </a:lnTo>
                <a:lnTo>
                  <a:pt x="3285" y="3517"/>
                </a:lnTo>
                <a:close/>
                <a:moveTo>
                  <a:pt x="3285" y="4039"/>
                </a:moveTo>
                <a:lnTo>
                  <a:pt x="3285" y="3756"/>
                </a:lnTo>
                <a:lnTo>
                  <a:pt x="3284" y="3743"/>
                </a:lnTo>
                <a:lnTo>
                  <a:pt x="3281" y="3731"/>
                </a:lnTo>
                <a:lnTo>
                  <a:pt x="3279" y="3726"/>
                </a:lnTo>
                <a:lnTo>
                  <a:pt x="3275" y="3721"/>
                </a:lnTo>
                <a:lnTo>
                  <a:pt x="3272" y="3716"/>
                </a:lnTo>
                <a:lnTo>
                  <a:pt x="3268" y="3713"/>
                </a:lnTo>
                <a:lnTo>
                  <a:pt x="3264" y="3709"/>
                </a:lnTo>
                <a:lnTo>
                  <a:pt x="3258" y="3707"/>
                </a:lnTo>
                <a:lnTo>
                  <a:pt x="3246" y="3701"/>
                </a:lnTo>
                <a:lnTo>
                  <a:pt x="3233" y="3699"/>
                </a:lnTo>
                <a:lnTo>
                  <a:pt x="3218" y="3698"/>
                </a:lnTo>
                <a:lnTo>
                  <a:pt x="3218" y="4098"/>
                </a:lnTo>
                <a:lnTo>
                  <a:pt x="3233" y="4097"/>
                </a:lnTo>
                <a:lnTo>
                  <a:pt x="3246" y="4095"/>
                </a:lnTo>
                <a:lnTo>
                  <a:pt x="3258" y="4089"/>
                </a:lnTo>
                <a:lnTo>
                  <a:pt x="3264" y="4087"/>
                </a:lnTo>
                <a:lnTo>
                  <a:pt x="3268" y="4083"/>
                </a:lnTo>
                <a:lnTo>
                  <a:pt x="3272" y="4080"/>
                </a:lnTo>
                <a:lnTo>
                  <a:pt x="3275" y="4075"/>
                </a:lnTo>
                <a:lnTo>
                  <a:pt x="3279" y="4070"/>
                </a:lnTo>
                <a:lnTo>
                  <a:pt x="3281" y="4065"/>
                </a:lnTo>
                <a:lnTo>
                  <a:pt x="3284" y="4053"/>
                </a:lnTo>
                <a:lnTo>
                  <a:pt x="3285" y="4039"/>
                </a:lnTo>
                <a:close/>
                <a:moveTo>
                  <a:pt x="3384" y="182"/>
                </a:moveTo>
                <a:lnTo>
                  <a:pt x="3384" y="1490"/>
                </a:lnTo>
                <a:lnTo>
                  <a:pt x="3847" y="1490"/>
                </a:lnTo>
                <a:lnTo>
                  <a:pt x="3847" y="182"/>
                </a:lnTo>
                <a:lnTo>
                  <a:pt x="3384" y="182"/>
                </a:lnTo>
                <a:close/>
                <a:moveTo>
                  <a:pt x="801" y="2665"/>
                </a:moveTo>
                <a:lnTo>
                  <a:pt x="801" y="2665"/>
                </a:lnTo>
                <a:lnTo>
                  <a:pt x="780" y="2666"/>
                </a:lnTo>
                <a:lnTo>
                  <a:pt x="758" y="2669"/>
                </a:lnTo>
                <a:lnTo>
                  <a:pt x="737" y="2674"/>
                </a:lnTo>
                <a:lnTo>
                  <a:pt x="718" y="2682"/>
                </a:lnTo>
                <a:lnTo>
                  <a:pt x="698" y="2690"/>
                </a:lnTo>
                <a:lnTo>
                  <a:pt x="681" y="2701"/>
                </a:lnTo>
                <a:lnTo>
                  <a:pt x="664" y="2714"/>
                </a:lnTo>
                <a:lnTo>
                  <a:pt x="649" y="2728"/>
                </a:lnTo>
                <a:lnTo>
                  <a:pt x="635" y="2743"/>
                </a:lnTo>
                <a:lnTo>
                  <a:pt x="623" y="2760"/>
                </a:lnTo>
                <a:lnTo>
                  <a:pt x="613" y="2777"/>
                </a:lnTo>
                <a:lnTo>
                  <a:pt x="603" y="2796"/>
                </a:lnTo>
                <a:lnTo>
                  <a:pt x="595" y="2816"/>
                </a:lnTo>
                <a:lnTo>
                  <a:pt x="590" y="2837"/>
                </a:lnTo>
                <a:lnTo>
                  <a:pt x="587" y="2858"/>
                </a:lnTo>
                <a:lnTo>
                  <a:pt x="586" y="2880"/>
                </a:lnTo>
                <a:lnTo>
                  <a:pt x="586" y="4453"/>
                </a:lnTo>
                <a:lnTo>
                  <a:pt x="587" y="4474"/>
                </a:lnTo>
                <a:lnTo>
                  <a:pt x="590" y="4496"/>
                </a:lnTo>
                <a:lnTo>
                  <a:pt x="595" y="4516"/>
                </a:lnTo>
                <a:lnTo>
                  <a:pt x="603" y="4536"/>
                </a:lnTo>
                <a:lnTo>
                  <a:pt x="613" y="4555"/>
                </a:lnTo>
                <a:lnTo>
                  <a:pt x="623" y="4573"/>
                </a:lnTo>
                <a:lnTo>
                  <a:pt x="635" y="4589"/>
                </a:lnTo>
                <a:lnTo>
                  <a:pt x="649" y="4605"/>
                </a:lnTo>
                <a:lnTo>
                  <a:pt x="664" y="4619"/>
                </a:lnTo>
                <a:lnTo>
                  <a:pt x="681" y="4631"/>
                </a:lnTo>
                <a:lnTo>
                  <a:pt x="698" y="4641"/>
                </a:lnTo>
                <a:lnTo>
                  <a:pt x="718" y="4651"/>
                </a:lnTo>
                <a:lnTo>
                  <a:pt x="737" y="4658"/>
                </a:lnTo>
                <a:lnTo>
                  <a:pt x="758" y="4663"/>
                </a:lnTo>
                <a:lnTo>
                  <a:pt x="780" y="4667"/>
                </a:lnTo>
                <a:lnTo>
                  <a:pt x="801" y="4668"/>
                </a:lnTo>
                <a:lnTo>
                  <a:pt x="3566" y="4668"/>
                </a:lnTo>
                <a:lnTo>
                  <a:pt x="3587" y="4667"/>
                </a:lnTo>
                <a:lnTo>
                  <a:pt x="3609" y="4663"/>
                </a:lnTo>
                <a:lnTo>
                  <a:pt x="3629" y="4658"/>
                </a:lnTo>
                <a:lnTo>
                  <a:pt x="3650" y="4651"/>
                </a:lnTo>
                <a:lnTo>
                  <a:pt x="3668" y="4641"/>
                </a:lnTo>
                <a:lnTo>
                  <a:pt x="3686" y="4631"/>
                </a:lnTo>
                <a:lnTo>
                  <a:pt x="3702" y="4619"/>
                </a:lnTo>
                <a:lnTo>
                  <a:pt x="3717" y="4605"/>
                </a:lnTo>
                <a:lnTo>
                  <a:pt x="3731" y="4589"/>
                </a:lnTo>
                <a:lnTo>
                  <a:pt x="3744" y="4573"/>
                </a:lnTo>
                <a:lnTo>
                  <a:pt x="3755" y="4555"/>
                </a:lnTo>
                <a:lnTo>
                  <a:pt x="3763" y="4536"/>
                </a:lnTo>
                <a:lnTo>
                  <a:pt x="3771" y="4516"/>
                </a:lnTo>
                <a:lnTo>
                  <a:pt x="3776" y="4496"/>
                </a:lnTo>
                <a:lnTo>
                  <a:pt x="3779" y="4474"/>
                </a:lnTo>
                <a:lnTo>
                  <a:pt x="3780" y="4453"/>
                </a:lnTo>
                <a:lnTo>
                  <a:pt x="3780" y="2880"/>
                </a:lnTo>
                <a:lnTo>
                  <a:pt x="3779" y="2858"/>
                </a:lnTo>
                <a:lnTo>
                  <a:pt x="3776" y="2837"/>
                </a:lnTo>
                <a:lnTo>
                  <a:pt x="3771" y="2816"/>
                </a:lnTo>
                <a:lnTo>
                  <a:pt x="3763" y="2796"/>
                </a:lnTo>
                <a:lnTo>
                  <a:pt x="3755" y="2777"/>
                </a:lnTo>
                <a:lnTo>
                  <a:pt x="3744" y="2760"/>
                </a:lnTo>
                <a:lnTo>
                  <a:pt x="3731" y="2743"/>
                </a:lnTo>
                <a:lnTo>
                  <a:pt x="3717" y="2728"/>
                </a:lnTo>
                <a:lnTo>
                  <a:pt x="3702" y="2714"/>
                </a:lnTo>
                <a:lnTo>
                  <a:pt x="3686" y="2701"/>
                </a:lnTo>
                <a:lnTo>
                  <a:pt x="3668" y="2690"/>
                </a:lnTo>
                <a:lnTo>
                  <a:pt x="3650" y="2682"/>
                </a:lnTo>
                <a:lnTo>
                  <a:pt x="3629" y="2674"/>
                </a:lnTo>
                <a:lnTo>
                  <a:pt x="3609" y="2669"/>
                </a:lnTo>
                <a:lnTo>
                  <a:pt x="3587" y="2666"/>
                </a:lnTo>
                <a:lnTo>
                  <a:pt x="3566" y="2665"/>
                </a:lnTo>
                <a:lnTo>
                  <a:pt x="801" y="2665"/>
                </a:lnTo>
                <a:close/>
                <a:moveTo>
                  <a:pt x="1562" y="182"/>
                </a:moveTo>
                <a:lnTo>
                  <a:pt x="1562" y="1490"/>
                </a:lnTo>
                <a:lnTo>
                  <a:pt x="2027" y="1490"/>
                </a:lnTo>
                <a:lnTo>
                  <a:pt x="2027" y="182"/>
                </a:lnTo>
                <a:lnTo>
                  <a:pt x="1562" y="182"/>
                </a:lnTo>
                <a:close/>
                <a:moveTo>
                  <a:pt x="2168" y="182"/>
                </a:moveTo>
                <a:lnTo>
                  <a:pt x="2168" y="1490"/>
                </a:lnTo>
                <a:lnTo>
                  <a:pt x="2631" y="1490"/>
                </a:lnTo>
                <a:lnTo>
                  <a:pt x="2631" y="182"/>
                </a:lnTo>
                <a:lnTo>
                  <a:pt x="2168" y="182"/>
                </a:lnTo>
                <a:close/>
                <a:moveTo>
                  <a:pt x="2778" y="182"/>
                </a:moveTo>
                <a:lnTo>
                  <a:pt x="2778" y="1490"/>
                </a:lnTo>
                <a:lnTo>
                  <a:pt x="3242" y="1490"/>
                </a:lnTo>
                <a:lnTo>
                  <a:pt x="3242" y="182"/>
                </a:lnTo>
                <a:lnTo>
                  <a:pt x="2778" y="18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>
            <a:normAutofit fontScale="4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10"/>
            </p:custDataLst>
          </p:nvPr>
        </p:nvSpPr>
        <p:spPr>
          <a:xfrm>
            <a:off x="3282706" y="3173591"/>
            <a:ext cx="433022" cy="433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KSO_Shape"/>
          <p:cNvSpPr/>
          <p:nvPr>
            <p:custDataLst>
              <p:tags r:id="rId11"/>
            </p:custDataLst>
          </p:nvPr>
        </p:nvSpPr>
        <p:spPr bwMode="auto">
          <a:xfrm>
            <a:off x="3389005" y="3288008"/>
            <a:ext cx="213768" cy="217391"/>
          </a:xfrm>
          <a:custGeom>
            <a:avLst/>
            <a:gdLst>
              <a:gd name="T0" fmla="*/ 1978422 w 3030537"/>
              <a:gd name="T1" fmla="*/ 2389219 h 3079750"/>
              <a:gd name="T2" fmla="*/ 987425 w 3030537"/>
              <a:gd name="T3" fmla="*/ 2089236 h 3079750"/>
              <a:gd name="T4" fmla="*/ 1229122 w 3030537"/>
              <a:gd name="T5" fmla="*/ 2425328 h 3079750"/>
              <a:gd name="T6" fmla="*/ 1683147 w 3030537"/>
              <a:gd name="T7" fmla="*/ 2472151 h 3079750"/>
              <a:gd name="T8" fmla="*/ 1918097 w 3030537"/>
              <a:gd name="T9" fmla="*/ 2019002 h 3079750"/>
              <a:gd name="T10" fmla="*/ 1243410 w 3030537"/>
              <a:gd name="T11" fmla="*/ 2007891 h 3079750"/>
              <a:gd name="T12" fmla="*/ 1399381 w 3030537"/>
              <a:gd name="T13" fmla="*/ 2467390 h 3079750"/>
              <a:gd name="T14" fmla="*/ 2903140 w 3030537"/>
              <a:gd name="T15" fmla="*/ 2164036 h 3079750"/>
              <a:gd name="T16" fmla="*/ 2486421 w 3030537"/>
              <a:gd name="T17" fmla="*/ 2677439 h 3079750"/>
              <a:gd name="T18" fmla="*/ 1944687 w 3030537"/>
              <a:gd name="T19" fmla="*/ 3075783 h 3079750"/>
              <a:gd name="T20" fmla="*/ 1049337 w 3030537"/>
              <a:gd name="T21" fmla="*/ 2865899 h 3079750"/>
              <a:gd name="T22" fmla="*/ 1437084 w 3030537"/>
              <a:gd name="T23" fmla="*/ 2786547 h 3079750"/>
              <a:gd name="T24" fmla="*/ 2096293 w 3030537"/>
              <a:gd name="T25" fmla="*/ 2709180 h 3079750"/>
              <a:gd name="T26" fmla="*/ 2564209 w 3030537"/>
              <a:gd name="T27" fmla="*/ 2360034 h 3079750"/>
              <a:gd name="T28" fmla="*/ 2836862 w 3030537"/>
              <a:gd name="T29" fmla="*/ 1844251 h 3079750"/>
              <a:gd name="T30" fmla="*/ 2169319 w 3030537"/>
              <a:gd name="T31" fmla="*/ 2021383 h 3079750"/>
              <a:gd name="T32" fmla="*/ 2529682 w 3030537"/>
              <a:gd name="T33" fmla="*/ 1769412 h 3079750"/>
              <a:gd name="T34" fmla="*/ 1842691 w 3030537"/>
              <a:gd name="T35" fmla="*/ 1921388 h 3079750"/>
              <a:gd name="T36" fmla="*/ 1023541 w 3030537"/>
              <a:gd name="T37" fmla="*/ 1500380 h 3079750"/>
              <a:gd name="T38" fmla="*/ 1325960 w 3030537"/>
              <a:gd name="T39" fmla="*/ 1912262 h 3079750"/>
              <a:gd name="T40" fmla="*/ 600075 w 3030537"/>
              <a:gd name="T41" fmla="*/ 1808299 h 3079750"/>
              <a:gd name="T42" fmla="*/ 988219 w 3030537"/>
              <a:gd name="T43" fmla="*/ 2004717 h 3079750"/>
              <a:gd name="T44" fmla="*/ 1892300 w 3030537"/>
              <a:gd name="T45" fmla="*/ 990487 h 3079750"/>
              <a:gd name="T46" fmla="*/ 2041525 w 3030537"/>
              <a:gd name="T47" fmla="*/ 1062706 h 3079750"/>
              <a:gd name="T48" fmla="*/ 1462485 w 3030537"/>
              <a:gd name="T49" fmla="*/ 1026200 h 3079750"/>
              <a:gd name="T50" fmla="*/ 2084785 w 3030537"/>
              <a:gd name="T51" fmla="*/ 934141 h 3079750"/>
              <a:gd name="T52" fmla="*/ 2555875 w 3030537"/>
              <a:gd name="T53" fmla="*/ 1253568 h 3079750"/>
              <a:gd name="T54" fmla="*/ 770334 w 3030537"/>
              <a:gd name="T55" fmla="*/ 815100 h 3079750"/>
              <a:gd name="T56" fmla="*/ 556419 w 3030537"/>
              <a:gd name="T57" fmla="*/ 1274202 h 3079750"/>
              <a:gd name="T58" fmla="*/ 1009650 w 3030537"/>
              <a:gd name="T59" fmla="*/ 925809 h 3079750"/>
              <a:gd name="T60" fmla="*/ 2045494 w 3030537"/>
              <a:gd name="T61" fmla="*/ 829385 h 3079750"/>
              <a:gd name="T62" fmla="*/ 1933575 w 3030537"/>
              <a:gd name="T63" fmla="*/ 513530 h 3079750"/>
              <a:gd name="T64" fmla="*/ 846138 w 3030537"/>
              <a:gd name="T65" fmla="*/ 732962 h 3079750"/>
              <a:gd name="T66" fmla="*/ 1225947 w 3030537"/>
              <a:gd name="T67" fmla="*/ 536941 h 3079750"/>
              <a:gd name="T68" fmla="*/ 1930400 w 3030537"/>
              <a:gd name="T69" fmla="*/ 764310 h 3079750"/>
              <a:gd name="T70" fmla="*/ 1501775 w 3030537"/>
              <a:gd name="T71" fmla="*/ 443692 h 3079750"/>
              <a:gd name="T72" fmla="*/ 1142603 w 3030537"/>
              <a:gd name="T73" fmla="*/ 861923 h 3079750"/>
              <a:gd name="T74" fmla="*/ 1725613 w 3030537"/>
              <a:gd name="T75" fmla="*/ 376236 h 3079750"/>
              <a:gd name="T76" fmla="*/ 2315766 w 3030537"/>
              <a:gd name="T77" fmla="*/ 666299 h 3079750"/>
              <a:gd name="T78" fmla="*/ 2633663 w 3030537"/>
              <a:gd name="T79" fmla="*/ 1240077 h 3079750"/>
              <a:gd name="T80" fmla="*/ 2559051 w 3030537"/>
              <a:gd name="T81" fmla="*/ 1913055 h 3079750"/>
              <a:gd name="T82" fmla="*/ 2127647 w 3030537"/>
              <a:gd name="T83" fmla="*/ 2399536 h 3079750"/>
              <a:gd name="T84" fmla="*/ 1473597 w 3030537"/>
              <a:gd name="T85" fmla="*/ 2555480 h 3079750"/>
              <a:gd name="T86" fmla="*/ 859631 w 3030537"/>
              <a:gd name="T87" fmla="*/ 2307875 h 3079750"/>
              <a:gd name="T88" fmla="*/ 501650 w 3030537"/>
              <a:gd name="T89" fmla="*/ 1761476 h 3079750"/>
              <a:gd name="T90" fmla="*/ 527050 w 3030537"/>
              <a:gd name="T91" fmla="*/ 1083736 h 3079750"/>
              <a:gd name="T92" fmla="*/ 922734 w 3030537"/>
              <a:gd name="T93" fmla="*/ 565908 h 3079750"/>
              <a:gd name="T94" fmla="*/ 1558528 w 3030537"/>
              <a:gd name="T95" fmla="*/ 363538 h 3079750"/>
              <a:gd name="T96" fmla="*/ 443103 w 3030537"/>
              <a:gd name="T97" fmla="*/ 928291 h 3079750"/>
              <a:gd name="T98" fmla="*/ 234841 w 3030537"/>
              <a:gd name="T99" fmla="*/ 1502570 h 3079750"/>
              <a:gd name="T100" fmla="*/ 363765 w 3030537"/>
              <a:gd name="T101" fmla="*/ 2071688 h 3079750"/>
              <a:gd name="T102" fmla="*/ 554177 w 3030537"/>
              <a:gd name="T103" fmla="*/ 2614217 h 3079750"/>
              <a:gd name="T104" fmla="*/ 172560 w 3030537"/>
              <a:gd name="T105" fmla="*/ 2074467 h 3079750"/>
              <a:gd name="T106" fmla="*/ 60694 w 3030537"/>
              <a:gd name="T107" fmla="*/ 1422401 h 3079750"/>
              <a:gd name="T108" fmla="*/ 233254 w 3030537"/>
              <a:gd name="T109" fmla="*/ 695723 h 3079750"/>
              <a:gd name="T110" fmla="*/ 1621178 w 3030537"/>
              <a:gd name="T111" fmla="*/ 794 h 3079750"/>
              <a:gd name="T112" fmla="*/ 2259747 w 3030537"/>
              <a:gd name="T113" fmla="*/ 173923 h 3079750"/>
              <a:gd name="T114" fmla="*/ 2847089 w 3030537"/>
              <a:gd name="T115" fmla="*/ 578950 h 3079750"/>
              <a:gd name="T116" fmla="*/ 2977344 w 3030537"/>
              <a:gd name="T117" fmla="*/ 1466436 h 3079750"/>
              <a:gd name="T118" fmla="*/ 2611993 w 3030537"/>
              <a:gd name="T119" fmla="*/ 820378 h 3079750"/>
              <a:gd name="T120" fmla="*/ 2218844 w 3030537"/>
              <a:gd name="T121" fmla="*/ 352215 h 3079750"/>
              <a:gd name="T122" fmla="*/ 1660890 w 3030537"/>
              <a:gd name="T123" fmla="*/ 179483 h 3079750"/>
              <a:gd name="T124" fmla="*/ 1094994 w 3030537"/>
              <a:gd name="T125" fmla="*/ 72667 h 3079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0537" h="3079750">
                <a:moveTo>
                  <a:pt x="2058194" y="2062253"/>
                </a:moveTo>
                <a:lnTo>
                  <a:pt x="2045494" y="2092807"/>
                </a:lnTo>
                <a:lnTo>
                  <a:pt x="2033191" y="2122567"/>
                </a:lnTo>
                <a:lnTo>
                  <a:pt x="2020094" y="2151137"/>
                </a:lnTo>
                <a:lnTo>
                  <a:pt x="2006997" y="2179310"/>
                </a:lnTo>
                <a:lnTo>
                  <a:pt x="1993900" y="2206293"/>
                </a:lnTo>
                <a:lnTo>
                  <a:pt x="1980803" y="2232085"/>
                </a:lnTo>
                <a:lnTo>
                  <a:pt x="1967707" y="2257084"/>
                </a:lnTo>
                <a:lnTo>
                  <a:pt x="1954213" y="2280892"/>
                </a:lnTo>
                <a:lnTo>
                  <a:pt x="1941116" y="2303907"/>
                </a:lnTo>
                <a:lnTo>
                  <a:pt x="1928019" y="2325731"/>
                </a:lnTo>
                <a:lnTo>
                  <a:pt x="1915319" y="2346761"/>
                </a:lnTo>
                <a:lnTo>
                  <a:pt x="1903016" y="2366998"/>
                </a:lnTo>
                <a:lnTo>
                  <a:pt x="1890713" y="2385648"/>
                </a:lnTo>
                <a:lnTo>
                  <a:pt x="1878410" y="2403107"/>
                </a:lnTo>
                <a:lnTo>
                  <a:pt x="1866900" y="2420170"/>
                </a:lnTo>
                <a:lnTo>
                  <a:pt x="1855788" y="2435249"/>
                </a:lnTo>
                <a:lnTo>
                  <a:pt x="1871663" y="2430487"/>
                </a:lnTo>
                <a:lnTo>
                  <a:pt x="1887141" y="2425328"/>
                </a:lnTo>
                <a:lnTo>
                  <a:pt x="1903016" y="2420170"/>
                </a:lnTo>
                <a:lnTo>
                  <a:pt x="1918097" y="2414615"/>
                </a:lnTo>
                <a:lnTo>
                  <a:pt x="1933575" y="2408266"/>
                </a:lnTo>
                <a:lnTo>
                  <a:pt x="1948657" y="2402314"/>
                </a:lnTo>
                <a:lnTo>
                  <a:pt x="1963341" y="2395965"/>
                </a:lnTo>
                <a:lnTo>
                  <a:pt x="1978422" y="2389219"/>
                </a:lnTo>
                <a:lnTo>
                  <a:pt x="2008188" y="2375331"/>
                </a:lnTo>
                <a:lnTo>
                  <a:pt x="2036763" y="2360253"/>
                </a:lnTo>
                <a:lnTo>
                  <a:pt x="2065338" y="2344777"/>
                </a:lnTo>
                <a:lnTo>
                  <a:pt x="2092722" y="2328508"/>
                </a:lnTo>
                <a:lnTo>
                  <a:pt x="2120107" y="2311049"/>
                </a:lnTo>
                <a:lnTo>
                  <a:pt x="2146300" y="2292796"/>
                </a:lnTo>
                <a:lnTo>
                  <a:pt x="2172494" y="2273353"/>
                </a:lnTo>
                <a:lnTo>
                  <a:pt x="2197894" y="2253909"/>
                </a:lnTo>
                <a:lnTo>
                  <a:pt x="2222897" y="2232879"/>
                </a:lnTo>
                <a:lnTo>
                  <a:pt x="2246710" y="2211451"/>
                </a:lnTo>
                <a:lnTo>
                  <a:pt x="2270125" y="2189627"/>
                </a:lnTo>
                <a:lnTo>
                  <a:pt x="2292747" y="2166613"/>
                </a:lnTo>
                <a:lnTo>
                  <a:pt x="2288382" y="2164232"/>
                </a:lnTo>
                <a:lnTo>
                  <a:pt x="2255441" y="2146772"/>
                </a:lnTo>
                <a:lnTo>
                  <a:pt x="2236788" y="2137646"/>
                </a:lnTo>
                <a:lnTo>
                  <a:pt x="2216150" y="2127726"/>
                </a:lnTo>
                <a:lnTo>
                  <a:pt x="2193925" y="2117409"/>
                </a:lnTo>
                <a:lnTo>
                  <a:pt x="2170907" y="2106695"/>
                </a:lnTo>
                <a:lnTo>
                  <a:pt x="2145903" y="2096378"/>
                </a:lnTo>
                <a:lnTo>
                  <a:pt x="2119710" y="2085268"/>
                </a:lnTo>
                <a:lnTo>
                  <a:pt x="2089547" y="2073761"/>
                </a:lnTo>
                <a:lnTo>
                  <a:pt x="2058194" y="2062253"/>
                </a:lnTo>
                <a:close/>
                <a:moveTo>
                  <a:pt x="1058466" y="2062253"/>
                </a:moveTo>
                <a:lnTo>
                  <a:pt x="1021953" y="2075745"/>
                </a:lnTo>
                <a:lnTo>
                  <a:pt x="987425" y="2089236"/>
                </a:lnTo>
                <a:lnTo>
                  <a:pt x="954485" y="2103124"/>
                </a:lnTo>
                <a:lnTo>
                  <a:pt x="924322" y="2116219"/>
                </a:lnTo>
                <a:lnTo>
                  <a:pt x="896541" y="2129313"/>
                </a:lnTo>
                <a:lnTo>
                  <a:pt x="871141" y="2142011"/>
                </a:lnTo>
                <a:lnTo>
                  <a:pt x="848122" y="2153518"/>
                </a:lnTo>
                <a:lnTo>
                  <a:pt x="827881" y="2164232"/>
                </a:lnTo>
                <a:lnTo>
                  <a:pt x="823516" y="2166613"/>
                </a:lnTo>
                <a:lnTo>
                  <a:pt x="846138" y="2189627"/>
                </a:lnTo>
                <a:lnTo>
                  <a:pt x="869950" y="2211451"/>
                </a:lnTo>
                <a:lnTo>
                  <a:pt x="893763" y="2232879"/>
                </a:lnTo>
                <a:lnTo>
                  <a:pt x="918369" y="2253909"/>
                </a:lnTo>
                <a:lnTo>
                  <a:pt x="943769" y="2273353"/>
                </a:lnTo>
                <a:lnTo>
                  <a:pt x="969963" y="2292796"/>
                </a:lnTo>
                <a:lnTo>
                  <a:pt x="996553" y="2311049"/>
                </a:lnTo>
                <a:lnTo>
                  <a:pt x="1023541" y="2328508"/>
                </a:lnTo>
                <a:lnTo>
                  <a:pt x="1051322" y="2344777"/>
                </a:lnTo>
                <a:lnTo>
                  <a:pt x="1079897" y="2360253"/>
                </a:lnTo>
                <a:lnTo>
                  <a:pt x="1108472" y="2375331"/>
                </a:lnTo>
                <a:lnTo>
                  <a:pt x="1137841" y="2389219"/>
                </a:lnTo>
                <a:lnTo>
                  <a:pt x="1152922" y="2395965"/>
                </a:lnTo>
                <a:lnTo>
                  <a:pt x="1168003" y="2402314"/>
                </a:lnTo>
                <a:lnTo>
                  <a:pt x="1182688" y="2408266"/>
                </a:lnTo>
                <a:lnTo>
                  <a:pt x="1198166" y="2414615"/>
                </a:lnTo>
                <a:lnTo>
                  <a:pt x="1214041" y="2420170"/>
                </a:lnTo>
                <a:lnTo>
                  <a:pt x="1229122" y="2425328"/>
                </a:lnTo>
                <a:lnTo>
                  <a:pt x="1244997" y="2430487"/>
                </a:lnTo>
                <a:lnTo>
                  <a:pt x="1260475" y="2435249"/>
                </a:lnTo>
                <a:lnTo>
                  <a:pt x="1249760" y="2420170"/>
                </a:lnTo>
                <a:lnTo>
                  <a:pt x="1237853" y="2403107"/>
                </a:lnTo>
                <a:lnTo>
                  <a:pt x="1225947" y="2385648"/>
                </a:lnTo>
                <a:lnTo>
                  <a:pt x="1213247" y="2366998"/>
                </a:lnTo>
                <a:lnTo>
                  <a:pt x="1201341" y="2346761"/>
                </a:lnTo>
                <a:lnTo>
                  <a:pt x="1188244" y="2325731"/>
                </a:lnTo>
                <a:lnTo>
                  <a:pt x="1175147" y="2303907"/>
                </a:lnTo>
                <a:lnTo>
                  <a:pt x="1162050" y="2280892"/>
                </a:lnTo>
                <a:lnTo>
                  <a:pt x="1148953" y="2257084"/>
                </a:lnTo>
                <a:lnTo>
                  <a:pt x="1135459" y="2232085"/>
                </a:lnTo>
                <a:lnTo>
                  <a:pt x="1122363" y="2206293"/>
                </a:lnTo>
                <a:lnTo>
                  <a:pt x="1109266" y="2179310"/>
                </a:lnTo>
                <a:lnTo>
                  <a:pt x="1096169" y="2151137"/>
                </a:lnTo>
                <a:lnTo>
                  <a:pt x="1083469" y="2122567"/>
                </a:lnTo>
                <a:lnTo>
                  <a:pt x="1070769" y="2092807"/>
                </a:lnTo>
                <a:lnTo>
                  <a:pt x="1058466" y="2062253"/>
                </a:lnTo>
                <a:close/>
                <a:moveTo>
                  <a:pt x="1597819" y="1971782"/>
                </a:moveTo>
                <a:lnTo>
                  <a:pt x="1597819" y="2478897"/>
                </a:lnTo>
                <a:lnTo>
                  <a:pt x="1614488" y="2478103"/>
                </a:lnTo>
                <a:lnTo>
                  <a:pt x="1631950" y="2477310"/>
                </a:lnTo>
                <a:lnTo>
                  <a:pt x="1649016" y="2476119"/>
                </a:lnTo>
                <a:lnTo>
                  <a:pt x="1666081" y="2474135"/>
                </a:lnTo>
                <a:lnTo>
                  <a:pt x="1683147" y="2472151"/>
                </a:lnTo>
                <a:lnTo>
                  <a:pt x="1700213" y="2469770"/>
                </a:lnTo>
                <a:lnTo>
                  <a:pt x="1716881" y="2467390"/>
                </a:lnTo>
                <a:lnTo>
                  <a:pt x="1733947" y="2464612"/>
                </a:lnTo>
                <a:lnTo>
                  <a:pt x="1752203" y="2442391"/>
                </a:lnTo>
                <a:lnTo>
                  <a:pt x="1763713" y="2428106"/>
                </a:lnTo>
                <a:lnTo>
                  <a:pt x="1776810" y="2411044"/>
                </a:lnTo>
                <a:lnTo>
                  <a:pt x="1790303" y="2392791"/>
                </a:lnTo>
                <a:lnTo>
                  <a:pt x="1804988" y="2371760"/>
                </a:lnTo>
                <a:lnTo>
                  <a:pt x="1820466" y="2349142"/>
                </a:lnTo>
                <a:lnTo>
                  <a:pt x="1836738" y="2324540"/>
                </a:lnTo>
                <a:lnTo>
                  <a:pt x="1853407" y="2297955"/>
                </a:lnTo>
                <a:lnTo>
                  <a:pt x="1870472" y="2268988"/>
                </a:lnTo>
                <a:lnTo>
                  <a:pt x="1888332" y="2238434"/>
                </a:lnTo>
                <a:lnTo>
                  <a:pt x="1905794" y="2206293"/>
                </a:lnTo>
                <a:lnTo>
                  <a:pt x="1916113" y="2187643"/>
                </a:lnTo>
                <a:lnTo>
                  <a:pt x="1925638" y="2167406"/>
                </a:lnTo>
                <a:lnTo>
                  <a:pt x="1935560" y="2147169"/>
                </a:lnTo>
                <a:lnTo>
                  <a:pt x="1945085" y="2126536"/>
                </a:lnTo>
                <a:lnTo>
                  <a:pt x="1954610" y="2105108"/>
                </a:lnTo>
                <a:lnTo>
                  <a:pt x="1964532" y="2082887"/>
                </a:lnTo>
                <a:lnTo>
                  <a:pt x="1974057" y="2060666"/>
                </a:lnTo>
                <a:lnTo>
                  <a:pt x="1983185" y="2037255"/>
                </a:lnTo>
                <a:lnTo>
                  <a:pt x="1961753" y="2030906"/>
                </a:lnTo>
                <a:lnTo>
                  <a:pt x="1939925" y="2024557"/>
                </a:lnTo>
                <a:lnTo>
                  <a:pt x="1918097" y="2019002"/>
                </a:lnTo>
                <a:lnTo>
                  <a:pt x="1895475" y="2013446"/>
                </a:lnTo>
                <a:lnTo>
                  <a:pt x="1872853" y="2007891"/>
                </a:lnTo>
                <a:lnTo>
                  <a:pt x="1849041" y="2002733"/>
                </a:lnTo>
                <a:lnTo>
                  <a:pt x="1825625" y="1997971"/>
                </a:lnTo>
                <a:lnTo>
                  <a:pt x="1801416" y="1993209"/>
                </a:lnTo>
                <a:lnTo>
                  <a:pt x="1777207" y="1989241"/>
                </a:lnTo>
                <a:lnTo>
                  <a:pt x="1752203" y="1985273"/>
                </a:lnTo>
                <a:lnTo>
                  <a:pt x="1727200" y="1982099"/>
                </a:lnTo>
                <a:lnTo>
                  <a:pt x="1701403" y="1979321"/>
                </a:lnTo>
                <a:lnTo>
                  <a:pt x="1676400" y="1976544"/>
                </a:lnTo>
                <a:lnTo>
                  <a:pt x="1650207" y="1974560"/>
                </a:lnTo>
                <a:lnTo>
                  <a:pt x="1624013" y="1973369"/>
                </a:lnTo>
                <a:lnTo>
                  <a:pt x="1597819" y="1971782"/>
                </a:lnTo>
                <a:close/>
                <a:moveTo>
                  <a:pt x="1519238" y="1971385"/>
                </a:moveTo>
                <a:lnTo>
                  <a:pt x="1492250" y="1972972"/>
                </a:lnTo>
                <a:lnTo>
                  <a:pt x="1466057" y="1974163"/>
                </a:lnTo>
                <a:lnTo>
                  <a:pt x="1440657" y="1976147"/>
                </a:lnTo>
                <a:lnTo>
                  <a:pt x="1414860" y="1978925"/>
                </a:lnTo>
                <a:lnTo>
                  <a:pt x="1389460" y="1982099"/>
                </a:lnTo>
                <a:lnTo>
                  <a:pt x="1364060" y="1985273"/>
                </a:lnTo>
                <a:lnTo>
                  <a:pt x="1339453" y="1988845"/>
                </a:lnTo>
                <a:lnTo>
                  <a:pt x="1315244" y="1993209"/>
                </a:lnTo>
                <a:lnTo>
                  <a:pt x="1290638" y="1997574"/>
                </a:lnTo>
                <a:lnTo>
                  <a:pt x="1267222" y="2002336"/>
                </a:lnTo>
                <a:lnTo>
                  <a:pt x="1243410" y="2007891"/>
                </a:lnTo>
                <a:lnTo>
                  <a:pt x="1220788" y="2013446"/>
                </a:lnTo>
                <a:lnTo>
                  <a:pt x="1198166" y="2019002"/>
                </a:lnTo>
                <a:lnTo>
                  <a:pt x="1175941" y="2024557"/>
                </a:lnTo>
                <a:lnTo>
                  <a:pt x="1154510" y="2030906"/>
                </a:lnTo>
                <a:lnTo>
                  <a:pt x="1133078" y="2037255"/>
                </a:lnTo>
                <a:lnTo>
                  <a:pt x="1145778" y="2069396"/>
                </a:lnTo>
                <a:lnTo>
                  <a:pt x="1159272" y="2099950"/>
                </a:lnTo>
                <a:lnTo>
                  <a:pt x="1172369" y="2129313"/>
                </a:lnTo>
                <a:lnTo>
                  <a:pt x="1186260" y="2158280"/>
                </a:lnTo>
                <a:lnTo>
                  <a:pt x="1199753" y="2185659"/>
                </a:lnTo>
                <a:lnTo>
                  <a:pt x="1214041" y="2211848"/>
                </a:lnTo>
                <a:lnTo>
                  <a:pt x="1227535" y="2237244"/>
                </a:lnTo>
                <a:lnTo>
                  <a:pt x="1241425" y="2261449"/>
                </a:lnTo>
                <a:lnTo>
                  <a:pt x="1254919" y="2284463"/>
                </a:lnTo>
                <a:lnTo>
                  <a:pt x="1268016" y="2306287"/>
                </a:lnTo>
                <a:lnTo>
                  <a:pt x="1281113" y="2326921"/>
                </a:lnTo>
                <a:lnTo>
                  <a:pt x="1293813" y="2345968"/>
                </a:lnTo>
                <a:lnTo>
                  <a:pt x="1306116" y="2364221"/>
                </a:lnTo>
                <a:lnTo>
                  <a:pt x="1317625" y="2380886"/>
                </a:lnTo>
                <a:lnTo>
                  <a:pt x="1329135" y="2396759"/>
                </a:lnTo>
                <a:lnTo>
                  <a:pt x="1339453" y="2411044"/>
                </a:lnTo>
                <a:lnTo>
                  <a:pt x="1352550" y="2428106"/>
                </a:lnTo>
                <a:lnTo>
                  <a:pt x="1364456" y="2442391"/>
                </a:lnTo>
                <a:lnTo>
                  <a:pt x="1382316" y="2464612"/>
                </a:lnTo>
                <a:lnTo>
                  <a:pt x="1399381" y="2467390"/>
                </a:lnTo>
                <a:lnTo>
                  <a:pt x="1416050" y="2469770"/>
                </a:lnTo>
                <a:lnTo>
                  <a:pt x="1433116" y="2472151"/>
                </a:lnTo>
                <a:lnTo>
                  <a:pt x="1450181" y="2474135"/>
                </a:lnTo>
                <a:lnTo>
                  <a:pt x="1467247" y="2476119"/>
                </a:lnTo>
                <a:lnTo>
                  <a:pt x="1484710" y="2477310"/>
                </a:lnTo>
                <a:lnTo>
                  <a:pt x="1501775" y="2478103"/>
                </a:lnTo>
                <a:lnTo>
                  <a:pt x="1519238" y="2478897"/>
                </a:lnTo>
                <a:lnTo>
                  <a:pt x="1519238" y="1971385"/>
                </a:lnTo>
                <a:close/>
                <a:moveTo>
                  <a:pt x="2857896" y="1752600"/>
                </a:moveTo>
                <a:lnTo>
                  <a:pt x="3030537" y="1786324"/>
                </a:lnTo>
                <a:lnTo>
                  <a:pt x="3025377" y="1812510"/>
                </a:lnTo>
                <a:lnTo>
                  <a:pt x="3019425" y="1838299"/>
                </a:lnTo>
                <a:lnTo>
                  <a:pt x="3013471" y="1864485"/>
                </a:lnTo>
                <a:lnTo>
                  <a:pt x="3006327" y="1890275"/>
                </a:lnTo>
                <a:lnTo>
                  <a:pt x="2999581" y="1916064"/>
                </a:lnTo>
                <a:lnTo>
                  <a:pt x="2991643" y="1941059"/>
                </a:lnTo>
                <a:lnTo>
                  <a:pt x="2983706" y="1966849"/>
                </a:lnTo>
                <a:lnTo>
                  <a:pt x="2974975" y="1992241"/>
                </a:lnTo>
                <a:lnTo>
                  <a:pt x="2966243" y="2017237"/>
                </a:lnTo>
                <a:lnTo>
                  <a:pt x="2956718" y="2042232"/>
                </a:lnTo>
                <a:lnTo>
                  <a:pt x="2946796" y="2066831"/>
                </a:lnTo>
                <a:lnTo>
                  <a:pt x="2936478" y="2091430"/>
                </a:lnTo>
                <a:lnTo>
                  <a:pt x="2925762" y="2115632"/>
                </a:lnTo>
                <a:lnTo>
                  <a:pt x="2914253" y="2140231"/>
                </a:lnTo>
                <a:lnTo>
                  <a:pt x="2903140" y="2164036"/>
                </a:lnTo>
                <a:lnTo>
                  <a:pt x="2890837" y="2187842"/>
                </a:lnTo>
                <a:lnTo>
                  <a:pt x="2878534" y="2211250"/>
                </a:lnTo>
                <a:lnTo>
                  <a:pt x="2865437" y="2235056"/>
                </a:lnTo>
                <a:lnTo>
                  <a:pt x="2852340" y="2258068"/>
                </a:lnTo>
                <a:lnTo>
                  <a:pt x="2838449" y="2280683"/>
                </a:lnTo>
                <a:lnTo>
                  <a:pt x="2824559" y="2303298"/>
                </a:lnTo>
                <a:lnTo>
                  <a:pt x="2809875" y="2325516"/>
                </a:lnTo>
                <a:lnTo>
                  <a:pt x="2795190" y="2348131"/>
                </a:lnTo>
                <a:lnTo>
                  <a:pt x="2780109" y="2369953"/>
                </a:lnTo>
                <a:lnTo>
                  <a:pt x="2764234" y="2390981"/>
                </a:lnTo>
                <a:lnTo>
                  <a:pt x="2747962" y="2412406"/>
                </a:lnTo>
                <a:lnTo>
                  <a:pt x="2731293" y="2433434"/>
                </a:lnTo>
                <a:lnTo>
                  <a:pt x="2715021" y="2454462"/>
                </a:lnTo>
                <a:lnTo>
                  <a:pt x="2697956" y="2474697"/>
                </a:lnTo>
                <a:lnTo>
                  <a:pt x="2680096" y="2494535"/>
                </a:lnTo>
                <a:lnTo>
                  <a:pt x="2662237" y="2514769"/>
                </a:lnTo>
                <a:lnTo>
                  <a:pt x="2643981" y="2533813"/>
                </a:lnTo>
                <a:lnTo>
                  <a:pt x="2625328" y="2553254"/>
                </a:lnTo>
                <a:lnTo>
                  <a:pt x="2606675" y="2571902"/>
                </a:lnTo>
                <a:lnTo>
                  <a:pt x="2587228" y="2590550"/>
                </a:lnTo>
                <a:lnTo>
                  <a:pt x="2567781" y="2608404"/>
                </a:lnTo>
                <a:lnTo>
                  <a:pt x="2547937" y="2626258"/>
                </a:lnTo>
                <a:lnTo>
                  <a:pt x="2527696" y="2643715"/>
                </a:lnTo>
                <a:lnTo>
                  <a:pt x="2507059" y="2660775"/>
                </a:lnTo>
                <a:lnTo>
                  <a:pt x="2486421" y="2677439"/>
                </a:lnTo>
                <a:lnTo>
                  <a:pt x="2464990" y="2693706"/>
                </a:lnTo>
                <a:lnTo>
                  <a:pt x="2443956" y="2709576"/>
                </a:lnTo>
                <a:lnTo>
                  <a:pt x="2422525" y="2725447"/>
                </a:lnTo>
                <a:lnTo>
                  <a:pt x="2400696" y="2740127"/>
                </a:lnTo>
                <a:lnTo>
                  <a:pt x="2378075" y="2755203"/>
                </a:lnTo>
                <a:lnTo>
                  <a:pt x="2355453" y="2769487"/>
                </a:lnTo>
                <a:lnTo>
                  <a:pt x="2332831" y="2783373"/>
                </a:lnTo>
                <a:lnTo>
                  <a:pt x="2310209" y="2796863"/>
                </a:lnTo>
                <a:lnTo>
                  <a:pt x="2287190" y="2810353"/>
                </a:lnTo>
                <a:lnTo>
                  <a:pt x="2263378" y="2823049"/>
                </a:lnTo>
                <a:lnTo>
                  <a:pt x="2239962" y="2835348"/>
                </a:lnTo>
                <a:lnTo>
                  <a:pt x="2215753" y="2847251"/>
                </a:lnTo>
                <a:lnTo>
                  <a:pt x="2191940" y="2859154"/>
                </a:lnTo>
                <a:lnTo>
                  <a:pt x="2167731" y="2869866"/>
                </a:lnTo>
                <a:lnTo>
                  <a:pt x="2143521" y="2880975"/>
                </a:lnTo>
                <a:lnTo>
                  <a:pt x="2118518" y="2890894"/>
                </a:lnTo>
                <a:lnTo>
                  <a:pt x="2093515" y="2900416"/>
                </a:lnTo>
                <a:lnTo>
                  <a:pt x="2068909" y="2909938"/>
                </a:lnTo>
                <a:lnTo>
                  <a:pt x="2043509" y="2918667"/>
                </a:lnTo>
                <a:lnTo>
                  <a:pt x="2018109" y="2926999"/>
                </a:lnTo>
                <a:lnTo>
                  <a:pt x="1992709" y="2934934"/>
                </a:lnTo>
                <a:lnTo>
                  <a:pt x="1966912" y="2942869"/>
                </a:lnTo>
                <a:lnTo>
                  <a:pt x="1941115" y="2949614"/>
                </a:lnTo>
                <a:lnTo>
                  <a:pt x="1915318" y="2956359"/>
                </a:lnTo>
                <a:lnTo>
                  <a:pt x="1944687" y="3075783"/>
                </a:lnTo>
                <a:lnTo>
                  <a:pt x="1905396" y="3078163"/>
                </a:lnTo>
                <a:lnTo>
                  <a:pt x="1866503" y="3079353"/>
                </a:lnTo>
                <a:lnTo>
                  <a:pt x="1827212" y="3079750"/>
                </a:lnTo>
                <a:lnTo>
                  <a:pt x="1788715" y="3079353"/>
                </a:lnTo>
                <a:lnTo>
                  <a:pt x="1749821" y="3077766"/>
                </a:lnTo>
                <a:lnTo>
                  <a:pt x="1711721" y="3074989"/>
                </a:lnTo>
                <a:lnTo>
                  <a:pt x="1673621" y="3071815"/>
                </a:lnTo>
                <a:lnTo>
                  <a:pt x="1635521" y="3067451"/>
                </a:lnTo>
                <a:lnTo>
                  <a:pt x="1598215" y="3062293"/>
                </a:lnTo>
                <a:lnTo>
                  <a:pt x="1560909" y="3056342"/>
                </a:lnTo>
                <a:lnTo>
                  <a:pt x="1523999" y="3049200"/>
                </a:lnTo>
                <a:lnTo>
                  <a:pt x="1487090" y="3041265"/>
                </a:lnTo>
                <a:lnTo>
                  <a:pt x="1450975" y="3032536"/>
                </a:lnTo>
                <a:lnTo>
                  <a:pt x="1415256" y="3023014"/>
                </a:lnTo>
                <a:lnTo>
                  <a:pt x="1379537" y="3012698"/>
                </a:lnTo>
                <a:lnTo>
                  <a:pt x="1344612" y="3001589"/>
                </a:lnTo>
                <a:lnTo>
                  <a:pt x="1309687" y="2989290"/>
                </a:lnTo>
                <a:lnTo>
                  <a:pt x="1275159" y="2976990"/>
                </a:lnTo>
                <a:lnTo>
                  <a:pt x="1241425" y="2963104"/>
                </a:lnTo>
                <a:lnTo>
                  <a:pt x="1208087" y="2948821"/>
                </a:lnTo>
                <a:lnTo>
                  <a:pt x="1175146" y="2933744"/>
                </a:lnTo>
                <a:lnTo>
                  <a:pt x="1142603" y="2917874"/>
                </a:lnTo>
                <a:lnTo>
                  <a:pt x="1111249" y="2901210"/>
                </a:lnTo>
                <a:lnTo>
                  <a:pt x="1079896" y="2883753"/>
                </a:lnTo>
                <a:lnTo>
                  <a:pt x="1049337" y="2865899"/>
                </a:lnTo>
                <a:lnTo>
                  <a:pt x="1019175" y="2847251"/>
                </a:lnTo>
                <a:lnTo>
                  <a:pt x="989806" y="2827810"/>
                </a:lnTo>
                <a:lnTo>
                  <a:pt x="961231" y="2807972"/>
                </a:lnTo>
                <a:lnTo>
                  <a:pt x="932656" y="2787341"/>
                </a:lnTo>
                <a:lnTo>
                  <a:pt x="905271" y="2765916"/>
                </a:lnTo>
                <a:lnTo>
                  <a:pt x="878681" y="2744491"/>
                </a:lnTo>
                <a:lnTo>
                  <a:pt x="852487" y="2721876"/>
                </a:lnTo>
                <a:lnTo>
                  <a:pt x="884634" y="2732985"/>
                </a:lnTo>
                <a:lnTo>
                  <a:pt x="917575" y="2742904"/>
                </a:lnTo>
                <a:lnTo>
                  <a:pt x="950118" y="2751633"/>
                </a:lnTo>
                <a:lnTo>
                  <a:pt x="983059" y="2759965"/>
                </a:lnTo>
                <a:lnTo>
                  <a:pt x="1015603" y="2767503"/>
                </a:lnTo>
                <a:lnTo>
                  <a:pt x="1048940" y="2773851"/>
                </a:lnTo>
                <a:lnTo>
                  <a:pt x="1081484" y="2779406"/>
                </a:lnTo>
                <a:lnTo>
                  <a:pt x="1114425" y="2784167"/>
                </a:lnTo>
                <a:lnTo>
                  <a:pt x="1146968" y="2788134"/>
                </a:lnTo>
                <a:lnTo>
                  <a:pt x="1179909" y="2791308"/>
                </a:lnTo>
                <a:lnTo>
                  <a:pt x="1212453" y="2793689"/>
                </a:lnTo>
                <a:lnTo>
                  <a:pt x="1245393" y="2794879"/>
                </a:lnTo>
                <a:lnTo>
                  <a:pt x="1277540" y="2795673"/>
                </a:lnTo>
                <a:lnTo>
                  <a:pt x="1310084" y="2795276"/>
                </a:lnTo>
                <a:lnTo>
                  <a:pt x="1341834" y="2794482"/>
                </a:lnTo>
                <a:lnTo>
                  <a:pt x="1373584" y="2792499"/>
                </a:lnTo>
                <a:lnTo>
                  <a:pt x="1405731" y="2790118"/>
                </a:lnTo>
                <a:lnTo>
                  <a:pt x="1437084" y="2786547"/>
                </a:lnTo>
                <a:lnTo>
                  <a:pt x="1468437" y="2782580"/>
                </a:lnTo>
                <a:lnTo>
                  <a:pt x="1499393" y="2777819"/>
                </a:lnTo>
                <a:lnTo>
                  <a:pt x="1529953" y="2772264"/>
                </a:lnTo>
                <a:lnTo>
                  <a:pt x="1560512" y="2765916"/>
                </a:lnTo>
                <a:lnTo>
                  <a:pt x="1590675" y="2759171"/>
                </a:lnTo>
                <a:lnTo>
                  <a:pt x="1620440" y="2751236"/>
                </a:lnTo>
                <a:lnTo>
                  <a:pt x="1649412" y="2742904"/>
                </a:lnTo>
                <a:lnTo>
                  <a:pt x="1678781" y="2733779"/>
                </a:lnTo>
                <a:lnTo>
                  <a:pt x="1707753" y="2724256"/>
                </a:lnTo>
                <a:lnTo>
                  <a:pt x="1735534" y="2713544"/>
                </a:lnTo>
                <a:lnTo>
                  <a:pt x="1763712" y="2702832"/>
                </a:lnTo>
                <a:lnTo>
                  <a:pt x="1791096" y="2690929"/>
                </a:lnTo>
                <a:lnTo>
                  <a:pt x="1818084" y="2678629"/>
                </a:lnTo>
                <a:lnTo>
                  <a:pt x="1844278" y="2665537"/>
                </a:lnTo>
                <a:lnTo>
                  <a:pt x="1873646" y="2785357"/>
                </a:lnTo>
                <a:lnTo>
                  <a:pt x="1896665" y="2779406"/>
                </a:lnTo>
                <a:lnTo>
                  <a:pt x="1919287" y="2773454"/>
                </a:lnTo>
                <a:lnTo>
                  <a:pt x="1941512" y="2766709"/>
                </a:lnTo>
                <a:lnTo>
                  <a:pt x="1964531" y="2759965"/>
                </a:lnTo>
                <a:lnTo>
                  <a:pt x="1986756" y="2752426"/>
                </a:lnTo>
                <a:lnTo>
                  <a:pt x="2008981" y="2744491"/>
                </a:lnTo>
                <a:lnTo>
                  <a:pt x="2030809" y="2736556"/>
                </a:lnTo>
                <a:lnTo>
                  <a:pt x="2052637" y="2727827"/>
                </a:lnTo>
                <a:lnTo>
                  <a:pt x="2074465" y="2719099"/>
                </a:lnTo>
                <a:lnTo>
                  <a:pt x="2096293" y="2709180"/>
                </a:lnTo>
                <a:lnTo>
                  <a:pt x="2117725" y="2699658"/>
                </a:lnTo>
                <a:lnTo>
                  <a:pt x="2138759" y="2689342"/>
                </a:lnTo>
                <a:lnTo>
                  <a:pt x="2159793" y="2678629"/>
                </a:lnTo>
                <a:lnTo>
                  <a:pt x="2180431" y="2667917"/>
                </a:lnTo>
                <a:lnTo>
                  <a:pt x="2201465" y="2656411"/>
                </a:lnTo>
                <a:lnTo>
                  <a:pt x="2221706" y="2645302"/>
                </a:lnTo>
                <a:lnTo>
                  <a:pt x="2241946" y="2633003"/>
                </a:lnTo>
                <a:lnTo>
                  <a:pt x="2262187" y="2620703"/>
                </a:lnTo>
                <a:lnTo>
                  <a:pt x="2281634" y="2608007"/>
                </a:lnTo>
                <a:lnTo>
                  <a:pt x="2301478" y="2594914"/>
                </a:lnTo>
                <a:lnTo>
                  <a:pt x="2320528" y="2581424"/>
                </a:lnTo>
                <a:lnTo>
                  <a:pt x="2339975" y="2567934"/>
                </a:lnTo>
                <a:lnTo>
                  <a:pt x="2358628" y="2554048"/>
                </a:lnTo>
                <a:lnTo>
                  <a:pt x="2377281" y="2539368"/>
                </a:lnTo>
                <a:lnTo>
                  <a:pt x="2395537" y="2524688"/>
                </a:lnTo>
                <a:lnTo>
                  <a:pt x="2414190" y="2509611"/>
                </a:lnTo>
                <a:lnTo>
                  <a:pt x="2431653" y="2494138"/>
                </a:lnTo>
                <a:lnTo>
                  <a:pt x="2449512" y="2478268"/>
                </a:lnTo>
                <a:lnTo>
                  <a:pt x="2466578" y="2462397"/>
                </a:lnTo>
                <a:lnTo>
                  <a:pt x="2483643" y="2446130"/>
                </a:lnTo>
                <a:lnTo>
                  <a:pt x="2499915" y="2429466"/>
                </a:lnTo>
                <a:lnTo>
                  <a:pt x="2516584" y="2412406"/>
                </a:lnTo>
                <a:lnTo>
                  <a:pt x="2532856" y="2395345"/>
                </a:lnTo>
                <a:lnTo>
                  <a:pt x="2548731" y="2377888"/>
                </a:lnTo>
                <a:lnTo>
                  <a:pt x="2564209" y="2360034"/>
                </a:lnTo>
                <a:lnTo>
                  <a:pt x="2579290" y="2342180"/>
                </a:lnTo>
                <a:lnTo>
                  <a:pt x="2593975" y="2323929"/>
                </a:lnTo>
                <a:lnTo>
                  <a:pt x="2608659" y="2305679"/>
                </a:lnTo>
                <a:lnTo>
                  <a:pt x="2622946" y="2286237"/>
                </a:lnTo>
                <a:lnTo>
                  <a:pt x="2636837" y="2267590"/>
                </a:lnTo>
                <a:lnTo>
                  <a:pt x="2650331" y="2248546"/>
                </a:lnTo>
                <a:lnTo>
                  <a:pt x="2663428" y="2228708"/>
                </a:lnTo>
                <a:lnTo>
                  <a:pt x="2676128" y="2209267"/>
                </a:lnTo>
                <a:lnTo>
                  <a:pt x="2688828" y="2189032"/>
                </a:lnTo>
                <a:lnTo>
                  <a:pt x="2700337" y="2169194"/>
                </a:lnTo>
                <a:lnTo>
                  <a:pt x="2712243" y="2148563"/>
                </a:lnTo>
                <a:lnTo>
                  <a:pt x="2723753" y="2127932"/>
                </a:lnTo>
                <a:lnTo>
                  <a:pt x="2734468" y="2106904"/>
                </a:lnTo>
                <a:lnTo>
                  <a:pt x="2745581" y="2086272"/>
                </a:lnTo>
                <a:lnTo>
                  <a:pt x="2755503" y="2064847"/>
                </a:lnTo>
                <a:lnTo>
                  <a:pt x="2765425" y="2043422"/>
                </a:lnTo>
                <a:lnTo>
                  <a:pt x="2774949" y="2021998"/>
                </a:lnTo>
                <a:lnTo>
                  <a:pt x="2783681" y="2000176"/>
                </a:lnTo>
                <a:lnTo>
                  <a:pt x="2792412" y="1978354"/>
                </a:lnTo>
                <a:lnTo>
                  <a:pt x="2801143" y="1956533"/>
                </a:lnTo>
                <a:lnTo>
                  <a:pt x="2809081" y="1934314"/>
                </a:lnTo>
                <a:lnTo>
                  <a:pt x="2816621" y="1912096"/>
                </a:lnTo>
                <a:lnTo>
                  <a:pt x="2823765" y="1889878"/>
                </a:lnTo>
                <a:lnTo>
                  <a:pt x="2830512" y="1866866"/>
                </a:lnTo>
                <a:lnTo>
                  <a:pt x="2836862" y="1844251"/>
                </a:lnTo>
                <a:lnTo>
                  <a:pt x="2842815" y="1821636"/>
                </a:lnTo>
                <a:lnTo>
                  <a:pt x="2847975" y="1799021"/>
                </a:lnTo>
                <a:lnTo>
                  <a:pt x="2853134" y="1776009"/>
                </a:lnTo>
                <a:lnTo>
                  <a:pt x="2857896" y="1752600"/>
                </a:lnTo>
                <a:close/>
                <a:moveTo>
                  <a:pt x="2171700" y="1500380"/>
                </a:moveTo>
                <a:lnTo>
                  <a:pt x="2170510" y="1534505"/>
                </a:lnTo>
                <a:lnTo>
                  <a:pt x="2168525" y="1568233"/>
                </a:lnTo>
                <a:lnTo>
                  <a:pt x="2166144" y="1601961"/>
                </a:lnTo>
                <a:lnTo>
                  <a:pt x="2162969" y="1634499"/>
                </a:lnTo>
                <a:lnTo>
                  <a:pt x="2159000" y="1666640"/>
                </a:lnTo>
                <a:lnTo>
                  <a:pt x="2154635" y="1698781"/>
                </a:lnTo>
                <a:lnTo>
                  <a:pt x="2149872" y="1730129"/>
                </a:lnTo>
                <a:lnTo>
                  <a:pt x="2144316" y="1760683"/>
                </a:lnTo>
                <a:lnTo>
                  <a:pt x="2138760" y="1791237"/>
                </a:lnTo>
                <a:lnTo>
                  <a:pt x="2132013" y="1820997"/>
                </a:lnTo>
                <a:lnTo>
                  <a:pt x="2124869" y="1849963"/>
                </a:lnTo>
                <a:lnTo>
                  <a:pt x="2118122" y="1878930"/>
                </a:lnTo>
                <a:lnTo>
                  <a:pt x="2110185" y="1907500"/>
                </a:lnTo>
                <a:lnTo>
                  <a:pt x="2101850" y="1934879"/>
                </a:lnTo>
                <a:lnTo>
                  <a:pt x="2093516" y="1961862"/>
                </a:lnTo>
                <a:lnTo>
                  <a:pt x="2084785" y="1988448"/>
                </a:lnTo>
                <a:lnTo>
                  <a:pt x="2107010" y="1996384"/>
                </a:lnTo>
                <a:lnTo>
                  <a:pt x="2128441" y="2004717"/>
                </a:lnTo>
                <a:lnTo>
                  <a:pt x="2149079" y="2013050"/>
                </a:lnTo>
                <a:lnTo>
                  <a:pt x="2169319" y="2021383"/>
                </a:lnTo>
                <a:lnTo>
                  <a:pt x="2206625" y="2037255"/>
                </a:lnTo>
                <a:lnTo>
                  <a:pt x="2241550" y="2053127"/>
                </a:lnTo>
                <a:lnTo>
                  <a:pt x="2272507" y="2067809"/>
                </a:lnTo>
                <a:lnTo>
                  <a:pt x="2301082" y="2082490"/>
                </a:lnTo>
                <a:lnTo>
                  <a:pt x="2325291" y="2095585"/>
                </a:lnTo>
                <a:lnTo>
                  <a:pt x="2346325" y="2106695"/>
                </a:lnTo>
                <a:lnTo>
                  <a:pt x="2359025" y="2091220"/>
                </a:lnTo>
                <a:lnTo>
                  <a:pt x="2371329" y="2075348"/>
                </a:lnTo>
                <a:lnTo>
                  <a:pt x="2383235" y="2059079"/>
                </a:lnTo>
                <a:lnTo>
                  <a:pt x="2394744" y="2042810"/>
                </a:lnTo>
                <a:lnTo>
                  <a:pt x="2406254" y="2026144"/>
                </a:lnTo>
                <a:lnTo>
                  <a:pt x="2417366" y="2009082"/>
                </a:lnTo>
                <a:lnTo>
                  <a:pt x="2428082" y="1991622"/>
                </a:lnTo>
                <a:lnTo>
                  <a:pt x="2438401" y="1974560"/>
                </a:lnTo>
                <a:lnTo>
                  <a:pt x="2448719" y="1956704"/>
                </a:lnTo>
                <a:lnTo>
                  <a:pt x="2458244" y="1938847"/>
                </a:lnTo>
                <a:lnTo>
                  <a:pt x="2467769" y="1920991"/>
                </a:lnTo>
                <a:lnTo>
                  <a:pt x="2476897" y="1902341"/>
                </a:lnTo>
                <a:lnTo>
                  <a:pt x="2485232" y="1884089"/>
                </a:lnTo>
                <a:lnTo>
                  <a:pt x="2493566" y="1865439"/>
                </a:lnTo>
                <a:lnTo>
                  <a:pt x="2501901" y="1846789"/>
                </a:lnTo>
                <a:lnTo>
                  <a:pt x="2509441" y="1827346"/>
                </a:lnTo>
                <a:lnTo>
                  <a:pt x="2516585" y="1808299"/>
                </a:lnTo>
                <a:lnTo>
                  <a:pt x="2523332" y="1788856"/>
                </a:lnTo>
                <a:lnTo>
                  <a:pt x="2529682" y="1769412"/>
                </a:lnTo>
                <a:lnTo>
                  <a:pt x="2536032" y="1749175"/>
                </a:lnTo>
                <a:lnTo>
                  <a:pt x="2541588" y="1729732"/>
                </a:lnTo>
                <a:lnTo>
                  <a:pt x="2546747" y="1709495"/>
                </a:lnTo>
                <a:lnTo>
                  <a:pt x="2551510" y="1689258"/>
                </a:lnTo>
                <a:lnTo>
                  <a:pt x="2555875" y="1668624"/>
                </a:lnTo>
                <a:lnTo>
                  <a:pt x="2559844" y="1647991"/>
                </a:lnTo>
                <a:lnTo>
                  <a:pt x="2563813" y="1627357"/>
                </a:lnTo>
                <a:lnTo>
                  <a:pt x="2566988" y="1606723"/>
                </a:lnTo>
                <a:lnTo>
                  <a:pt x="2569766" y="1585692"/>
                </a:lnTo>
                <a:lnTo>
                  <a:pt x="2572147" y="1564662"/>
                </a:lnTo>
                <a:lnTo>
                  <a:pt x="2573735" y="1543234"/>
                </a:lnTo>
                <a:lnTo>
                  <a:pt x="2575719" y="1521807"/>
                </a:lnTo>
                <a:lnTo>
                  <a:pt x="2576513" y="1500380"/>
                </a:lnTo>
                <a:lnTo>
                  <a:pt x="2171700" y="1500380"/>
                </a:lnTo>
                <a:close/>
                <a:moveTo>
                  <a:pt x="1597819" y="1500380"/>
                </a:moveTo>
                <a:lnTo>
                  <a:pt x="1597819" y="1893215"/>
                </a:lnTo>
                <a:lnTo>
                  <a:pt x="1625997" y="1894802"/>
                </a:lnTo>
                <a:lnTo>
                  <a:pt x="1654572" y="1896389"/>
                </a:lnTo>
                <a:lnTo>
                  <a:pt x="1682353" y="1898770"/>
                </a:lnTo>
                <a:lnTo>
                  <a:pt x="1709738" y="1901151"/>
                </a:lnTo>
                <a:lnTo>
                  <a:pt x="1736725" y="1904326"/>
                </a:lnTo>
                <a:lnTo>
                  <a:pt x="1764110" y="1908294"/>
                </a:lnTo>
                <a:lnTo>
                  <a:pt x="1790700" y="1912262"/>
                </a:lnTo>
                <a:lnTo>
                  <a:pt x="1816894" y="1916626"/>
                </a:lnTo>
                <a:lnTo>
                  <a:pt x="1842691" y="1921388"/>
                </a:lnTo>
                <a:lnTo>
                  <a:pt x="1868091" y="1926547"/>
                </a:lnTo>
                <a:lnTo>
                  <a:pt x="1892697" y="1932102"/>
                </a:lnTo>
                <a:lnTo>
                  <a:pt x="1917303" y="1938054"/>
                </a:lnTo>
                <a:lnTo>
                  <a:pt x="1941116" y="1944006"/>
                </a:lnTo>
                <a:lnTo>
                  <a:pt x="1964929" y="1950355"/>
                </a:lnTo>
                <a:lnTo>
                  <a:pt x="1987550" y="1957100"/>
                </a:lnTo>
                <a:lnTo>
                  <a:pt x="2010172" y="1963449"/>
                </a:lnTo>
                <a:lnTo>
                  <a:pt x="2018507" y="1938451"/>
                </a:lnTo>
                <a:lnTo>
                  <a:pt x="2026841" y="1912658"/>
                </a:lnTo>
                <a:lnTo>
                  <a:pt x="2034382" y="1886469"/>
                </a:lnTo>
                <a:lnTo>
                  <a:pt x="2041525" y="1859884"/>
                </a:lnTo>
                <a:lnTo>
                  <a:pt x="2048669" y="1832107"/>
                </a:lnTo>
                <a:lnTo>
                  <a:pt x="2055019" y="1804331"/>
                </a:lnTo>
                <a:lnTo>
                  <a:pt x="2061369" y="1776555"/>
                </a:lnTo>
                <a:lnTo>
                  <a:pt x="2066529" y="1747588"/>
                </a:lnTo>
                <a:lnTo>
                  <a:pt x="2071688" y="1718225"/>
                </a:lnTo>
                <a:lnTo>
                  <a:pt x="2076450" y="1688068"/>
                </a:lnTo>
                <a:lnTo>
                  <a:pt x="2080419" y="1657911"/>
                </a:lnTo>
                <a:lnTo>
                  <a:pt x="2083991" y="1627357"/>
                </a:lnTo>
                <a:lnTo>
                  <a:pt x="2087166" y="1596406"/>
                </a:lnTo>
                <a:lnTo>
                  <a:pt x="2089547" y="1564662"/>
                </a:lnTo>
                <a:lnTo>
                  <a:pt x="2091532" y="1532918"/>
                </a:lnTo>
                <a:lnTo>
                  <a:pt x="2092722" y="1500380"/>
                </a:lnTo>
                <a:lnTo>
                  <a:pt x="1597819" y="1500380"/>
                </a:lnTo>
                <a:close/>
                <a:moveTo>
                  <a:pt x="1023541" y="1500380"/>
                </a:moveTo>
                <a:lnTo>
                  <a:pt x="1024731" y="1532918"/>
                </a:lnTo>
                <a:lnTo>
                  <a:pt x="1026716" y="1564662"/>
                </a:lnTo>
                <a:lnTo>
                  <a:pt x="1028700" y="1596406"/>
                </a:lnTo>
                <a:lnTo>
                  <a:pt x="1031875" y="1627357"/>
                </a:lnTo>
                <a:lnTo>
                  <a:pt x="1035447" y="1657911"/>
                </a:lnTo>
                <a:lnTo>
                  <a:pt x="1039813" y="1688068"/>
                </a:lnTo>
                <a:lnTo>
                  <a:pt x="1044575" y="1717828"/>
                </a:lnTo>
                <a:lnTo>
                  <a:pt x="1049338" y="1747191"/>
                </a:lnTo>
                <a:lnTo>
                  <a:pt x="1054894" y="1775761"/>
                </a:lnTo>
                <a:lnTo>
                  <a:pt x="1061244" y="1804331"/>
                </a:lnTo>
                <a:lnTo>
                  <a:pt x="1067594" y="1832107"/>
                </a:lnTo>
                <a:lnTo>
                  <a:pt x="1074738" y="1859884"/>
                </a:lnTo>
                <a:lnTo>
                  <a:pt x="1081881" y="1886469"/>
                </a:lnTo>
                <a:lnTo>
                  <a:pt x="1089819" y="1912658"/>
                </a:lnTo>
                <a:lnTo>
                  <a:pt x="1097756" y="1938451"/>
                </a:lnTo>
                <a:lnTo>
                  <a:pt x="1106091" y="1963449"/>
                </a:lnTo>
                <a:lnTo>
                  <a:pt x="1128713" y="1957100"/>
                </a:lnTo>
                <a:lnTo>
                  <a:pt x="1151731" y="1950355"/>
                </a:lnTo>
                <a:lnTo>
                  <a:pt x="1175544" y="1944006"/>
                </a:lnTo>
                <a:lnTo>
                  <a:pt x="1199356" y="1938054"/>
                </a:lnTo>
                <a:lnTo>
                  <a:pt x="1223963" y="1932102"/>
                </a:lnTo>
                <a:lnTo>
                  <a:pt x="1248966" y="1926547"/>
                </a:lnTo>
                <a:lnTo>
                  <a:pt x="1273969" y="1921388"/>
                </a:lnTo>
                <a:lnTo>
                  <a:pt x="1299766" y="1916626"/>
                </a:lnTo>
                <a:lnTo>
                  <a:pt x="1325960" y="1912262"/>
                </a:lnTo>
                <a:lnTo>
                  <a:pt x="1352550" y="1908294"/>
                </a:lnTo>
                <a:lnTo>
                  <a:pt x="1379538" y="1904326"/>
                </a:lnTo>
                <a:lnTo>
                  <a:pt x="1406922" y="1901151"/>
                </a:lnTo>
                <a:lnTo>
                  <a:pt x="1434307" y="1898770"/>
                </a:lnTo>
                <a:lnTo>
                  <a:pt x="1462485" y="1896389"/>
                </a:lnTo>
                <a:lnTo>
                  <a:pt x="1490663" y="1894802"/>
                </a:lnTo>
                <a:lnTo>
                  <a:pt x="1519238" y="1893215"/>
                </a:lnTo>
                <a:lnTo>
                  <a:pt x="1519238" y="1500380"/>
                </a:lnTo>
                <a:lnTo>
                  <a:pt x="1023541" y="1500380"/>
                </a:lnTo>
                <a:close/>
                <a:moveTo>
                  <a:pt x="539750" y="1500380"/>
                </a:moveTo>
                <a:lnTo>
                  <a:pt x="540544" y="1521807"/>
                </a:lnTo>
                <a:lnTo>
                  <a:pt x="542528" y="1543234"/>
                </a:lnTo>
                <a:lnTo>
                  <a:pt x="544116" y="1564662"/>
                </a:lnTo>
                <a:lnTo>
                  <a:pt x="546894" y="1585692"/>
                </a:lnTo>
                <a:lnTo>
                  <a:pt x="549275" y="1606723"/>
                </a:lnTo>
                <a:lnTo>
                  <a:pt x="552847" y="1627357"/>
                </a:lnTo>
                <a:lnTo>
                  <a:pt x="556419" y="1647991"/>
                </a:lnTo>
                <a:lnTo>
                  <a:pt x="560388" y="1668624"/>
                </a:lnTo>
                <a:lnTo>
                  <a:pt x="564753" y="1689258"/>
                </a:lnTo>
                <a:lnTo>
                  <a:pt x="569913" y="1709495"/>
                </a:lnTo>
                <a:lnTo>
                  <a:pt x="575072" y="1729732"/>
                </a:lnTo>
                <a:lnTo>
                  <a:pt x="580628" y="1749175"/>
                </a:lnTo>
                <a:lnTo>
                  <a:pt x="586581" y="1769412"/>
                </a:lnTo>
                <a:lnTo>
                  <a:pt x="592931" y="1788856"/>
                </a:lnTo>
                <a:lnTo>
                  <a:pt x="600075" y="1808299"/>
                </a:lnTo>
                <a:lnTo>
                  <a:pt x="606822" y="1827346"/>
                </a:lnTo>
                <a:lnTo>
                  <a:pt x="614759" y="1846789"/>
                </a:lnTo>
                <a:lnTo>
                  <a:pt x="622697" y="1865439"/>
                </a:lnTo>
                <a:lnTo>
                  <a:pt x="631031" y="1884089"/>
                </a:lnTo>
                <a:lnTo>
                  <a:pt x="639763" y="1902341"/>
                </a:lnTo>
                <a:lnTo>
                  <a:pt x="648494" y="1920991"/>
                </a:lnTo>
                <a:lnTo>
                  <a:pt x="658019" y="1938847"/>
                </a:lnTo>
                <a:lnTo>
                  <a:pt x="667544" y="1956704"/>
                </a:lnTo>
                <a:lnTo>
                  <a:pt x="677863" y="1974560"/>
                </a:lnTo>
                <a:lnTo>
                  <a:pt x="688181" y="1991622"/>
                </a:lnTo>
                <a:lnTo>
                  <a:pt x="699294" y="2009082"/>
                </a:lnTo>
                <a:lnTo>
                  <a:pt x="710009" y="2026144"/>
                </a:lnTo>
                <a:lnTo>
                  <a:pt x="721519" y="2042810"/>
                </a:lnTo>
                <a:lnTo>
                  <a:pt x="733028" y="2059079"/>
                </a:lnTo>
                <a:lnTo>
                  <a:pt x="745331" y="2075348"/>
                </a:lnTo>
                <a:lnTo>
                  <a:pt x="757634" y="2091220"/>
                </a:lnTo>
                <a:lnTo>
                  <a:pt x="770334" y="2106695"/>
                </a:lnTo>
                <a:lnTo>
                  <a:pt x="791369" y="2095585"/>
                </a:lnTo>
                <a:lnTo>
                  <a:pt x="815578" y="2082490"/>
                </a:lnTo>
                <a:lnTo>
                  <a:pt x="843756" y="2067809"/>
                </a:lnTo>
                <a:lnTo>
                  <a:pt x="875109" y="2053127"/>
                </a:lnTo>
                <a:lnTo>
                  <a:pt x="909638" y="2037255"/>
                </a:lnTo>
                <a:lnTo>
                  <a:pt x="946944" y="2020986"/>
                </a:lnTo>
                <a:lnTo>
                  <a:pt x="967185" y="2013050"/>
                </a:lnTo>
                <a:lnTo>
                  <a:pt x="988219" y="2004717"/>
                </a:lnTo>
                <a:lnTo>
                  <a:pt x="1009650" y="1996384"/>
                </a:lnTo>
                <a:lnTo>
                  <a:pt x="1031478" y="1988448"/>
                </a:lnTo>
                <a:lnTo>
                  <a:pt x="1022747" y="1961862"/>
                </a:lnTo>
                <a:lnTo>
                  <a:pt x="1014413" y="1934879"/>
                </a:lnTo>
                <a:lnTo>
                  <a:pt x="1006078" y="1906706"/>
                </a:lnTo>
                <a:lnTo>
                  <a:pt x="998538" y="1878930"/>
                </a:lnTo>
                <a:lnTo>
                  <a:pt x="991394" y="1849963"/>
                </a:lnTo>
                <a:lnTo>
                  <a:pt x="984250" y="1820997"/>
                </a:lnTo>
                <a:lnTo>
                  <a:pt x="978297" y="1791237"/>
                </a:lnTo>
                <a:lnTo>
                  <a:pt x="971947" y="1760683"/>
                </a:lnTo>
                <a:lnTo>
                  <a:pt x="966391" y="1730129"/>
                </a:lnTo>
                <a:lnTo>
                  <a:pt x="961628" y="1698781"/>
                </a:lnTo>
                <a:lnTo>
                  <a:pt x="957263" y="1666640"/>
                </a:lnTo>
                <a:lnTo>
                  <a:pt x="953691" y="1634499"/>
                </a:lnTo>
                <a:lnTo>
                  <a:pt x="950119" y="1601961"/>
                </a:lnTo>
                <a:lnTo>
                  <a:pt x="947738" y="1568233"/>
                </a:lnTo>
                <a:lnTo>
                  <a:pt x="945753" y="1534505"/>
                </a:lnTo>
                <a:lnTo>
                  <a:pt x="944563" y="1500380"/>
                </a:lnTo>
                <a:lnTo>
                  <a:pt x="539750" y="1500380"/>
                </a:lnTo>
                <a:close/>
                <a:moveTo>
                  <a:pt x="2010172" y="958346"/>
                </a:moveTo>
                <a:lnTo>
                  <a:pt x="1987550" y="965489"/>
                </a:lnTo>
                <a:lnTo>
                  <a:pt x="1964532" y="971838"/>
                </a:lnTo>
                <a:lnTo>
                  <a:pt x="1941116" y="978187"/>
                </a:lnTo>
                <a:lnTo>
                  <a:pt x="1916907" y="984139"/>
                </a:lnTo>
                <a:lnTo>
                  <a:pt x="1892300" y="990487"/>
                </a:lnTo>
                <a:lnTo>
                  <a:pt x="1867297" y="995646"/>
                </a:lnTo>
                <a:lnTo>
                  <a:pt x="1842294" y="1000804"/>
                </a:lnTo>
                <a:lnTo>
                  <a:pt x="1816497" y="1005566"/>
                </a:lnTo>
                <a:lnTo>
                  <a:pt x="1790700" y="1009931"/>
                </a:lnTo>
                <a:lnTo>
                  <a:pt x="1764110" y="1014296"/>
                </a:lnTo>
                <a:lnTo>
                  <a:pt x="1736725" y="1017867"/>
                </a:lnTo>
                <a:lnTo>
                  <a:pt x="1709738" y="1021041"/>
                </a:lnTo>
                <a:lnTo>
                  <a:pt x="1682353" y="1023819"/>
                </a:lnTo>
                <a:lnTo>
                  <a:pt x="1654572" y="1026200"/>
                </a:lnTo>
                <a:lnTo>
                  <a:pt x="1625997" y="1027390"/>
                </a:lnTo>
                <a:lnTo>
                  <a:pt x="1597819" y="1028581"/>
                </a:lnTo>
                <a:lnTo>
                  <a:pt x="1597819" y="1421813"/>
                </a:lnTo>
                <a:lnTo>
                  <a:pt x="2092722" y="1421813"/>
                </a:lnTo>
                <a:lnTo>
                  <a:pt x="2091929" y="1389672"/>
                </a:lnTo>
                <a:lnTo>
                  <a:pt x="2089944" y="1357531"/>
                </a:lnTo>
                <a:lnTo>
                  <a:pt x="2087563" y="1325786"/>
                </a:lnTo>
                <a:lnTo>
                  <a:pt x="2084388" y="1294836"/>
                </a:lnTo>
                <a:lnTo>
                  <a:pt x="2080816" y="1263885"/>
                </a:lnTo>
                <a:lnTo>
                  <a:pt x="2076450" y="1233728"/>
                </a:lnTo>
                <a:lnTo>
                  <a:pt x="2072085" y="1204364"/>
                </a:lnTo>
                <a:lnTo>
                  <a:pt x="2066925" y="1175001"/>
                </a:lnTo>
                <a:lnTo>
                  <a:pt x="2061369" y="1146034"/>
                </a:lnTo>
                <a:lnTo>
                  <a:pt x="2055019" y="1117861"/>
                </a:lnTo>
                <a:lnTo>
                  <a:pt x="2048669" y="1090085"/>
                </a:lnTo>
                <a:lnTo>
                  <a:pt x="2041525" y="1062706"/>
                </a:lnTo>
                <a:lnTo>
                  <a:pt x="2034382" y="1036120"/>
                </a:lnTo>
                <a:lnTo>
                  <a:pt x="2026841" y="1009534"/>
                </a:lnTo>
                <a:lnTo>
                  <a:pt x="2018507" y="983742"/>
                </a:lnTo>
                <a:lnTo>
                  <a:pt x="2010172" y="958346"/>
                </a:lnTo>
                <a:close/>
                <a:moveTo>
                  <a:pt x="1106091" y="958346"/>
                </a:moveTo>
                <a:lnTo>
                  <a:pt x="1097756" y="983742"/>
                </a:lnTo>
                <a:lnTo>
                  <a:pt x="1089819" y="1009534"/>
                </a:lnTo>
                <a:lnTo>
                  <a:pt x="1081881" y="1035723"/>
                </a:lnTo>
                <a:lnTo>
                  <a:pt x="1074738" y="1062706"/>
                </a:lnTo>
                <a:lnTo>
                  <a:pt x="1067991" y="1089688"/>
                </a:lnTo>
                <a:lnTo>
                  <a:pt x="1061641" y="1117861"/>
                </a:lnTo>
                <a:lnTo>
                  <a:pt x="1055291" y="1146034"/>
                </a:lnTo>
                <a:lnTo>
                  <a:pt x="1049735" y="1175001"/>
                </a:lnTo>
                <a:lnTo>
                  <a:pt x="1044575" y="1204364"/>
                </a:lnTo>
                <a:lnTo>
                  <a:pt x="1039813" y="1233728"/>
                </a:lnTo>
                <a:lnTo>
                  <a:pt x="1035844" y="1263885"/>
                </a:lnTo>
                <a:lnTo>
                  <a:pt x="1032272" y="1294836"/>
                </a:lnTo>
                <a:lnTo>
                  <a:pt x="1029097" y="1325786"/>
                </a:lnTo>
                <a:lnTo>
                  <a:pt x="1026716" y="1357531"/>
                </a:lnTo>
                <a:lnTo>
                  <a:pt x="1024731" y="1389672"/>
                </a:lnTo>
                <a:lnTo>
                  <a:pt x="1023938" y="1421813"/>
                </a:lnTo>
                <a:lnTo>
                  <a:pt x="1519238" y="1421813"/>
                </a:lnTo>
                <a:lnTo>
                  <a:pt x="1519238" y="1028581"/>
                </a:lnTo>
                <a:lnTo>
                  <a:pt x="1490663" y="1027390"/>
                </a:lnTo>
                <a:lnTo>
                  <a:pt x="1462485" y="1026200"/>
                </a:lnTo>
                <a:lnTo>
                  <a:pt x="1434307" y="1023819"/>
                </a:lnTo>
                <a:lnTo>
                  <a:pt x="1406922" y="1021041"/>
                </a:lnTo>
                <a:lnTo>
                  <a:pt x="1379538" y="1017867"/>
                </a:lnTo>
                <a:lnTo>
                  <a:pt x="1352550" y="1014296"/>
                </a:lnTo>
                <a:lnTo>
                  <a:pt x="1325960" y="1009931"/>
                </a:lnTo>
                <a:lnTo>
                  <a:pt x="1299766" y="1005566"/>
                </a:lnTo>
                <a:lnTo>
                  <a:pt x="1273969" y="1000804"/>
                </a:lnTo>
                <a:lnTo>
                  <a:pt x="1248966" y="995646"/>
                </a:lnTo>
                <a:lnTo>
                  <a:pt x="1223963" y="990487"/>
                </a:lnTo>
                <a:lnTo>
                  <a:pt x="1199356" y="984139"/>
                </a:lnTo>
                <a:lnTo>
                  <a:pt x="1175544" y="978187"/>
                </a:lnTo>
                <a:lnTo>
                  <a:pt x="1151731" y="971838"/>
                </a:lnTo>
                <a:lnTo>
                  <a:pt x="1128713" y="965489"/>
                </a:lnTo>
                <a:lnTo>
                  <a:pt x="1106091" y="958346"/>
                </a:lnTo>
                <a:close/>
                <a:moveTo>
                  <a:pt x="2346325" y="815100"/>
                </a:moveTo>
                <a:lnTo>
                  <a:pt x="2325291" y="827004"/>
                </a:lnTo>
                <a:lnTo>
                  <a:pt x="2301082" y="840099"/>
                </a:lnTo>
                <a:lnTo>
                  <a:pt x="2272903" y="853987"/>
                </a:lnTo>
                <a:lnTo>
                  <a:pt x="2241550" y="869462"/>
                </a:lnTo>
                <a:lnTo>
                  <a:pt x="2206625" y="884938"/>
                </a:lnTo>
                <a:lnTo>
                  <a:pt x="2169319" y="901207"/>
                </a:lnTo>
                <a:lnTo>
                  <a:pt x="2149079" y="909540"/>
                </a:lnTo>
                <a:lnTo>
                  <a:pt x="2128441" y="917476"/>
                </a:lnTo>
                <a:lnTo>
                  <a:pt x="2107010" y="925809"/>
                </a:lnTo>
                <a:lnTo>
                  <a:pt x="2084785" y="934141"/>
                </a:lnTo>
                <a:lnTo>
                  <a:pt x="2093516" y="960727"/>
                </a:lnTo>
                <a:lnTo>
                  <a:pt x="2101850" y="987710"/>
                </a:lnTo>
                <a:lnTo>
                  <a:pt x="2110185" y="1015089"/>
                </a:lnTo>
                <a:lnTo>
                  <a:pt x="2118122" y="1043659"/>
                </a:lnTo>
                <a:lnTo>
                  <a:pt x="2124869" y="1072229"/>
                </a:lnTo>
                <a:lnTo>
                  <a:pt x="2132013" y="1101592"/>
                </a:lnTo>
                <a:lnTo>
                  <a:pt x="2138760" y="1131353"/>
                </a:lnTo>
                <a:lnTo>
                  <a:pt x="2144316" y="1161510"/>
                </a:lnTo>
                <a:lnTo>
                  <a:pt x="2149872" y="1192460"/>
                </a:lnTo>
                <a:lnTo>
                  <a:pt x="2154635" y="1223808"/>
                </a:lnTo>
                <a:lnTo>
                  <a:pt x="2159000" y="1255552"/>
                </a:lnTo>
                <a:lnTo>
                  <a:pt x="2162969" y="1288090"/>
                </a:lnTo>
                <a:lnTo>
                  <a:pt x="2166144" y="1320628"/>
                </a:lnTo>
                <a:lnTo>
                  <a:pt x="2168525" y="1353959"/>
                </a:lnTo>
                <a:lnTo>
                  <a:pt x="2170510" y="1388084"/>
                </a:lnTo>
                <a:lnTo>
                  <a:pt x="2171700" y="1421813"/>
                </a:lnTo>
                <a:lnTo>
                  <a:pt x="2576513" y="1421813"/>
                </a:lnTo>
                <a:lnTo>
                  <a:pt x="2575719" y="1400385"/>
                </a:lnTo>
                <a:lnTo>
                  <a:pt x="2573735" y="1379355"/>
                </a:lnTo>
                <a:lnTo>
                  <a:pt x="2572147" y="1357927"/>
                </a:lnTo>
                <a:lnTo>
                  <a:pt x="2569766" y="1336897"/>
                </a:lnTo>
                <a:lnTo>
                  <a:pt x="2566988" y="1315866"/>
                </a:lnTo>
                <a:lnTo>
                  <a:pt x="2563813" y="1294836"/>
                </a:lnTo>
                <a:lnTo>
                  <a:pt x="2559844" y="1274202"/>
                </a:lnTo>
                <a:lnTo>
                  <a:pt x="2555875" y="1253568"/>
                </a:lnTo>
                <a:lnTo>
                  <a:pt x="2551510" y="1232934"/>
                </a:lnTo>
                <a:lnTo>
                  <a:pt x="2546747" y="1213094"/>
                </a:lnTo>
                <a:lnTo>
                  <a:pt x="2541588" y="1192857"/>
                </a:lnTo>
                <a:lnTo>
                  <a:pt x="2536032" y="1172620"/>
                </a:lnTo>
                <a:lnTo>
                  <a:pt x="2529682" y="1153177"/>
                </a:lnTo>
                <a:lnTo>
                  <a:pt x="2523332" y="1133337"/>
                </a:lnTo>
                <a:lnTo>
                  <a:pt x="2516585" y="1114290"/>
                </a:lnTo>
                <a:lnTo>
                  <a:pt x="2509441" y="1094450"/>
                </a:lnTo>
                <a:lnTo>
                  <a:pt x="2501901" y="1075800"/>
                </a:lnTo>
                <a:lnTo>
                  <a:pt x="2493566" y="1057150"/>
                </a:lnTo>
                <a:lnTo>
                  <a:pt x="2485232" y="1038501"/>
                </a:lnTo>
                <a:lnTo>
                  <a:pt x="2476897" y="1019851"/>
                </a:lnTo>
                <a:lnTo>
                  <a:pt x="2467769" y="1001598"/>
                </a:lnTo>
                <a:lnTo>
                  <a:pt x="2458244" y="983345"/>
                </a:lnTo>
                <a:lnTo>
                  <a:pt x="2448719" y="965886"/>
                </a:lnTo>
                <a:lnTo>
                  <a:pt x="2438401" y="948029"/>
                </a:lnTo>
                <a:lnTo>
                  <a:pt x="2428082" y="930570"/>
                </a:lnTo>
                <a:lnTo>
                  <a:pt x="2417366" y="913508"/>
                </a:lnTo>
                <a:lnTo>
                  <a:pt x="2406254" y="896445"/>
                </a:lnTo>
                <a:lnTo>
                  <a:pt x="2394744" y="879779"/>
                </a:lnTo>
                <a:lnTo>
                  <a:pt x="2383235" y="863114"/>
                </a:lnTo>
                <a:lnTo>
                  <a:pt x="2371329" y="847242"/>
                </a:lnTo>
                <a:lnTo>
                  <a:pt x="2359025" y="830973"/>
                </a:lnTo>
                <a:lnTo>
                  <a:pt x="2346325" y="815100"/>
                </a:lnTo>
                <a:close/>
                <a:moveTo>
                  <a:pt x="770334" y="815100"/>
                </a:moveTo>
                <a:lnTo>
                  <a:pt x="757634" y="830973"/>
                </a:lnTo>
                <a:lnTo>
                  <a:pt x="745331" y="847242"/>
                </a:lnTo>
                <a:lnTo>
                  <a:pt x="733028" y="863114"/>
                </a:lnTo>
                <a:lnTo>
                  <a:pt x="721519" y="879779"/>
                </a:lnTo>
                <a:lnTo>
                  <a:pt x="710009" y="896445"/>
                </a:lnTo>
                <a:lnTo>
                  <a:pt x="699294" y="913508"/>
                </a:lnTo>
                <a:lnTo>
                  <a:pt x="688181" y="930570"/>
                </a:lnTo>
                <a:lnTo>
                  <a:pt x="677863" y="948029"/>
                </a:lnTo>
                <a:lnTo>
                  <a:pt x="667544" y="965886"/>
                </a:lnTo>
                <a:lnTo>
                  <a:pt x="658019" y="983345"/>
                </a:lnTo>
                <a:lnTo>
                  <a:pt x="648494" y="1001598"/>
                </a:lnTo>
                <a:lnTo>
                  <a:pt x="639763" y="1019851"/>
                </a:lnTo>
                <a:lnTo>
                  <a:pt x="631031" y="1038501"/>
                </a:lnTo>
                <a:lnTo>
                  <a:pt x="622697" y="1057150"/>
                </a:lnTo>
                <a:lnTo>
                  <a:pt x="614759" y="1075800"/>
                </a:lnTo>
                <a:lnTo>
                  <a:pt x="606822" y="1094450"/>
                </a:lnTo>
                <a:lnTo>
                  <a:pt x="600075" y="1114290"/>
                </a:lnTo>
                <a:lnTo>
                  <a:pt x="592931" y="1133337"/>
                </a:lnTo>
                <a:lnTo>
                  <a:pt x="586581" y="1153177"/>
                </a:lnTo>
                <a:lnTo>
                  <a:pt x="580628" y="1172620"/>
                </a:lnTo>
                <a:lnTo>
                  <a:pt x="575072" y="1192857"/>
                </a:lnTo>
                <a:lnTo>
                  <a:pt x="569913" y="1213094"/>
                </a:lnTo>
                <a:lnTo>
                  <a:pt x="564753" y="1232934"/>
                </a:lnTo>
                <a:lnTo>
                  <a:pt x="560388" y="1253568"/>
                </a:lnTo>
                <a:lnTo>
                  <a:pt x="556419" y="1274202"/>
                </a:lnTo>
                <a:lnTo>
                  <a:pt x="552847" y="1294836"/>
                </a:lnTo>
                <a:lnTo>
                  <a:pt x="549275" y="1315866"/>
                </a:lnTo>
                <a:lnTo>
                  <a:pt x="546894" y="1336897"/>
                </a:lnTo>
                <a:lnTo>
                  <a:pt x="544116" y="1357927"/>
                </a:lnTo>
                <a:lnTo>
                  <a:pt x="542528" y="1379355"/>
                </a:lnTo>
                <a:lnTo>
                  <a:pt x="540544" y="1400385"/>
                </a:lnTo>
                <a:lnTo>
                  <a:pt x="539750" y="1421813"/>
                </a:lnTo>
                <a:lnTo>
                  <a:pt x="944563" y="1421813"/>
                </a:lnTo>
                <a:lnTo>
                  <a:pt x="945753" y="1388084"/>
                </a:lnTo>
                <a:lnTo>
                  <a:pt x="947738" y="1353959"/>
                </a:lnTo>
                <a:lnTo>
                  <a:pt x="950119" y="1320628"/>
                </a:lnTo>
                <a:lnTo>
                  <a:pt x="953691" y="1288090"/>
                </a:lnTo>
                <a:lnTo>
                  <a:pt x="957263" y="1255552"/>
                </a:lnTo>
                <a:lnTo>
                  <a:pt x="961628" y="1223808"/>
                </a:lnTo>
                <a:lnTo>
                  <a:pt x="966391" y="1192460"/>
                </a:lnTo>
                <a:lnTo>
                  <a:pt x="971947" y="1161510"/>
                </a:lnTo>
                <a:lnTo>
                  <a:pt x="978297" y="1131353"/>
                </a:lnTo>
                <a:lnTo>
                  <a:pt x="984250" y="1101196"/>
                </a:lnTo>
                <a:lnTo>
                  <a:pt x="991394" y="1071832"/>
                </a:lnTo>
                <a:lnTo>
                  <a:pt x="998538" y="1043262"/>
                </a:lnTo>
                <a:lnTo>
                  <a:pt x="1006078" y="1015089"/>
                </a:lnTo>
                <a:lnTo>
                  <a:pt x="1014413" y="987313"/>
                </a:lnTo>
                <a:lnTo>
                  <a:pt x="1022747" y="960330"/>
                </a:lnTo>
                <a:lnTo>
                  <a:pt x="1031478" y="933745"/>
                </a:lnTo>
                <a:lnTo>
                  <a:pt x="1009650" y="925809"/>
                </a:lnTo>
                <a:lnTo>
                  <a:pt x="988219" y="917476"/>
                </a:lnTo>
                <a:lnTo>
                  <a:pt x="967185" y="909540"/>
                </a:lnTo>
                <a:lnTo>
                  <a:pt x="946944" y="901207"/>
                </a:lnTo>
                <a:lnTo>
                  <a:pt x="909638" y="884938"/>
                </a:lnTo>
                <a:lnTo>
                  <a:pt x="875109" y="869462"/>
                </a:lnTo>
                <a:lnTo>
                  <a:pt x="843756" y="853987"/>
                </a:lnTo>
                <a:lnTo>
                  <a:pt x="815578" y="840099"/>
                </a:lnTo>
                <a:lnTo>
                  <a:pt x="791369" y="827004"/>
                </a:lnTo>
                <a:lnTo>
                  <a:pt x="770334" y="815100"/>
                </a:lnTo>
                <a:close/>
                <a:moveTo>
                  <a:pt x="1855788" y="486547"/>
                </a:moveTo>
                <a:lnTo>
                  <a:pt x="1866900" y="502419"/>
                </a:lnTo>
                <a:lnTo>
                  <a:pt x="1878410" y="519085"/>
                </a:lnTo>
                <a:lnTo>
                  <a:pt x="1890713" y="536941"/>
                </a:lnTo>
                <a:lnTo>
                  <a:pt x="1903016" y="555591"/>
                </a:lnTo>
                <a:lnTo>
                  <a:pt x="1915319" y="575431"/>
                </a:lnTo>
                <a:lnTo>
                  <a:pt x="1928019" y="596065"/>
                </a:lnTo>
                <a:lnTo>
                  <a:pt x="1941116" y="618286"/>
                </a:lnTo>
                <a:lnTo>
                  <a:pt x="1954213" y="641301"/>
                </a:lnTo>
                <a:lnTo>
                  <a:pt x="1967310" y="665109"/>
                </a:lnTo>
                <a:lnTo>
                  <a:pt x="1980803" y="690107"/>
                </a:lnTo>
                <a:lnTo>
                  <a:pt x="1993900" y="716296"/>
                </a:lnTo>
                <a:lnTo>
                  <a:pt x="2006997" y="742882"/>
                </a:lnTo>
                <a:lnTo>
                  <a:pt x="2020094" y="770658"/>
                </a:lnTo>
                <a:lnTo>
                  <a:pt x="2033191" y="799625"/>
                </a:lnTo>
                <a:lnTo>
                  <a:pt x="2045494" y="829385"/>
                </a:lnTo>
                <a:lnTo>
                  <a:pt x="2058194" y="860336"/>
                </a:lnTo>
                <a:lnTo>
                  <a:pt x="2095103" y="846845"/>
                </a:lnTo>
                <a:lnTo>
                  <a:pt x="2129235" y="832560"/>
                </a:lnTo>
                <a:lnTo>
                  <a:pt x="2161779" y="819068"/>
                </a:lnTo>
                <a:lnTo>
                  <a:pt x="2191941" y="805577"/>
                </a:lnTo>
                <a:lnTo>
                  <a:pt x="2219722" y="792483"/>
                </a:lnTo>
                <a:lnTo>
                  <a:pt x="2245519" y="780182"/>
                </a:lnTo>
                <a:lnTo>
                  <a:pt x="2268141" y="768674"/>
                </a:lnTo>
                <a:lnTo>
                  <a:pt x="2288382" y="757564"/>
                </a:lnTo>
                <a:lnTo>
                  <a:pt x="2292747" y="755580"/>
                </a:lnTo>
                <a:lnTo>
                  <a:pt x="2270125" y="732962"/>
                </a:lnTo>
                <a:lnTo>
                  <a:pt x="2246710" y="710344"/>
                </a:lnTo>
                <a:lnTo>
                  <a:pt x="2222897" y="689314"/>
                </a:lnTo>
                <a:lnTo>
                  <a:pt x="2197894" y="668680"/>
                </a:lnTo>
                <a:lnTo>
                  <a:pt x="2172494" y="648443"/>
                </a:lnTo>
                <a:lnTo>
                  <a:pt x="2146300" y="629793"/>
                </a:lnTo>
                <a:lnTo>
                  <a:pt x="2119710" y="611540"/>
                </a:lnTo>
                <a:lnTo>
                  <a:pt x="2092722" y="594081"/>
                </a:lnTo>
                <a:lnTo>
                  <a:pt x="2065338" y="577415"/>
                </a:lnTo>
                <a:lnTo>
                  <a:pt x="2036763" y="561543"/>
                </a:lnTo>
                <a:lnTo>
                  <a:pt x="2007791" y="546861"/>
                </a:lnTo>
                <a:lnTo>
                  <a:pt x="1978422" y="532973"/>
                </a:lnTo>
                <a:lnTo>
                  <a:pt x="1963341" y="526228"/>
                </a:lnTo>
                <a:lnTo>
                  <a:pt x="1948657" y="519879"/>
                </a:lnTo>
                <a:lnTo>
                  <a:pt x="1933575" y="513530"/>
                </a:lnTo>
                <a:lnTo>
                  <a:pt x="1918097" y="507975"/>
                </a:lnTo>
                <a:lnTo>
                  <a:pt x="1903016" y="502419"/>
                </a:lnTo>
                <a:lnTo>
                  <a:pt x="1887141" y="496864"/>
                </a:lnTo>
                <a:lnTo>
                  <a:pt x="1871266" y="491309"/>
                </a:lnTo>
                <a:lnTo>
                  <a:pt x="1855788" y="486547"/>
                </a:lnTo>
                <a:close/>
                <a:moveTo>
                  <a:pt x="1260475" y="486547"/>
                </a:moveTo>
                <a:lnTo>
                  <a:pt x="1244997" y="491309"/>
                </a:lnTo>
                <a:lnTo>
                  <a:pt x="1229122" y="496864"/>
                </a:lnTo>
                <a:lnTo>
                  <a:pt x="1214041" y="502419"/>
                </a:lnTo>
                <a:lnTo>
                  <a:pt x="1198563" y="507975"/>
                </a:lnTo>
                <a:lnTo>
                  <a:pt x="1183481" y="513530"/>
                </a:lnTo>
                <a:lnTo>
                  <a:pt x="1168003" y="519879"/>
                </a:lnTo>
                <a:lnTo>
                  <a:pt x="1152922" y="526228"/>
                </a:lnTo>
                <a:lnTo>
                  <a:pt x="1137841" y="532973"/>
                </a:lnTo>
                <a:lnTo>
                  <a:pt x="1108472" y="546861"/>
                </a:lnTo>
                <a:lnTo>
                  <a:pt x="1079897" y="561543"/>
                </a:lnTo>
                <a:lnTo>
                  <a:pt x="1051322" y="577415"/>
                </a:lnTo>
                <a:lnTo>
                  <a:pt x="1023541" y="594081"/>
                </a:lnTo>
                <a:lnTo>
                  <a:pt x="996553" y="611540"/>
                </a:lnTo>
                <a:lnTo>
                  <a:pt x="969963" y="629793"/>
                </a:lnTo>
                <a:lnTo>
                  <a:pt x="944166" y="648443"/>
                </a:lnTo>
                <a:lnTo>
                  <a:pt x="918766" y="668680"/>
                </a:lnTo>
                <a:lnTo>
                  <a:pt x="893763" y="689314"/>
                </a:lnTo>
                <a:lnTo>
                  <a:pt x="869950" y="710344"/>
                </a:lnTo>
                <a:lnTo>
                  <a:pt x="846138" y="732962"/>
                </a:lnTo>
                <a:lnTo>
                  <a:pt x="823913" y="755580"/>
                </a:lnTo>
                <a:lnTo>
                  <a:pt x="827881" y="757564"/>
                </a:lnTo>
                <a:lnTo>
                  <a:pt x="843756" y="765897"/>
                </a:lnTo>
                <a:lnTo>
                  <a:pt x="860822" y="775023"/>
                </a:lnTo>
                <a:lnTo>
                  <a:pt x="879872" y="784547"/>
                </a:lnTo>
                <a:lnTo>
                  <a:pt x="900509" y="794467"/>
                </a:lnTo>
                <a:lnTo>
                  <a:pt x="922338" y="804784"/>
                </a:lnTo>
                <a:lnTo>
                  <a:pt x="945356" y="815100"/>
                </a:lnTo>
                <a:lnTo>
                  <a:pt x="970359" y="825814"/>
                </a:lnTo>
                <a:lnTo>
                  <a:pt x="996553" y="836528"/>
                </a:lnTo>
                <a:lnTo>
                  <a:pt x="1026716" y="848432"/>
                </a:lnTo>
                <a:lnTo>
                  <a:pt x="1058466" y="860336"/>
                </a:lnTo>
                <a:lnTo>
                  <a:pt x="1070769" y="829385"/>
                </a:lnTo>
                <a:lnTo>
                  <a:pt x="1083469" y="799625"/>
                </a:lnTo>
                <a:lnTo>
                  <a:pt x="1096169" y="770658"/>
                </a:lnTo>
                <a:lnTo>
                  <a:pt x="1109266" y="742882"/>
                </a:lnTo>
                <a:lnTo>
                  <a:pt x="1122363" y="716296"/>
                </a:lnTo>
                <a:lnTo>
                  <a:pt x="1135459" y="690107"/>
                </a:lnTo>
                <a:lnTo>
                  <a:pt x="1148953" y="665109"/>
                </a:lnTo>
                <a:lnTo>
                  <a:pt x="1162050" y="641301"/>
                </a:lnTo>
                <a:lnTo>
                  <a:pt x="1175147" y="618286"/>
                </a:lnTo>
                <a:lnTo>
                  <a:pt x="1188244" y="596065"/>
                </a:lnTo>
                <a:lnTo>
                  <a:pt x="1201341" y="575431"/>
                </a:lnTo>
                <a:lnTo>
                  <a:pt x="1213247" y="555591"/>
                </a:lnTo>
                <a:lnTo>
                  <a:pt x="1225947" y="536941"/>
                </a:lnTo>
                <a:lnTo>
                  <a:pt x="1237853" y="519085"/>
                </a:lnTo>
                <a:lnTo>
                  <a:pt x="1249760" y="502419"/>
                </a:lnTo>
                <a:lnTo>
                  <a:pt x="1260475" y="486547"/>
                </a:lnTo>
                <a:close/>
                <a:moveTo>
                  <a:pt x="1597819" y="442899"/>
                </a:moveTo>
                <a:lnTo>
                  <a:pt x="1597819" y="950410"/>
                </a:lnTo>
                <a:lnTo>
                  <a:pt x="1624013" y="949617"/>
                </a:lnTo>
                <a:lnTo>
                  <a:pt x="1650207" y="948029"/>
                </a:lnTo>
                <a:lnTo>
                  <a:pt x="1676400" y="945649"/>
                </a:lnTo>
                <a:lnTo>
                  <a:pt x="1701800" y="943268"/>
                </a:lnTo>
                <a:lnTo>
                  <a:pt x="1727200" y="940490"/>
                </a:lnTo>
                <a:lnTo>
                  <a:pt x="1752203" y="936919"/>
                </a:lnTo>
                <a:lnTo>
                  <a:pt x="1777207" y="932951"/>
                </a:lnTo>
                <a:lnTo>
                  <a:pt x="1801416" y="929380"/>
                </a:lnTo>
                <a:lnTo>
                  <a:pt x="1825625" y="924221"/>
                </a:lnTo>
                <a:lnTo>
                  <a:pt x="1849041" y="919460"/>
                </a:lnTo>
                <a:lnTo>
                  <a:pt x="1872853" y="914301"/>
                </a:lnTo>
                <a:lnTo>
                  <a:pt x="1895475" y="909143"/>
                </a:lnTo>
                <a:lnTo>
                  <a:pt x="1918097" y="903588"/>
                </a:lnTo>
                <a:lnTo>
                  <a:pt x="1940322" y="897239"/>
                </a:lnTo>
                <a:lnTo>
                  <a:pt x="1962150" y="891287"/>
                </a:lnTo>
                <a:lnTo>
                  <a:pt x="1983185" y="884541"/>
                </a:lnTo>
                <a:lnTo>
                  <a:pt x="1970485" y="853194"/>
                </a:lnTo>
                <a:lnTo>
                  <a:pt x="1957388" y="822243"/>
                </a:lnTo>
                <a:lnTo>
                  <a:pt x="1943894" y="792483"/>
                </a:lnTo>
                <a:lnTo>
                  <a:pt x="1930400" y="764310"/>
                </a:lnTo>
                <a:lnTo>
                  <a:pt x="1916510" y="736533"/>
                </a:lnTo>
                <a:lnTo>
                  <a:pt x="1903016" y="709948"/>
                </a:lnTo>
                <a:lnTo>
                  <a:pt x="1888729" y="685346"/>
                </a:lnTo>
                <a:lnTo>
                  <a:pt x="1875235" y="660744"/>
                </a:lnTo>
                <a:lnTo>
                  <a:pt x="1861741" y="638126"/>
                </a:lnTo>
                <a:lnTo>
                  <a:pt x="1848247" y="616302"/>
                </a:lnTo>
                <a:lnTo>
                  <a:pt x="1835150" y="595668"/>
                </a:lnTo>
                <a:lnTo>
                  <a:pt x="1822450" y="576225"/>
                </a:lnTo>
                <a:lnTo>
                  <a:pt x="1810147" y="558369"/>
                </a:lnTo>
                <a:lnTo>
                  <a:pt x="1798638" y="541306"/>
                </a:lnTo>
                <a:lnTo>
                  <a:pt x="1787128" y="525434"/>
                </a:lnTo>
                <a:lnTo>
                  <a:pt x="1776810" y="511149"/>
                </a:lnTo>
                <a:lnTo>
                  <a:pt x="1763713" y="494086"/>
                </a:lnTo>
                <a:lnTo>
                  <a:pt x="1752203" y="479802"/>
                </a:lnTo>
                <a:lnTo>
                  <a:pt x="1733947" y="457581"/>
                </a:lnTo>
                <a:lnTo>
                  <a:pt x="1716881" y="454803"/>
                </a:lnTo>
                <a:lnTo>
                  <a:pt x="1700213" y="452025"/>
                </a:lnTo>
                <a:lnTo>
                  <a:pt x="1683147" y="450041"/>
                </a:lnTo>
                <a:lnTo>
                  <a:pt x="1666081" y="448057"/>
                </a:lnTo>
                <a:lnTo>
                  <a:pt x="1649016" y="446470"/>
                </a:lnTo>
                <a:lnTo>
                  <a:pt x="1631950" y="444883"/>
                </a:lnTo>
                <a:lnTo>
                  <a:pt x="1614488" y="443692"/>
                </a:lnTo>
                <a:lnTo>
                  <a:pt x="1597819" y="442899"/>
                </a:lnTo>
                <a:close/>
                <a:moveTo>
                  <a:pt x="1519238" y="442899"/>
                </a:moveTo>
                <a:lnTo>
                  <a:pt x="1501775" y="443692"/>
                </a:lnTo>
                <a:lnTo>
                  <a:pt x="1484710" y="444883"/>
                </a:lnTo>
                <a:lnTo>
                  <a:pt x="1467247" y="446470"/>
                </a:lnTo>
                <a:lnTo>
                  <a:pt x="1450181" y="448057"/>
                </a:lnTo>
                <a:lnTo>
                  <a:pt x="1433116" y="450041"/>
                </a:lnTo>
                <a:lnTo>
                  <a:pt x="1416447" y="452025"/>
                </a:lnTo>
                <a:lnTo>
                  <a:pt x="1399381" y="454803"/>
                </a:lnTo>
                <a:lnTo>
                  <a:pt x="1382713" y="457581"/>
                </a:lnTo>
                <a:lnTo>
                  <a:pt x="1364456" y="479802"/>
                </a:lnTo>
                <a:lnTo>
                  <a:pt x="1352550" y="494086"/>
                </a:lnTo>
                <a:lnTo>
                  <a:pt x="1339453" y="511149"/>
                </a:lnTo>
                <a:lnTo>
                  <a:pt x="1325960" y="529799"/>
                </a:lnTo>
                <a:lnTo>
                  <a:pt x="1311275" y="550433"/>
                </a:lnTo>
                <a:lnTo>
                  <a:pt x="1295797" y="573050"/>
                </a:lnTo>
                <a:lnTo>
                  <a:pt x="1279922" y="598049"/>
                </a:lnTo>
                <a:lnTo>
                  <a:pt x="1262856" y="624635"/>
                </a:lnTo>
                <a:lnTo>
                  <a:pt x="1245791" y="652808"/>
                </a:lnTo>
                <a:lnTo>
                  <a:pt x="1228328" y="683362"/>
                </a:lnTo>
                <a:lnTo>
                  <a:pt x="1210469" y="715900"/>
                </a:lnTo>
                <a:lnTo>
                  <a:pt x="1200944" y="734946"/>
                </a:lnTo>
                <a:lnTo>
                  <a:pt x="1190625" y="754786"/>
                </a:lnTo>
                <a:lnTo>
                  <a:pt x="1180703" y="775023"/>
                </a:lnTo>
                <a:lnTo>
                  <a:pt x="1171178" y="795657"/>
                </a:lnTo>
                <a:lnTo>
                  <a:pt x="1161653" y="817481"/>
                </a:lnTo>
                <a:lnTo>
                  <a:pt x="1151731" y="839305"/>
                </a:lnTo>
                <a:lnTo>
                  <a:pt x="1142603" y="861923"/>
                </a:lnTo>
                <a:lnTo>
                  <a:pt x="1133078" y="884541"/>
                </a:lnTo>
                <a:lnTo>
                  <a:pt x="1154510" y="891287"/>
                </a:lnTo>
                <a:lnTo>
                  <a:pt x="1176338" y="897239"/>
                </a:lnTo>
                <a:lnTo>
                  <a:pt x="1198563" y="903588"/>
                </a:lnTo>
                <a:lnTo>
                  <a:pt x="1220788" y="909143"/>
                </a:lnTo>
                <a:lnTo>
                  <a:pt x="1244203" y="914301"/>
                </a:lnTo>
                <a:lnTo>
                  <a:pt x="1267222" y="919460"/>
                </a:lnTo>
                <a:lnTo>
                  <a:pt x="1291035" y="924221"/>
                </a:lnTo>
                <a:lnTo>
                  <a:pt x="1315244" y="928586"/>
                </a:lnTo>
                <a:lnTo>
                  <a:pt x="1339453" y="932951"/>
                </a:lnTo>
                <a:lnTo>
                  <a:pt x="1364060" y="936522"/>
                </a:lnTo>
                <a:lnTo>
                  <a:pt x="1389460" y="940094"/>
                </a:lnTo>
                <a:lnTo>
                  <a:pt x="1414860" y="943268"/>
                </a:lnTo>
                <a:lnTo>
                  <a:pt x="1440657" y="945649"/>
                </a:lnTo>
                <a:lnTo>
                  <a:pt x="1466057" y="947633"/>
                </a:lnTo>
                <a:lnTo>
                  <a:pt x="1492250" y="949220"/>
                </a:lnTo>
                <a:lnTo>
                  <a:pt x="1519238" y="950014"/>
                </a:lnTo>
                <a:lnTo>
                  <a:pt x="1519238" y="442899"/>
                </a:lnTo>
                <a:close/>
                <a:moveTo>
                  <a:pt x="1558528" y="363538"/>
                </a:moveTo>
                <a:lnTo>
                  <a:pt x="1586707" y="363935"/>
                </a:lnTo>
                <a:lnTo>
                  <a:pt x="1614488" y="364729"/>
                </a:lnTo>
                <a:lnTo>
                  <a:pt x="1642666" y="366713"/>
                </a:lnTo>
                <a:lnTo>
                  <a:pt x="1670447" y="369093"/>
                </a:lnTo>
                <a:lnTo>
                  <a:pt x="1698228" y="372268"/>
                </a:lnTo>
                <a:lnTo>
                  <a:pt x="1725613" y="376236"/>
                </a:lnTo>
                <a:lnTo>
                  <a:pt x="1752600" y="380601"/>
                </a:lnTo>
                <a:lnTo>
                  <a:pt x="1779191" y="385759"/>
                </a:lnTo>
                <a:lnTo>
                  <a:pt x="1806178" y="391314"/>
                </a:lnTo>
                <a:lnTo>
                  <a:pt x="1832372" y="398060"/>
                </a:lnTo>
                <a:lnTo>
                  <a:pt x="1858566" y="405202"/>
                </a:lnTo>
                <a:lnTo>
                  <a:pt x="1884363" y="412742"/>
                </a:lnTo>
                <a:lnTo>
                  <a:pt x="1910160" y="421075"/>
                </a:lnTo>
                <a:lnTo>
                  <a:pt x="1935560" y="430201"/>
                </a:lnTo>
                <a:lnTo>
                  <a:pt x="1960960" y="439328"/>
                </a:lnTo>
                <a:lnTo>
                  <a:pt x="1985963" y="450041"/>
                </a:lnTo>
                <a:lnTo>
                  <a:pt x="2010172" y="460358"/>
                </a:lnTo>
                <a:lnTo>
                  <a:pt x="2034382" y="471865"/>
                </a:lnTo>
                <a:lnTo>
                  <a:pt x="2057797" y="483770"/>
                </a:lnTo>
                <a:lnTo>
                  <a:pt x="2081213" y="496070"/>
                </a:lnTo>
                <a:lnTo>
                  <a:pt x="2104629" y="508768"/>
                </a:lnTo>
                <a:lnTo>
                  <a:pt x="2127647" y="522259"/>
                </a:lnTo>
                <a:lnTo>
                  <a:pt x="2149872" y="536544"/>
                </a:lnTo>
                <a:lnTo>
                  <a:pt x="2172097" y="550829"/>
                </a:lnTo>
                <a:lnTo>
                  <a:pt x="2193529" y="565908"/>
                </a:lnTo>
                <a:lnTo>
                  <a:pt x="2214960" y="581780"/>
                </a:lnTo>
                <a:lnTo>
                  <a:pt x="2235994" y="597652"/>
                </a:lnTo>
                <a:lnTo>
                  <a:pt x="2256632" y="613921"/>
                </a:lnTo>
                <a:lnTo>
                  <a:pt x="2276475" y="630984"/>
                </a:lnTo>
                <a:lnTo>
                  <a:pt x="2296716" y="648443"/>
                </a:lnTo>
                <a:lnTo>
                  <a:pt x="2315766" y="666299"/>
                </a:lnTo>
                <a:lnTo>
                  <a:pt x="2334419" y="685346"/>
                </a:lnTo>
                <a:lnTo>
                  <a:pt x="2353072" y="703995"/>
                </a:lnTo>
                <a:lnTo>
                  <a:pt x="2370932" y="723042"/>
                </a:lnTo>
                <a:lnTo>
                  <a:pt x="2388394" y="742882"/>
                </a:lnTo>
                <a:lnTo>
                  <a:pt x="2405460" y="762722"/>
                </a:lnTo>
                <a:lnTo>
                  <a:pt x="2421732" y="783356"/>
                </a:lnTo>
                <a:lnTo>
                  <a:pt x="2438004" y="804387"/>
                </a:lnTo>
                <a:lnTo>
                  <a:pt x="2453482" y="825814"/>
                </a:lnTo>
                <a:lnTo>
                  <a:pt x="2468563" y="847638"/>
                </a:lnTo>
                <a:lnTo>
                  <a:pt x="2483247" y="869462"/>
                </a:lnTo>
                <a:lnTo>
                  <a:pt x="2497138" y="892080"/>
                </a:lnTo>
                <a:lnTo>
                  <a:pt x="2510632" y="914698"/>
                </a:lnTo>
                <a:lnTo>
                  <a:pt x="2523729" y="938109"/>
                </a:lnTo>
                <a:lnTo>
                  <a:pt x="2536032" y="961521"/>
                </a:lnTo>
                <a:lnTo>
                  <a:pt x="2547541" y="985329"/>
                </a:lnTo>
                <a:lnTo>
                  <a:pt x="2559051" y="1009534"/>
                </a:lnTo>
                <a:lnTo>
                  <a:pt x="2569766" y="1034136"/>
                </a:lnTo>
                <a:lnTo>
                  <a:pt x="2580085" y="1058738"/>
                </a:lnTo>
                <a:lnTo>
                  <a:pt x="2589610" y="1083736"/>
                </a:lnTo>
                <a:lnTo>
                  <a:pt x="2598341" y="1109132"/>
                </a:lnTo>
                <a:lnTo>
                  <a:pt x="2606675" y="1134924"/>
                </a:lnTo>
                <a:lnTo>
                  <a:pt x="2614613" y="1160716"/>
                </a:lnTo>
                <a:lnTo>
                  <a:pt x="2621360" y="1186905"/>
                </a:lnTo>
                <a:lnTo>
                  <a:pt x="2628107" y="1213491"/>
                </a:lnTo>
                <a:lnTo>
                  <a:pt x="2633663" y="1240077"/>
                </a:lnTo>
                <a:lnTo>
                  <a:pt x="2638822" y="1267059"/>
                </a:lnTo>
                <a:lnTo>
                  <a:pt x="2643188" y="1294042"/>
                </a:lnTo>
                <a:lnTo>
                  <a:pt x="2647157" y="1321025"/>
                </a:lnTo>
                <a:lnTo>
                  <a:pt x="2650332" y="1349198"/>
                </a:lnTo>
                <a:lnTo>
                  <a:pt x="2652713" y="1376577"/>
                </a:lnTo>
                <a:lnTo>
                  <a:pt x="2654697" y="1404353"/>
                </a:lnTo>
                <a:lnTo>
                  <a:pt x="2655888" y="1432923"/>
                </a:lnTo>
                <a:lnTo>
                  <a:pt x="2655888" y="1461096"/>
                </a:lnTo>
                <a:lnTo>
                  <a:pt x="2655888" y="1489666"/>
                </a:lnTo>
                <a:lnTo>
                  <a:pt x="2654697" y="1517442"/>
                </a:lnTo>
                <a:lnTo>
                  <a:pt x="2652713" y="1545615"/>
                </a:lnTo>
                <a:lnTo>
                  <a:pt x="2650332" y="1573392"/>
                </a:lnTo>
                <a:lnTo>
                  <a:pt x="2647157" y="1600771"/>
                </a:lnTo>
                <a:lnTo>
                  <a:pt x="2643188" y="1628547"/>
                </a:lnTo>
                <a:lnTo>
                  <a:pt x="2638822" y="1655530"/>
                </a:lnTo>
                <a:lnTo>
                  <a:pt x="2633663" y="1682512"/>
                </a:lnTo>
                <a:lnTo>
                  <a:pt x="2628107" y="1709098"/>
                </a:lnTo>
                <a:lnTo>
                  <a:pt x="2621360" y="1735287"/>
                </a:lnTo>
                <a:lnTo>
                  <a:pt x="2614613" y="1761476"/>
                </a:lnTo>
                <a:lnTo>
                  <a:pt x="2606675" y="1787665"/>
                </a:lnTo>
                <a:lnTo>
                  <a:pt x="2598341" y="1813061"/>
                </a:lnTo>
                <a:lnTo>
                  <a:pt x="2589610" y="1838456"/>
                </a:lnTo>
                <a:lnTo>
                  <a:pt x="2580085" y="1863852"/>
                </a:lnTo>
                <a:lnTo>
                  <a:pt x="2569766" y="1888453"/>
                </a:lnTo>
                <a:lnTo>
                  <a:pt x="2559051" y="1913055"/>
                </a:lnTo>
                <a:lnTo>
                  <a:pt x="2547541" y="1936863"/>
                </a:lnTo>
                <a:lnTo>
                  <a:pt x="2536032" y="1961068"/>
                </a:lnTo>
                <a:lnTo>
                  <a:pt x="2523729" y="1984083"/>
                </a:lnTo>
                <a:lnTo>
                  <a:pt x="2510632" y="2007098"/>
                </a:lnTo>
                <a:lnTo>
                  <a:pt x="2497138" y="2030509"/>
                </a:lnTo>
                <a:lnTo>
                  <a:pt x="2483247" y="2052730"/>
                </a:lnTo>
                <a:lnTo>
                  <a:pt x="2468563" y="2074951"/>
                </a:lnTo>
                <a:lnTo>
                  <a:pt x="2453482" y="2096775"/>
                </a:lnTo>
                <a:lnTo>
                  <a:pt x="2438004" y="2117806"/>
                </a:lnTo>
                <a:lnTo>
                  <a:pt x="2421732" y="2138440"/>
                </a:lnTo>
                <a:lnTo>
                  <a:pt x="2405460" y="2159073"/>
                </a:lnTo>
                <a:lnTo>
                  <a:pt x="2388394" y="2179310"/>
                </a:lnTo>
                <a:lnTo>
                  <a:pt x="2370932" y="2199151"/>
                </a:lnTo>
                <a:lnTo>
                  <a:pt x="2353072" y="2218594"/>
                </a:lnTo>
                <a:lnTo>
                  <a:pt x="2334419" y="2237244"/>
                </a:lnTo>
                <a:lnTo>
                  <a:pt x="2315766" y="2255497"/>
                </a:lnTo>
                <a:lnTo>
                  <a:pt x="2296716" y="2273353"/>
                </a:lnTo>
                <a:lnTo>
                  <a:pt x="2276475" y="2290812"/>
                </a:lnTo>
                <a:lnTo>
                  <a:pt x="2256632" y="2307875"/>
                </a:lnTo>
                <a:lnTo>
                  <a:pt x="2235994" y="2324540"/>
                </a:lnTo>
                <a:lnTo>
                  <a:pt x="2214960" y="2340809"/>
                </a:lnTo>
                <a:lnTo>
                  <a:pt x="2193529" y="2356285"/>
                </a:lnTo>
                <a:lnTo>
                  <a:pt x="2172097" y="2371363"/>
                </a:lnTo>
                <a:lnTo>
                  <a:pt x="2149872" y="2385648"/>
                </a:lnTo>
                <a:lnTo>
                  <a:pt x="2127647" y="2399536"/>
                </a:lnTo>
                <a:lnTo>
                  <a:pt x="2104629" y="2413028"/>
                </a:lnTo>
                <a:lnTo>
                  <a:pt x="2081213" y="2426122"/>
                </a:lnTo>
                <a:lnTo>
                  <a:pt x="2057797" y="2438423"/>
                </a:lnTo>
                <a:lnTo>
                  <a:pt x="2034382" y="2450724"/>
                </a:lnTo>
                <a:lnTo>
                  <a:pt x="2010172" y="2461437"/>
                </a:lnTo>
                <a:lnTo>
                  <a:pt x="1985963" y="2472548"/>
                </a:lnTo>
                <a:lnTo>
                  <a:pt x="1960960" y="2482468"/>
                </a:lnTo>
                <a:lnTo>
                  <a:pt x="1935560" y="2491991"/>
                </a:lnTo>
                <a:lnTo>
                  <a:pt x="1910160" y="2500721"/>
                </a:lnTo>
                <a:lnTo>
                  <a:pt x="1884363" y="2509054"/>
                </a:lnTo>
                <a:lnTo>
                  <a:pt x="1858566" y="2516990"/>
                </a:lnTo>
                <a:lnTo>
                  <a:pt x="1832372" y="2524132"/>
                </a:lnTo>
                <a:lnTo>
                  <a:pt x="1806178" y="2530481"/>
                </a:lnTo>
                <a:lnTo>
                  <a:pt x="1779191" y="2536433"/>
                </a:lnTo>
                <a:lnTo>
                  <a:pt x="1752600" y="2541592"/>
                </a:lnTo>
                <a:lnTo>
                  <a:pt x="1725613" y="2546353"/>
                </a:lnTo>
                <a:lnTo>
                  <a:pt x="1698228" y="2549925"/>
                </a:lnTo>
                <a:lnTo>
                  <a:pt x="1670447" y="2553099"/>
                </a:lnTo>
                <a:lnTo>
                  <a:pt x="1642666" y="2555480"/>
                </a:lnTo>
                <a:lnTo>
                  <a:pt x="1614488" y="2557067"/>
                </a:lnTo>
                <a:lnTo>
                  <a:pt x="1586707" y="2558654"/>
                </a:lnTo>
                <a:lnTo>
                  <a:pt x="1558528" y="2559051"/>
                </a:lnTo>
                <a:lnTo>
                  <a:pt x="1529953" y="2558654"/>
                </a:lnTo>
                <a:lnTo>
                  <a:pt x="1501775" y="2557067"/>
                </a:lnTo>
                <a:lnTo>
                  <a:pt x="1473597" y="2555480"/>
                </a:lnTo>
                <a:lnTo>
                  <a:pt x="1446213" y="2553099"/>
                </a:lnTo>
                <a:lnTo>
                  <a:pt x="1418035" y="2549925"/>
                </a:lnTo>
                <a:lnTo>
                  <a:pt x="1391047" y="2546353"/>
                </a:lnTo>
                <a:lnTo>
                  <a:pt x="1364060" y="2541592"/>
                </a:lnTo>
                <a:lnTo>
                  <a:pt x="1337072" y="2536433"/>
                </a:lnTo>
                <a:lnTo>
                  <a:pt x="1310481" y="2530481"/>
                </a:lnTo>
                <a:lnTo>
                  <a:pt x="1283891" y="2524132"/>
                </a:lnTo>
                <a:lnTo>
                  <a:pt x="1257697" y="2516990"/>
                </a:lnTo>
                <a:lnTo>
                  <a:pt x="1231900" y="2509054"/>
                </a:lnTo>
                <a:lnTo>
                  <a:pt x="1206103" y="2500721"/>
                </a:lnTo>
                <a:lnTo>
                  <a:pt x="1180703" y="2491991"/>
                </a:lnTo>
                <a:lnTo>
                  <a:pt x="1155700" y="2482468"/>
                </a:lnTo>
                <a:lnTo>
                  <a:pt x="1131094" y="2472548"/>
                </a:lnTo>
                <a:lnTo>
                  <a:pt x="1106488" y="2461437"/>
                </a:lnTo>
                <a:lnTo>
                  <a:pt x="1081881" y="2450724"/>
                </a:lnTo>
                <a:lnTo>
                  <a:pt x="1058466" y="2438423"/>
                </a:lnTo>
                <a:lnTo>
                  <a:pt x="1035050" y="2426122"/>
                </a:lnTo>
                <a:lnTo>
                  <a:pt x="1011635" y="2413028"/>
                </a:lnTo>
                <a:lnTo>
                  <a:pt x="989013" y="2399536"/>
                </a:lnTo>
                <a:lnTo>
                  <a:pt x="966391" y="2385648"/>
                </a:lnTo>
                <a:lnTo>
                  <a:pt x="944563" y="2371363"/>
                </a:lnTo>
                <a:lnTo>
                  <a:pt x="922734" y="2356285"/>
                </a:lnTo>
                <a:lnTo>
                  <a:pt x="901303" y="2340809"/>
                </a:lnTo>
                <a:lnTo>
                  <a:pt x="880269" y="2324540"/>
                </a:lnTo>
                <a:lnTo>
                  <a:pt x="859631" y="2307875"/>
                </a:lnTo>
                <a:lnTo>
                  <a:pt x="839788" y="2290812"/>
                </a:lnTo>
                <a:lnTo>
                  <a:pt x="819944" y="2273353"/>
                </a:lnTo>
                <a:lnTo>
                  <a:pt x="800894" y="2255497"/>
                </a:lnTo>
                <a:lnTo>
                  <a:pt x="781844" y="2237244"/>
                </a:lnTo>
                <a:lnTo>
                  <a:pt x="763191" y="2218594"/>
                </a:lnTo>
                <a:lnTo>
                  <a:pt x="745331" y="2199151"/>
                </a:lnTo>
                <a:lnTo>
                  <a:pt x="727869" y="2179310"/>
                </a:lnTo>
                <a:lnTo>
                  <a:pt x="710803" y="2159073"/>
                </a:lnTo>
                <a:lnTo>
                  <a:pt x="694531" y="2138440"/>
                </a:lnTo>
                <a:lnTo>
                  <a:pt x="678656" y="2117806"/>
                </a:lnTo>
                <a:lnTo>
                  <a:pt x="662781" y="2096775"/>
                </a:lnTo>
                <a:lnTo>
                  <a:pt x="647700" y="2074951"/>
                </a:lnTo>
                <a:lnTo>
                  <a:pt x="633413" y="2052730"/>
                </a:lnTo>
                <a:lnTo>
                  <a:pt x="619125" y="2030509"/>
                </a:lnTo>
                <a:lnTo>
                  <a:pt x="605631" y="2007098"/>
                </a:lnTo>
                <a:lnTo>
                  <a:pt x="592534" y="1984083"/>
                </a:lnTo>
                <a:lnTo>
                  <a:pt x="580231" y="1961068"/>
                </a:lnTo>
                <a:lnTo>
                  <a:pt x="568722" y="1936863"/>
                </a:lnTo>
                <a:lnTo>
                  <a:pt x="557213" y="1913055"/>
                </a:lnTo>
                <a:lnTo>
                  <a:pt x="546894" y="1888453"/>
                </a:lnTo>
                <a:lnTo>
                  <a:pt x="536178" y="1863852"/>
                </a:lnTo>
                <a:lnTo>
                  <a:pt x="527050" y="1838456"/>
                </a:lnTo>
                <a:lnTo>
                  <a:pt x="517922" y="1813061"/>
                </a:lnTo>
                <a:lnTo>
                  <a:pt x="509588" y="1787665"/>
                </a:lnTo>
                <a:lnTo>
                  <a:pt x="501650" y="1761476"/>
                </a:lnTo>
                <a:lnTo>
                  <a:pt x="494903" y="1735287"/>
                </a:lnTo>
                <a:lnTo>
                  <a:pt x="488156" y="1709098"/>
                </a:lnTo>
                <a:lnTo>
                  <a:pt x="482600" y="1682512"/>
                </a:lnTo>
                <a:lnTo>
                  <a:pt x="477441" y="1655530"/>
                </a:lnTo>
                <a:lnTo>
                  <a:pt x="473075" y="1628547"/>
                </a:lnTo>
                <a:lnTo>
                  <a:pt x="469106" y="1600771"/>
                </a:lnTo>
                <a:lnTo>
                  <a:pt x="465931" y="1573392"/>
                </a:lnTo>
                <a:lnTo>
                  <a:pt x="463550" y="1545615"/>
                </a:lnTo>
                <a:lnTo>
                  <a:pt x="461566" y="1517442"/>
                </a:lnTo>
                <a:lnTo>
                  <a:pt x="460772" y="1489666"/>
                </a:lnTo>
                <a:lnTo>
                  <a:pt x="460375" y="1461096"/>
                </a:lnTo>
                <a:lnTo>
                  <a:pt x="460772" y="1432923"/>
                </a:lnTo>
                <a:lnTo>
                  <a:pt x="461566" y="1404353"/>
                </a:lnTo>
                <a:lnTo>
                  <a:pt x="463550" y="1376577"/>
                </a:lnTo>
                <a:lnTo>
                  <a:pt x="465931" y="1349198"/>
                </a:lnTo>
                <a:lnTo>
                  <a:pt x="469106" y="1321025"/>
                </a:lnTo>
                <a:lnTo>
                  <a:pt x="473075" y="1294042"/>
                </a:lnTo>
                <a:lnTo>
                  <a:pt x="477441" y="1267059"/>
                </a:lnTo>
                <a:lnTo>
                  <a:pt x="482600" y="1240077"/>
                </a:lnTo>
                <a:lnTo>
                  <a:pt x="488156" y="1213491"/>
                </a:lnTo>
                <a:lnTo>
                  <a:pt x="494903" y="1186905"/>
                </a:lnTo>
                <a:lnTo>
                  <a:pt x="501650" y="1160716"/>
                </a:lnTo>
                <a:lnTo>
                  <a:pt x="509588" y="1134924"/>
                </a:lnTo>
                <a:lnTo>
                  <a:pt x="517922" y="1109132"/>
                </a:lnTo>
                <a:lnTo>
                  <a:pt x="527050" y="1083736"/>
                </a:lnTo>
                <a:lnTo>
                  <a:pt x="536178" y="1058738"/>
                </a:lnTo>
                <a:lnTo>
                  <a:pt x="546894" y="1034136"/>
                </a:lnTo>
                <a:lnTo>
                  <a:pt x="557213" y="1009534"/>
                </a:lnTo>
                <a:lnTo>
                  <a:pt x="568722" y="985329"/>
                </a:lnTo>
                <a:lnTo>
                  <a:pt x="580231" y="961521"/>
                </a:lnTo>
                <a:lnTo>
                  <a:pt x="592534" y="938109"/>
                </a:lnTo>
                <a:lnTo>
                  <a:pt x="605631" y="914698"/>
                </a:lnTo>
                <a:lnTo>
                  <a:pt x="619125" y="892080"/>
                </a:lnTo>
                <a:lnTo>
                  <a:pt x="633413" y="869462"/>
                </a:lnTo>
                <a:lnTo>
                  <a:pt x="647700" y="847638"/>
                </a:lnTo>
                <a:lnTo>
                  <a:pt x="662781" y="825814"/>
                </a:lnTo>
                <a:lnTo>
                  <a:pt x="678656" y="804387"/>
                </a:lnTo>
                <a:lnTo>
                  <a:pt x="694531" y="783356"/>
                </a:lnTo>
                <a:lnTo>
                  <a:pt x="710803" y="762722"/>
                </a:lnTo>
                <a:lnTo>
                  <a:pt x="727869" y="742882"/>
                </a:lnTo>
                <a:lnTo>
                  <a:pt x="745331" y="723042"/>
                </a:lnTo>
                <a:lnTo>
                  <a:pt x="763191" y="703995"/>
                </a:lnTo>
                <a:lnTo>
                  <a:pt x="781844" y="685346"/>
                </a:lnTo>
                <a:lnTo>
                  <a:pt x="800894" y="666299"/>
                </a:lnTo>
                <a:lnTo>
                  <a:pt x="819944" y="648443"/>
                </a:lnTo>
                <a:lnTo>
                  <a:pt x="839788" y="630984"/>
                </a:lnTo>
                <a:lnTo>
                  <a:pt x="859631" y="613921"/>
                </a:lnTo>
                <a:lnTo>
                  <a:pt x="880269" y="597652"/>
                </a:lnTo>
                <a:lnTo>
                  <a:pt x="901303" y="581780"/>
                </a:lnTo>
                <a:lnTo>
                  <a:pt x="922734" y="565908"/>
                </a:lnTo>
                <a:lnTo>
                  <a:pt x="944563" y="550829"/>
                </a:lnTo>
                <a:lnTo>
                  <a:pt x="966391" y="536544"/>
                </a:lnTo>
                <a:lnTo>
                  <a:pt x="989013" y="522259"/>
                </a:lnTo>
                <a:lnTo>
                  <a:pt x="1011635" y="508768"/>
                </a:lnTo>
                <a:lnTo>
                  <a:pt x="1035050" y="496070"/>
                </a:lnTo>
                <a:lnTo>
                  <a:pt x="1058466" y="483770"/>
                </a:lnTo>
                <a:lnTo>
                  <a:pt x="1081881" y="471865"/>
                </a:lnTo>
                <a:lnTo>
                  <a:pt x="1106488" y="460358"/>
                </a:lnTo>
                <a:lnTo>
                  <a:pt x="1131094" y="450041"/>
                </a:lnTo>
                <a:lnTo>
                  <a:pt x="1155700" y="439328"/>
                </a:lnTo>
                <a:lnTo>
                  <a:pt x="1180703" y="430201"/>
                </a:lnTo>
                <a:lnTo>
                  <a:pt x="1206103" y="421075"/>
                </a:lnTo>
                <a:lnTo>
                  <a:pt x="1231900" y="412742"/>
                </a:lnTo>
                <a:lnTo>
                  <a:pt x="1257697" y="405202"/>
                </a:lnTo>
                <a:lnTo>
                  <a:pt x="1283891" y="398060"/>
                </a:lnTo>
                <a:lnTo>
                  <a:pt x="1310481" y="391314"/>
                </a:lnTo>
                <a:lnTo>
                  <a:pt x="1337072" y="385759"/>
                </a:lnTo>
                <a:lnTo>
                  <a:pt x="1364060" y="380601"/>
                </a:lnTo>
                <a:lnTo>
                  <a:pt x="1391047" y="376236"/>
                </a:lnTo>
                <a:lnTo>
                  <a:pt x="1418035" y="372268"/>
                </a:lnTo>
                <a:lnTo>
                  <a:pt x="1446213" y="369093"/>
                </a:lnTo>
                <a:lnTo>
                  <a:pt x="1473597" y="366713"/>
                </a:lnTo>
                <a:lnTo>
                  <a:pt x="1501775" y="364729"/>
                </a:lnTo>
                <a:lnTo>
                  <a:pt x="1529953" y="363935"/>
                </a:lnTo>
                <a:lnTo>
                  <a:pt x="1558528" y="363538"/>
                </a:lnTo>
                <a:close/>
                <a:moveTo>
                  <a:pt x="852488" y="277813"/>
                </a:moveTo>
                <a:lnTo>
                  <a:pt x="826703" y="300832"/>
                </a:lnTo>
                <a:lnTo>
                  <a:pt x="801712" y="324247"/>
                </a:lnTo>
                <a:lnTo>
                  <a:pt x="777910" y="347663"/>
                </a:lnTo>
                <a:lnTo>
                  <a:pt x="754109" y="372269"/>
                </a:lnTo>
                <a:lnTo>
                  <a:pt x="731497" y="397272"/>
                </a:lnTo>
                <a:lnTo>
                  <a:pt x="709679" y="422672"/>
                </a:lnTo>
                <a:lnTo>
                  <a:pt x="688258" y="448072"/>
                </a:lnTo>
                <a:lnTo>
                  <a:pt x="667630" y="473869"/>
                </a:lnTo>
                <a:lnTo>
                  <a:pt x="647796" y="500460"/>
                </a:lnTo>
                <a:lnTo>
                  <a:pt x="628755" y="527447"/>
                </a:lnTo>
                <a:lnTo>
                  <a:pt x="610507" y="554435"/>
                </a:lnTo>
                <a:lnTo>
                  <a:pt x="593052" y="581819"/>
                </a:lnTo>
                <a:lnTo>
                  <a:pt x="575995" y="609601"/>
                </a:lnTo>
                <a:lnTo>
                  <a:pt x="560127" y="637779"/>
                </a:lnTo>
                <a:lnTo>
                  <a:pt x="544656" y="665957"/>
                </a:lnTo>
                <a:lnTo>
                  <a:pt x="530375" y="694532"/>
                </a:lnTo>
                <a:lnTo>
                  <a:pt x="516888" y="723107"/>
                </a:lnTo>
                <a:lnTo>
                  <a:pt x="503797" y="752079"/>
                </a:lnTo>
                <a:lnTo>
                  <a:pt x="491896" y="781448"/>
                </a:lnTo>
                <a:lnTo>
                  <a:pt x="480392" y="810419"/>
                </a:lnTo>
                <a:lnTo>
                  <a:pt x="469682" y="839788"/>
                </a:lnTo>
                <a:lnTo>
                  <a:pt x="460161" y="869157"/>
                </a:lnTo>
                <a:lnTo>
                  <a:pt x="451037" y="898923"/>
                </a:lnTo>
                <a:lnTo>
                  <a:pt x="443103" y="928291"/>
                </a:lnTo>
                <a:lnTo>
                  <a:pt x="435566" y="958057"/>
                </a:lnTo>
                <a:lnTo>
                  <a:pt x="428823" y="987823"/>
                </a:lnTo>
                <a:lnTo>
                  <a:pt x="422872" y="1017588"/>
                </a:lnTo>
                <a:lnTo>
                  <a:pt x="417715" y="1047354"/>
                </a:lnTo>
                <a:lnTo>
                  <a:pt x="413352" y="1076326"/>
                </a:lnTo>
                <a:lnTo>
                  <a:pt x="409781" y="1106091"/>
                </a:lnTo>
                <a:lnTo>
                  <a:pt x="407401" y="1135857"/>
                </a:lnTo>
                <a:lnTo>
                  <a:pt x="405021" y="1165226"/>
                </a:lnTo>
                <a:lnTo>
                  <a:pt x="287204" y="1130698"/>
                </a:lnTo>
                <a:lnTo>
                  <a:pt x="280857" y="1153320"/>
                </a:lnTo>
                <a:lnTo>
                  <a:pt x="274510" y="1175941"/>
                </a:lnTo>
                <a:lnTo>
                  <a:pt x="269353" y="1198960"/>
                </a:lnTo>
                <a:lnTo>
                  <a:pt x="264196" y="1221979"/>
                </a:lnTo>
                <a:lnTo>
                  <a:pt x="259436" y="1244998"/>
                </a:lnTo>
                <a:lnTo>
                  <a:pt x="255072" y="1268016"/>
                </a:lnTo>
                <a:lnTo>
                  <a:pt x="251105" y="1291035"/>
                </a:lnTo>
                <a:lnTo>
                  <a:pt x="247535" y="1314848"/>
                </a:lnTo>
                <a:lnTo>
                  <a:pt x="244361" y="1337866"/>
                </a:lnTo>
                <a:lnTo>
                  <a:pt x="241981" y="1361679"/>
                </a:lnTo>
                <a:lnTo>
                  <a:pt x="239601" y="1384698"/>
                </a:lnTo>
                <a:lnTo>
                  <a:pt x="238014" y="1408113"/>
                </a:lnTo>
                <a:lnTo>
                  <a:pt x="236824" y="1431926"/>
                </a:lnTo>
                <a:lnTo>
                  <a:pt x="235237" y="1455341"/>
                </a:lnTo>
                <a:lnTo>
                  <a:pt x="234841" y="1478757"/>
                </a:lnTo>
                <a:lnTo>
                  <a:pt x="234841" y="1502570"/>
                </a:lnTo>
                <a:lnTo>
                  <a:pt x="234841" y="1525985"/>
                </a:lnTo>
                <a:lnTo>
                  <a:pt x="235634" y="1549798"/>
                </a:lnTo>
                <a:lnTo>
                  <a:pt x="236824" y="1573213"/>
                </a:lnTo>
                <a:lnTo>
                  <a:pt x="238014" y="1596629"/>
                </a:lnTo>
                <a:lnTo>
                  <a:pt x="239998" y="1620045"/>
                </a:lnTo>
                <a:lnTo>
                  <a:pt x="242378" y="1643460"/>
                </a:lnTo>
                <a:lnTo>
                  <a:pt x="244758" y="1666876"/>
                </a:lnTo>
                <a:lnTo>
                  <a:pt x="247932" y="1690291"/>
                </a:lnTo>
                <a:lnTo>
                  <a:pt x="251899" y="1713310"/>
                </a:lnTo>
                <a:lnTo>
                  <a:pt x="255865" y="1736726"/>
                </a:lnTo>
                <a:lnTo>
                  <a:pt x="260229" y="1760142"/>
                </a:lnTo>
                <a:lnTo>
                  <a:pt x="264989" y="1782763"/>
                </a:lnTo>
                <a:lnTo>
                  <a:pt x="270146" y="1805782"/>
                </a:lnTo>
                <a:lnTo>
                  <a:pt x="275303" y="1828404"/>
                </a:lnTo>
                <a:lnTo>
                  <a:pt x="281650" y="1851423"/>
                </a:lnTo>
                <a:lnTo>
                  <a:pt x="287997" y="1874045"/>
                </a:lnTo>
                <a:lnTo>
                  <a:pt x="295138" y="1896667"/>
                </a:lnTo>
                <a:lnTo>
                  <a:pt x="302278" y="1918892"/>
                </a:lnTo>
                <a:lnTo>
                  <a:pt x="309419" y="1941117"/>
                </a:lnTo>
                <a:lnTo>
                  <a:pt x="317749" y="1963342"/>
                </a:lnTo>
                <a:lnTo>
                  <a:pt x="326080" y="1985170"/>
                </a:lnTo>
                <a:lnTo>
                  <a:pt x="334807" y="2006998"/>
                </a:lnTo>
                <a:lnTo>
                  <a:pt x="343931" y="2028826"/>
                </a:lnTo>
                <a:lnTo>
                  <a:pt x="353451" y="2050257"/>
                </a:lnTo>
                <a:lnTo>
                  <a:pt x="363765" y="2071688"/>
                </a:lnTo>
                <a:lnTo>
                  <a:pt x="374079" y="2092723"/>
                </a:lnTo>
                <a:lnTo>
                  <a:pt x="385187" y="2113757"/>
                </a:lnTo>
                <a:lnTo>
                  <a:pt x="395897" y="2134395"/>
                </a:lnTo>
                <a:lnTo>
                  <a:pt x="407401" y="2155032"/>
                </a:lnTo>
                <a:lnTo>
                  <a:pt x="419302" y="2175273"/>
                </a:lnTo>
                <a:lnTo>
                  <a:pt x="431599" y="2195117"/>
                </a:lnTo>
                <a:lnTo>
                  <a:pt x="443897" y="2215357"/>
                </a:lnTo>
                <a:lnTo>
                  <a:pt x="456988" y="2234804"/>
                </a:lnTo>
                <a:lnTo>
                  <a:pt x="470078" y="2254648"/>
                </a:lnTo>
                <a:lnTo>
                  <a:pt x="483566" y="2273698"/>
                </a:lnTo>
                <a:lnTo>
                  <a:pt x="497450" y="2292748"/>
                </a:lnTo>
                <a:lnTo>
                  <a:pt x="512127" y="2311401"/>
                </a:lnTo>
                <a:lnTo>
                  <a:pt x="526408" y="2329657"/>
                </a:lnTo>
                <a:lnTo>
                  <a:pt x="541483" y="2347914"/>
                </a:lnTo>
                <a:lnTo>
                  <a:pt x="556557" y="2365773"/>
                </a:lnTo>
                <a:lnTo>
                  <a:pt x="572028" y="2384029"/>
                </a:lnTo>
                <a:lnTo>
                  <a:pt x="587895" y="2401492"/>
                </a:lnTo>
                <a:lnTo>
                  <a:pt x="604160" y="2418160"/>
                </a:lnTo>
                <a:lnTo>
                  <a:pt x="620821" y="2434829"/>
                </a:lnTo>
                <a:lnTo>
                  <a:pt x="637878" y="2451498"/>
                </a:lnTo>
                <a:lnTo>
                  <a:pt x="654539" y="2467770"/>
                </a:lnTo>
                <a:lnTo>
                  <a:pt x="671994" y="2483645"/>
                </a:lnTo>
                <a:lnTo>
                  <a:pt x="689448" y="2499520"/>
                </a:lnTo>
                <a:lnTo>
                  <a:pt x="574011" y="2632076"/>
                </a:lnTo>
                <a:lnTo>
                  <a:pt x="554177" y="2614217"/>
                </a:lnTo>
                <a:lnTo>
                  <a:pt x="534739" y="2596357"/>
                </a:lnTo>
                <a:lnTo>
                  <a:pt x="514904" y="2578101"/>
                </a:lnTo>
                <a:lnTo>
                  <a:pt x="496260" y="2559448"/>
                </a:lnTo>
                <a:lnTo>
                  <a:pt x="477615" y="2540001"/>
                </a:lnTo>
                <a:lnTo>
                  <a:pt x="459368" y="2520951"/>
                </a:lnTo>
                <a:lnTo>
                  <a:pt x="441120" y="2501107"/>
                </a:lnTo>
                <a:lnTo>
                  <a:pt x="423665" y="2481264"/>
                </a:lnTo>
                <a:lnTo>
                  <a:pt x="406211" y="2460626"/>
                </a:lnTo>
                <a:lnTo>
                  <a:pt x="389550" y="2439989"/>
                </a:lnTo>
                <a:lnTo>
                  <a:pt x="373286" y="2419351"/>
                </a:lnTo>
                <a:lnTo>
                  <a:pt x="357021" y="2398317"/>
                </a:lnTo>
                <a:lnTo>
                  <a:pt x="340757" y="2376489"/>
                </a:lnTo>
                <a:lnTo>
                  <a:pt x="325683" y="2355057"/>
                </a:lnTo>
                <a:lnTo>
                  <a:pt x="311005" y="2332832"/>
                </a:lnTo>
                <a:lnTo>
                  <a:pt x="295931" y="2310607"/>
                </a:lnTo>
                <a:lnTo>
                  <a:pt x="282047" y="2287985"/>
                </a:lnTo>
                <a:lnTo>
                  <a:pt x="268163" y="2264967"/>
                </a:lnTo>
                <a:lnTo>
                  <a:pt x="254675" y="2241948"/>
                </a:lnTo>
                <a:lnTo>
                  <a:pt x="241981" y="2218929"/>
                </a:lnTo>
                <a:lnTo>
                  <a:pt x="229287" y="2195117"/>
                </a:lnTo>
                <a:lnTo>
                  <a:pt x="216990" y="2171701"/>
                </a:lnTo>
                <a:lnTo>
                  <a:pt x="205089" y="2147492"/>
                </a:lnTo>
                <a:lnTo>
                  <a:pt x="193982" y="2123282"/>
                </a:lnTo>
                <a:lnTo>
                  <a:pt x="182874" y="2099073"/>
                </a:lnTo>
                <a:lnTo>
                  <a:pt x="172560" y="2074467"/>
                </a:lnTo>
                <a:lnTo>
                  <a:pt x="162643" y="2049860"/>
                </a:lnTo>
                <a:lnTo>
                  <a:pt x="152726" y="2024857"/>
                </a:lnTo>
                <a:lnTo>
                  <a:pt x="143602" y="1999854"/>
                </a:lnTo>
                <a:lnTo>
                  <a:pt x="135271" y="1974454"/>
                </a:lnTo>
                <a:lnTo>
                  <a:pt x="126941" y="1949054"/>
                </a:lnTo>
                <a:lnTo>
                  <a:pt x="119404" y="1923654"/>
                </a:lnTo>
                <a:lnTo>
                  <a:pt x="111867" y="1897857"/>
                </a:lnTo>
                <a:lnTo>
                  <a:pt x="105123" y="1872060"/>
                </a:lnTo>
                <a:lnTo>
                  <a:pt x="98776" y="1845867"/>
                </a:lnTo>
                <a:lnTo>
                  <a:pt x="93222" y="1820467"/>
                </a:lnTo>
                <a:lnTo>
                  <a:pt x="87272" y="1794273"/>
                </a:lnTo>
                <a:lnTo>
                  <a:pt x="82512" y="1768079"/>
                </a:lnTo>
                <a:lnTo>
                  <a:pt x="78148" y="1741885"/>
                </a:lnTo>
                <a:lnTo>
                  <a:pt x="74181" y="1714898"/>
                </a:lnTo>
                <a:lnTo>
                  <a:pt x="70214" y="1688704"/>
                </a:lnTo>
                <a:lnTo>
                  <a:pt x="67437" y="1662113"/>
                </a:lnTo>
                <a:lnTo>
                  <a:pt x="64661" y="1635523"/>
                </a:lnTo>
                <a:lnTo>
                  <a:pt x="62677" y="1609329"/>
                </a:lnTo>
                <a:lnTo>
                  <a:pt x="61090" y="1582738"/>
                </a:lnTo>
                <a:lnTo>
                  <a:pt x="59900" y="1556148"/>
                </a:lnTo>
                <a:lnTo>
                  <a:pt x="59107" y="1529557"/>
                </a:lnTo>
                <a:lnTo>
                  <a:pt x="58710" y="1502570"/>
                </a:lnTo>
                <a:lnTo>
                  <a:pt x="59107" y="1475979"/>
                </a:lnTo>
                <a:lnTo>
                  <a:pt x="59504" y="1449388"/>
                </a:lnTo>
                <a:lnTo>
                  <a:pt x="60694" y="1422401"/>
                </a:lnTo>
                <a:lnTo>
                  <a:pt x="62677" y="1395810"/>
                </a:lnTo>
                <a:lnTo>
                  <a:pt x="64264" y="1369616"/>
                </a:lnTo>
                <a:lnTo>
                  <a:pt x="67041" y="1343026"/>
                </a:lnTo>
                <a:lnTo>
                  <a:pt x="69818" y="1316435"/>
                </a:lnTo>
                <a:lnTo>
                  <a:pt x="73388" y="1290241"/>
                </a:lnTo>
                <a:lnTo>
                  <a:pt x="77355" y="1263651"/>
                </a:lnTo>
                <a:lnTo>
                  <a:pt x="81718" y="1237457"/>
                </a:lnTo>
                <a:lnTo>
                  <a:pt x="86479" y="1211263"/>
                </a:lnTo>
                <a:lnTo>
                  <a:pt x="92032" y="1185070"/>
                </a:lnTo>
                <a:lnTo>
                  <a:pt x="97983" y="1158876"/>
                </a:lnTo>
                <a:lnTo>
                  <a:pt x="103933" y="1133079"/>
                </a:lnTo>
                <a:lnTo>
                  <a:pt x="111073" y="1107282"/>
                </a:lnTo>
                <a:lnTo>
                  <a:pt x="117817" y="1081485"/>
                </a:lnTo>
                <a:lnTo>
                  <a:pt x="0" y="1047354"/>
                </a:lnTo>
                <a:lnTo>
                  <a:pt x="17454" y="1012429"/>
                </a:lnTo>
                <a:lnTo>
                  <a:pt x="36099" y="977901"/>
                </a:lnTo>
                <a:lnTo>
                  <a:pt x="55140" y="943769"/>
                </a:lnTo>
                <a:lnTo>
                  <a:pt x="74578" y="910035"/>
                </a:lnTo>
                <a:lnTo>
                  <a:pt x="95206" y="877888"/>
                </a:lnTo>
                <a:lnTo>
                  <a:pt x="116627" y="845344"/>
                </a:lnTo>
                <a:lnTo>
                  <a:pt x="138842" y="813991"/>
                </a:lnTo>
                <a:lnTo>
                  <a:pt x="161453" y="783432"/>
                </a:lnTo>
                <a:lnTo>
                  <a:pt x="184858" y="753269"/>
                </a:lnTo>
                <a:lnTo>
                  <a:pt x="208659" y="724298"/>
                </a:lnTo>
                <a:lnTo>
                  <a:pt x="233254" y="695723"/>
                </a:lnTo>
                <a:lnTo>
                  <a:pt x="258642" y="667941"/>
                </a:lnTo>
                <a:lnTo>
                  <a:pt x="284030" y="640954"/>
                </a:lnTo>
                <a:lnTo>
                  <a:pt x="310212" y="614760"/>
                </a:lnTo>
                <a:lnTo>
                  <a:pt x="337584" y="588963"/>
                </a:lnTo>
                <a:lnTo>
                  <a:pt x="364559" y="563960"/>
                </a:lnTo>
                <a:lnTo>
                  <a:pt x="392327" y="539751"/>
                </a:lnTo>
                <a:lnTo>
                  <a:pt x="420889" y="516732"/>
                </a:lnTo>
                <a:lnTo>
                  <a:pt x="449054" y="494507"/>
                </a:lnTo>
                <a:lnTo>
                  <a:pt x="478409" y="472679"/>
                </a:lnTo>
                <a:lnTo>
                  <a:pt x="508161" y="452041"/>
                </a:lnTo>
                <a:lnTo>
                  <a:pt x="537912" y="432197"/>
                </a:lnTo>
                <a:lnTo>
                  <a:pt x="567664" y="412751"/>
                </a:lnTo>
                <a:lnTo>
                  <a:pt x="598209" y="394494"/>
                </a:lnTo>
                <a:lnTo>
                  <a:pt x="629548" y="377032"/>
                </a:lnTo>
                <a:lnTo>
                  <a:pt x="660490" y="359966"/>
                </a:lnTo>
                <a:lnTo>
                  <a:pt x="691828" y="344488"/>
                </a:lnTo>
                <a:lnTo>
                  <a:pt x="723564" y="329407"/>
                </a:lnTo>
                <a:lnTo>
                  <a:pt x="755695" y="315119"/>
                </a:lnTo>
                <a:lnTo>
                  <a:pt x="787827" y="302022"/>
                </a:lnTo>
                <a:lnTo>
                  <a:pt x="819563" y="289322"/>
                </a:lnTo>
                <a:lnTo>
                  <a:pt x="852488" y="277813"/>
                </a:lnTo>
                <a:close/>
                <a:moveTo>
                  <a:pt x="1541357" y="0"/>
                </a:moveTo>
                <a:lnTo>
                  <a:pt x="1567964" y="0"/>
                </a:lnTo>
                <a:lnTo>
                  <a:pt x="1594571" y="0"/>
                </a:lnTo>
                <a:lnTo>
                  <a:pt x="1621178" y="794"/>
                </a:lnTo>
                <a:lnTo>
                  <a:pt x="1647785" y="2780"/>
                </a:lnTo>
                <a:lnTo>
                  <a:pt x="1674392" y="4368"/>
                </a:lnTo>
                <a:lnTo>
                  <a:pt x="1700999" y="6751"/>
                </a:lnTo>
                <a:lnTo>
                  <a:pt x="1727209" y="9133"/>
                </a:lnTo>
                <a:lnTo>
                  <a:pt x="1753816" y="12707"/>
                </a:lnTo>
                <a:lnTo>
                  <a:pt x="1780423" y="16281"/>
                </a:lnTo>
                <a:lnTo>
                  <a:pt x="1806633" y="20251"/>
                </a:lnTo>
                <a:lnTo>
                  <a:pt x="1833240" y="25016"/>
                </a:lnTo>
                <a:lnTo>
                  <a:pt x="1859450" y="30179"/>
                </a:lnTo>
                <a:lnTo>
                  <a:pt x="1885660" y="35341"/>
                </a:lnTo>
                <a:lnTo>
                  <a:pt x="1911076" y="41694"/>
                </a:lnTo>
                <a:lnTo>
                  <a:pt x="1937286" y="48047"/>
                </a:lnTo>
                <a:lnTo>
                  <a:pt x="1963099" y="55195"/>
                </a:lnTo>
                <a:lnTo>
                  <a:pt x="1988911" y="62343"/>
                </a:lnTo>
                <a:lnTo>
                  <a:pt x="2014327" y="70284"/>
                </a:lnTo>
                <a:lnTo>
                  <a:pt x="2039743" y="78623"/>
                </a:lnTo>
                <a:lnTo>
                  <a:pt x="2065159" y="87359"/>
                </a:lnTo>
                <a:lnTo>
                  <a:pt x="2089780" y="96492"/>
                </a:lnTo>
                <a:lnTo>
                  <a:pt x="2114799" y="106419"/>
                </a:lnTo>
                <a:lnTo>
                  <a:pt x="2139420" y="116743"/>
                </a:lnTo>
                <a:lnTo>
                  <a:pt x="2164041" y="127067"/>
                </a:lnTo>
                <a:lnTo>
                  <a:pt x="2188266" y="138186"/>
                </a:lnTo>
                <a:lnTo>
                  <a:pt x="2212093" y="149304"/>
                </a:lnTo>
                <a:lnTo>
                  <a:pt x="2236317" y="161614"/>
                </a:lnTo>
                <a:lnTo>
                  <a:pt x="2259747" y="173923"/>
                </a:lnTo>
                <a:lnTo>
                  <a:pt x="2283575" y="186630"/>
                </a:lnTo>
                <a:lnTo>
                  <a:pt x="2306608" y="199734"/>
                </a:lnTo>
                <a:lnTo>
                  <a:pt x="2329641" y="213235"/>
                </a:lnTo>
                <a:lnTo>
                  <a:pt x="2352277" y="227133"/>
                </a:lnTo>
                <a:lnTo>
                  <a:pt x="2375309" y="241428"/>
                </a:lnTo>
                <a:lnTo>
                  <a:pt x="2397548" y="256120"/>
                </a:lnTo>
                <a:lnTo>
                  <a:pt x="2419390" y="271209"/>
                </a:lnTo>
                <a:lnTo>
                  <a:pt x="2441231" y="286696"/>
                </a:lnTo>
                <a:lnTo>
                  <a:pt x="2462676" y="302579"/>
                </a:lnTo>
                <a:lnTo>
                  <a:pt x="2483723" y="318860"/>
                </a:lnTo>
                <a:lnTo>
                  <a:pt x="2504374" y="335537"/>
                </a:lnTo>
                <a:lnTo>
                  <a:pt x="2525024" y="352612"/>
                </a:lnTo>
                <a:lnTo>
                  <a:pt x="2545277" y="370084"/>
                </a:lnTo>
                <a:lnTo>
                  <a:pt x="2565133" y="387555"/>
                </a:lnTo>
                <a:lnTo>
                  <a:pt x="2584989" y="405821"/>
                </a:lnTo>
                <a:lnTo>
                  <a:pt x="2604051" y="424087"/>
                </a:lnTo>
                <a:lnTo>
                  <a:pt x="2622715" y="442750"/>
                </a:lnTo>
                <a:lnTo>
                  <a:pt x="2641777" y="462207"/>
                </a:lnTo>
                <a:lnTo>
                  <a:pt x="2730335" y="376834"/>
                </a:lnTo>
                <a:lnTo>
                  <a:pt x="2752177" y="409792"/>
                </a:lnTo>
                <a:lnTo>
                  <a:pt x="2772827" y="442353"/>
                </a:lnTo>
                <a:lnTo>
                  <a:pt x="2792683" y="476105"/>
                </a:lnTo>
                <a:lnTo>
                  <a:pt x="2811745" y="510255"/>
                </a:lnTo>
                <a:lnTo>
                  <a:pt x="2829615" y="544404"/>
                </a:lnTo>
                <a:lnTo>
                  <a:pt x="2847089" y="578950"/>
                </a:lnTo>
                <a:lnTo>
                  <a:pt x="2862973" y="613100"/>
                </a:lnTo>
                <a:lnTo>
                  <a:pt x="2878461" y="648043"/>
                </a:lnTo>
                <a:lnTo>
                  <a:pt x="2892360" y="683781"/>
                </a:lnTo>
                <a:lnTo>
                  <a:pt x="2905862" y="719121"/>
                </a:lnTo>
                <a:lnTo>
                  <a:pt x="2918570" y="754462"/>
                </a:lnTo>
                <a:lnTo>
                  <a:pt x="2930087" y="790200"/>
                </a:lnTo>
                <a:lnTo>
                  <a:pt x="2940809" y="825937"/>
                </a:lnTo>
                <a:lnTo>
                  <a:pt x="2950340" y="861675"/>
                </a:lnTo>
                <a:lnTo>
                  <a:pt x="2959077" y="898207"/>
                </a:lnTo>
                <a:lnTo>
                  <a:pt x="2967019" y="934342"/>
                </a:lnTo>
                <a:lnTo>
                  <a:pt x="2974167" y="970079"/>
                </a:lnTo>
                <a:lnTo>
                  <a:pt x="2980124" y="1006214"/>
                </a:lnTo>
                <a:lnTo>
                  <a:pt x="2985286" y="1042746"/>
                </a:lnTo>
                <a:lnTo>
                  <a:pt x="2989258" y="1078484"/>
                </a:lnTo>
                <a:lnTo>
                  <a:pt x="2992832" y="1114618"/>
                </a:lnTo>
                <a:lnTo>
                  <a:pt x="2995214" y="1150356"/>
                </a:lnTo>
                <a:lnTo>
                  <a:pt x="2996406" y="1186491"/>
                </a:lnTo>
                <a:lnTo>
                  <a:pt x="2997200" y="1222228"/>
                </a:lnTo>
                <a:lnTo>
                  <a:pt x="2996803" y="1257569"/>
                </a:lnTo>
                <a:lnTo>
                  <a:pt x="2995611" y="1292910"/>
                </a:lnTo>
                <a:lnTo>
                  <a:pt x="2993626" y="1327853"/>
                </a:lnTo>
                <a:lnTo>
                  <a:pt x="2990846" y="1362797"/>
                </a:lnTo>
                <a:lnTo>
                  <a:pt x="2986875" y="1397740"/>
                </a:lnTo>
                <a:lnTo>
                  <a:pt x="2982507" y="1432286"/>
                </a:lnTo>
                <a:lnTo>
                  <a:pt x="2977344" y="1466436"/>
                </a:lnTo>
                <a:lnTo>
                  <a:pt x="2970593" y="1500188"/>
                </a:lnTo>
                <a:lnTo>
                  <a:pt x="2963445" y="1466833"/>
                </a:lnTo>
                <a:lnTo>
                  <a:pt x="2956297" y="1433478"/>
                </a:lnTo>
                <a:lnTo>
                  <a:pt x="2947560" y="1400123"/>
                </a:lnTo>
                <a:lnTo>
                  <a:pt x="2938426" y="1367959"/>
                </a:lnTo>
                <a:lnTo>
                  <a:pt x="2928101" y="1335795"/>
                </a:lnTo>
                <a:lnTo>
                  <a:pt x="2917379" y="1304425"/>
                </a:lnTo>
                <a:lnTo>
                  <a:pt x="2905465" y="1272658"/>
                </a:lnTo>
                <a:lnTo>
                  <a:pt x="2893155" y="1241686"/>
                </a:lnTo>
                <a:lnTo>
                  <a:pt x="2880447" y="1211507"/>
                </a:lnTo>
                <a:lnTo>
                  <a:pt x="2866547" y="1181329"/>
                </a:lnTo>
                <a:lnTo>
                  <a:pt x="2852648" y="1152341"/>
                </a:lnTo>
                <a:lnTo>
                  <a:pt x="2837558" y="1123354"/>
                </a:lnTo>
                <a:lnTo>
                  <a:pt x="2822070" y="1095161"/>
                </a:lnTo>
                <a:lnTo>
                  <a:pt x="2805391" y="1066968"/>
                </a:lnTo>
                <a:lnTo>
                  <a:pt x="2788712" y="1039569"/>
                </a:lnTo>
                <a:lnTo>
                  <a:pt x="2771239" y="1012965"/>
                </a:lnTo>
                <a:lnTo>
                  <a:pt x="2752971" y="986757"/>
                </a:lnTo>
                <a:lnTo>
                  <a:pt x="2734703" y="960946"/>
                </a:lnTo>
                <a:lnTo>
                  <a:pt x="2715642" y="935930"/>
                </a:lnTo>
                <a:lnTo>
                  <a:pt x="2695786" y="911708"/>
                </a:lnTo>
                <a:lnTo>
                  <a:pt x="2675930" y="887883"/>
                </a:lnTo>
                <a:lnTo>
                  <a:pt x="2654882" y="864852"/>
                </a:lnTo>
                <a:lnTo>
                  <a:pt x="2633835" y="842218"/>
                </a:lnTo>
                <a:lnTo>
                  <a:pt x="2611993" y="820378"/>
                </a:lnTo>
                <a:lnTo>
                  <a:pt x="2590152" y="798936"/>
                </a:lnTo>
                <a:lnTo>
                  <a:pt x="2567913" y="778287"/>
                </a:lnTo>
                <a:lnTo>
                  <a:pt x="2544880" y="758830"/>
                </a:lnTo>
                <a:lnTo>
                  <a:pt x="2521450" y="739373"/>
                </a:lnTo>
                <a:lnTo>
                  <a:pt x="2498020" y="720710"/>
                </a:lnTo>
                <a:lnTo>
                  <a:pt x="2474193" y="702841"/>
                </a:lnTo>
                <a:lnTo>
                  <a:pt x="2449968" y="685766"/>
                </a:lnTo>
                <a:lnTo>
                  <a:pt x="2425347" y="669089"/>
                </a:lnTo>
                <a:lnTo>
                  <a:pt x="2514699" y="584113"/>
                </a:lnTo>
                <a:lnTo>
                  <a:pt x="2498020" y="567038"/>
                </a:lnTo>
                <a:lnTo>
                  <a:pt x="2481341" y="550360"/>
                </a:lnTo>
                <a:lnTo>
                  <a:pt x="2464265" y="534080"/>
                </a:lnTo>
                <a:lnTo>
                  <a:pt x="2446791" y="518196"/>
                </a:lnTo>
                <a:lnTo>
                  <a:pt x="2429318" y="502313"/>
                </a:lnTo>
                <a:lnTo>
                  <a:pt x="2411447" y="487224"/>
                </a:lnTo>
                <a:lnTo>
                  <a:pt x="2393180" y="472134"/>
                </a:lnTo>
                <a:lnTo>
                  <a:pt x="2374912" y="457442"/>
                </a:lnTo>
                <a:lnTo>
                  <a:pt x="2356248" y="442750"/>
                </a:lnTo>
                <a:lnTo>
                  <a:pt x="2337186" y="428852"/>
                </a:lnTo>
                <a:lnTo>
                  <a:pt x="2318124" y="415351"/>
                </a:lnTo>
                <a:lnTo>
                  <a:pt x="2298665" y="401850"/>
                </a:lnTo>
                <a:lnTo>
                  <a:pt x="2279206" y="389144"/>
                </a:lnTo>
                <a:lnTo>
                  <a:pt x="2258953" y="376437"/>
                </a:lnTo>
                <a:lnTo>
                  <a:pt x="2238700" y="363730"/>
                </a:lnTo>
                <a:lnTo>
                  <a:pt x="2218844" y="352215"/>
                </a:lnTo>
                <a:lnTo>
                  <a:pt x="2198194" y="340699"/>
                </a:lnTo>
                <a:lnTo>
                  <a:pt x="2177544" y="329184"/>
                </a:lnTo>
                <a:lnTo>
                  <a:pt x="2156893" y="318462"/>
                </a:lnTo>
                <a:lnTo>
                  <a:pt x="2135449" y="308138"/>
                </a:lnTo>
                <a:lnTo>
                  <a:pt x="2114401" y="297814"/>
                </a:lnTo>
                <a:lnTo>
                  <a:pt x="2092957" y="288284"/>
                </a:lnTo>
                <a:lnTo>
                  <a:pt x="2071115" y="278754"/>
                </a:lnTo>
                <a:lnTo>
                  <a:pt x="2049274" y="270018"/>
                </a:lnTo>
                <a:lnTo>
                  <a:pt x="2027432" y="261282"/>
                </a:lnTo>
                <a:lnTo>
                  <a:pt x="2005591" y="253341"/>
                </a:lnTo>
                <a:lnTo>
                  <a:pt x="1983352" y="245399"/>
                </a:lnTo>
                <a:lnTo>
                  <a:pt x="1961113" y="238251"/>
                </a:lnTo>
                <a:lnTo>
                  <a:pt x="1938477" y="231104"/>
                </a:lnTo>
                <a:lnTo>
                  <a:pt x="1915444" y="224353"/>
                </a:lnTo>
                <a:lnTo>
                  <a:pt x="1892808" y="218397"/>
                </a:lnTo>
                <a:lnTo>
                  <a:pt x="1870173" y="212838"/>
                </a:lnTo>
                <a:lnTo>
                  <a:pt x="1847139" y="207676"/>
                </a:lnTo>
                <a:lnTo>
                  <a:pt x="1824107" y="202514"/>
                </a:lnTo>
                <a:lnTo>
                  <a:pt x="1801074" y="197749"/>
                </a:lnTo>
                <a:lnTo>
                  <a:pt x="1778041" y="193778"/>
                </a:lnTo>
                <a:lnTo>
                  <a:pt x="1754213" y="190601"/>
                </a:lnTo>
                <a:lnTo>
                  <a:pt x="1731180" y="187027"/>
                </a:lnTo>
                <a:lnTo>
                  <a:pt x="1707750" y="184248"/>
                </a:lnTo>
                <a:lnTo>
                  <a:pt x="1684320" y="181865"/>
                </a:lnTo>
                <a:lnTo>
                  <a:pt x="1660890" y="179483"/>
                </a:lnTo>
                <a:lnTo>
                  <a:pt x="1637460" y="178291"/>
                </a:lnTo>
                <a:lnTo>
                  <a:pt x="1613633" y="177100"/>
                </a:lnTo>
                <a:lnTo>
                  <a:pt x="1590203" y="175909"/>
                </a:lnTo>
                <a:lnTo>
                  <a:pt x="1566375" y="175909"/>
                </a:lnTo>
                <a:lnTo>
                  <a:pt x="1542945" y="175909"/>
                </a:lnTo>
                <a:lnTo>
                  <a:pt x="1519515" y="176306"/>
                </a:lnTo>
                <a:lnTo>
                  <a:pt x="1495688" y="177497"/>
                </a:lnTo>
                <a:lnTo>
                  <a:pt x="1472655" y="178689"/>
                </a:lnTo>
                <a:lnTo>
                  <a:pt x="1449225" y="180277"/>
                </a:lnTo>
                <a:lnTo>
                  <a:pt x="1425398" y="182659"/>
                </a:lnTo>
                <a:lnTo>
                  <a:pt x="1401968" y="184645"/>
                </a:lnTo>
                <a:lnTo>
                  <a:pt x="1378537" y="187821"/>
                </a:lnTo>
                <a:lnTo>
                  <a:pt x="1355107" y="191395"/>
                </a:lnTo>
                <a:lnTo>
                  <a:pt x="1332074" y="194969"/>
                </a:lnTo>
                <a:lnTo>
                  <a:pt x="1308644" y="199337"/>
                </a:lnTo>
                <a:lnTo>
                  <a:pt x="1285611" y="204102"/>
                </a:lnTo>
                <a:lnTo>
                  <a:pt x="1262975" y="208867"/>
                </a:lnTo>
                <a:lnTo>
                  <a:pt x="1239943" y="214029"/>
                </a:lnTo>
                <a:lnTo>
                  <a:pt x="1216910" y="219985"/>
                </a:lnTo>
                <a:lnTo>
                  <a:pt x="1194274" y="226339"/>
                </a:lnTo>
                <a:lnTo>
                  <a:pt x="1171638" y="232692"/>
                </a:lnTo>
                <a:lnTo>
                  <a:pt x="1149399" y="240237"/>
                </a:lnTo>
                <a:lnTo>
                  <a:pt x="1127160" y="247781"/>
                </a:lnTo>
                <a:lnTo>
                  <a:pt x="1069975" y="81403"/>
                </a:lnTo>
                <a:lnTo>
                  <a:pt x="1094994" y="72667"/>
                </a:lnTo>
                <a:lnTo>
                  <a:pt x="1120409" y="64725"/>
                </a:lnTo>
                <a:lnTo>
                  <a:pt x="1146222" y="56783"/>
                </a:lnTo>
                <a:lnTo>
                  <a:pt x="1172035" y="49636"/>
                </a:lnTo>
                <a:lnTo>
                  <a:pt x="1197848" y="43282"/>
                </a:lnTo>
                <a:lnTo>
                  <a:pt x="1223661" y="37326"/>
                </a:lnTo>
                <a:lnTo>
                  <a:pt x="1249871" y="31370"/>
                </a:lnTo>
                <a:lnTo>
                  <a:pt x="1276080" y="26208"/>
                </a:lnTo>
                <a:lnTo>
                  <a:pt x="1302290" y="21443"/>
                </a:lnTo>
                <a:lnTo>
                  <a:pt x="1328500" y="17075"/>
                </a:lnTo>
                <a:lnTo>
                  <a:pt x="1355107" y="13501"/>
                </a:lnTo>
                <a:lnTo>
                  <a:pt x="1381317" y="9927"/>
                </a:lnTo>
                <a:lnTo>
                  <a:pt x="1407924" y="7545"/>
                </a:lnTo>
                <a:lnTo>
                  <a:pt x="1434531" y="4765"/>
                </a:lnTo>
                <a:lnTo>
                  <a:pt x="1461139" y="3177"/>
                </a:lnTo>
                <a:lnTo>
                  <a:pt x="1487746" y="1191"/>
                </a:lnTo>
                <a:lnTo>
                  <a:pt x="1514750" y="397"/>
                </a:lnTo>
                <a:lnTo>
                  <a:pt x="154135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>
            <a:normAutofit fontScale="575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>
            <p:custDataLst>
              <p:tags r:id="rId12"/>
            </p:custDataLst>
          </p:nvPr>
        </p:nvSpPr>
        <p:spPr>
          <a:xfrm>
            <a:off x="3282706" y="4015729"/>
            <a:ext cx="433022" cy="433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KSO_Shape"/>
          <p:cNvSpPr/>
          <p:nvPr>
            <p:custDataLst>
              <p:tags r:id="rId13"/>
            </p:custDataLst>
          </p:nvPr>
        </p:nvSpPr>
        <p:spPr bwMode="auto">
          <a:xfrm>
            <a:off x="3434993" y="4104923"/>
            <a:ext cx="131527" cy="295566"/>
          </a:xfrm>
          <a:custGeom>
            <a:avLst/>
            <a:gdLst>
              <a:gd name="T0" fmla="*/ 645836 w 1000125"/>
              <a:gd name="T1" fmla="*/ 2202388 h 2249488"/>
              <a:gd name="T2" fmla="*/ 499269 w 1000125"/>
              <a:gd name="T3" fmla="*/ 2249488 h 2249488"/>
              <a:gd name="T4" fmla="*/ 353019 w 1000125"/>
              <a:gd name="T5" fmla="*/ 2202388 h 2249488"/>
              <a:gd name="T6" fmla="*/ 729267 w 1000125"/>
              <a:gd name="T7" fmla="*/ 1946275 h 2249488"/>
              <a:gd name="T8" fmla="*/ 783907 w 1000125"/>
              <a:gd name="T9" fmla="*/ 2007378 h 2249488"/>
              <a:gd name="T10" fmla="*/ 264822 w 1000125"/>
              <a:gd name="T11" fmla="*/ 2057084 h 2249488"/>
              <a:gd name="T12" fmla="*/ 216853 w 1000125"/>
              <a:gd name="T13" fmla="*/ 1990599 h 2249488"/>
              <a:gd name="T14" fmla="*/ 734985 w 1000125"/>
              <a:gd name="T15" fmla="*/ 1798953 h 2249488"/>
              <a:gd name="T16" fmla="*/ 783272 w 1000125"/>
              <a:gd name="T17" fmla="*/ 1865249 h 2249488"/>
              <a:gd name="T18" fmla="*/ 259739 w 1000125"/>
              <a:gd name="T19" fmla="*/ 1908499 h 2249488"/>
              <a:gd name="T20" fmla="*/ 218124 w 1000125"/>
              <a:gd name="T21" fmla="*/ 1837784 h 2249488"/>
              <a:gd name="T22" fmla="*/ 893763 w 1000125"/>
              <a:gd name="T23" fmla="*/ 1480542 h 2249488"/>
              <a:gd name="T24" fmla="*/ 861683 w 1000125"/>
              <a:gd name="T25" fmla="*/ 1637130 h 2249488"/>
              <a:gd name="T26" fmla="*/ 205463 w 1000125"/>
              <a:gd name="T27" fmla="*/ 1744369 h 2249488"/>
              <a:gd name="T28" fmla="*/ 127009 w 1000125"/>
              <a:gd name="T29" fmla="*/ 1611190 h 2249488"/>
              <a:gd name="T30" fmla="*/ 300928 w 1000125"/>
              <a:gd name="T31" fmla="*/ 1209675 h 2249488"/>
              <a:gd name="T32" fmla="*/ 318768 w 1000125"/>
              <a:gd name="T33" fmla="*/ 1338180 h 2249488"/>
              <a:gd name="T34" fmla="*/ 150558 w 1000125"/>
              <a:gd name="T35" fmla="*/ 1356675 h 2249488"/>
              <a:gd name="T36" fmla="*/ 132081 w 1000125"/>
              <a:gd name="T37" fmla="*/ 1263564 h 2249488"/>
              <a:gd name="T38" fmla="*/ 300928 w 1000125"/>
              <a:gd name="T39" fmla="*/ 1209675 h 2249488"/>
              <a:gd name="T40" fmla="*/ 845505 w 1000125"/>
              <a:gd name="T41" fmla="*/ 1323023 h 2249488"/>
              <a:gd name="T42" fmla="*/ 697018 w 1000125"/>
              <a:gd name="T43" fmla="*/ 1357313 h 2249488"/>
              <a:gd name="T44" fmla="*/ 622933 w 1000125"/>
              <a:gd name="T45" fmla="*/ 1183957 h 2249488"/>
              <a:gd name="T46" fmla="*/ 763505 w 1000125"/>
              <a:gd name="T47" fmla="*/ 1118235 h 2249488"/>
              <a:gd name="T48" fmla="*/ 381083 w 1000125"/>
              <a:gd name="T49" fmla="*/ 950621 h 2249488"/>
              <a:gd name="T50" fmla="*/ 642138 w 1000125"/>
              <a:gd name="T51" fmla="*/ 924248 h 2249488"/>
              <a:gd name="T52" fmla="*/ 934423 w 1000125"/>
              <a:gd name="T53" fmla="*/ 817583 h 2249488"/>
              <a:gd name="T54" fmla="*/ 993142 w 1000125"/>
              <a:gd name="T55" fmla="*/ 878060 h 2249488"/>
              <a:gd name="T56" fmla="*/ 988064 w 1000125"/>
              <a:gd name="T57" fmla="*/ 964002 h 2249488"/>
              <a:gd name="T58" fmla="*/ 921727 w 1000125"/>
              <a:gd name="T59" fmla="*/ 1017158 h 2249488"/>
              <a:gd name="T60" fmla="*/ 26662 w 1000125"/>
              <a:gd name="T61" fmla="*/ 1152119 h 2249488"/>
              <a:gd name="T62" fmla="*/ 1904 w 1000125"/>
              <a:gd name="T63" fmla="*/ 1062039 h 2249488"/>
              <a:gd name="T64" fmla="*/ 49514 w 1000125"/>
              <a:gd name="T65" fmla="*/ 992649 h 2249488"/>
              <a:gd name="T66" fmla="*/ 784387 w 1000125"/>
              <a:gd name="T67" fmla="*/ 572155 h 2249488"/>
              <a:gd name="T68" fmla="*/ 292059 w 1000125"/>
              <a:gd name="T69" fmla="*/ 677858 h 2249488"/>
              <a:gd name="T70" fmla="*/ 823038 w 1000125"/>
              <a:gd name="T71" fmla="*/ 576294 h 2249488"/>
              <a:gd name="T72" fmla="*/ 960450 w 1000125"/>
              <a:gd name="T73" fmla="*/ 529551 h 2249488"/>
              <a:gd name="T74" fmla="*/ 999808 w 1000125"/>
              <a:gd name="T75" fmla="*/ 605939 h 2249488"/>
              <a:gd name="T76" fmla="*/ 970289 w 1000125"/>
              <a:gd name="T77" fmla="*/ 684547 h 2249488"/>
              <a:gd name="T78" fmla="*/ 105059 w 1000125"/>
              <a:gd name="T79" fmla="*/ 882650 h 2249488"/>
              <a:gd name="T80" fmla="*/ 6031 w 1000125"/>
              <a:gd name="T81" fmla="*/ 812601 h 2249488"/>
              <a:gd name="T82" fmla="*/ 12061 w 1000125"/>
              <a:gd name="T83" fmla="*/ 728922 h 2249488"/>
              <a:gd name="T84" fmla="*/ 78398 w 1000125"/>
              <a:gd name="T85" fmla="*/ 676306 h 2249488"/>
              <a:gd name="T86" fmla="*/ 563251 w 1000125"/>
              <a:gd name="T87" fmla="*/ 304601 h 2249488"/>
              <a:gd name="T88" fmla="*/ 458703 w 1000125"/>
              <a:gd name="T89" fmla="*/ 353314 h 2249488"/>
              <a:gd name="T90" fmla="*/ 909666 w 1000125"/>
              <a:gd name="T91" fmla="*/ 202567 h 2249488"/>
              <a:gd name="T92" fmla="*/ 981081 w 1000125"/>
              <a:gd name="T93" fmla="*/ 246811 h 2249488"/>
              <a:gd name="T94" fmla="*/ 996951 w 1000125"/>
              <a:gd name="T95" fmla="*/ 332116 h 2249488"/>
              <a:gd name="T96" fmla="*/ 945850 w 1000125"/>
              <a:gd name="T97" fmla="*/ 399278 h 2249488"/>
              <a:gd name="T98" fmla="*/ 61575 w 1000125"/>
              <a:gd name="T99" fmla="*/ 570206 h 2249488"/>
              <a:gd name="T100" fmla="*/ 317 w 1000125"/>
              <a:gd name="T101" fmla="*/ 479809 h 2249488"/>
              <a:gd name="T102" fmla="*/ 29518 w 1000125"/>
              <a:gd name="T103" fmla="*/ 400551 h 2249488"/>
              <a:gd name="T104" fmla="*/ 894431 w 1000125"/>
              <a:gd name="T105" fmla="*/ 201612 h 2249488"/>
              <a:gd name="T106" fmla="*/ 537230 w 1000125"/>
              <a:gd name="T107" fmla="*/ 26064 h 2249488"/>
              <a:gd name="T108" fmla="*/ 573088 w 1000125"/>
              <a:gd name="T109" fmla="*/ 104573 h 2249488"/>
              <a:gd name="T110" fmla="*/ 539769 w 1000125"/>
              <a:gd name="T111" fmla="*/ 182129 h 2249488"/>
              <a:gd name="T112" fmla="*/ 100275 w 1000125"/>
              <a:gd name="T113" fmla="*/ 287020 h 2249488"/>
              <a:gd name="T114" fmla="*/ 4443 w 1000125"/>
              <a:gd name="T115" fmla="*/ 212643 h 2249488"/>
              <a:gd name="T116" fmla="*/ 14280 w 1000125"/>
              <a:gd name="T117" fmla="*/ 128730 h 2249488"/>
              <a:gd name="T118" fmla="*/ 83456 w 1000125"/>
              <a:gd name="T119" fmla="*/ 78827 h 2249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00125" h="2249488">
                <a:moveTo>
                  <a:pt x="301625" y="2105025"/>
                </a:moveTo>
                <a:lnTo>
                  <a:pt x="696913" y="2105025"/>
                </a:lnTo>
                <a:lnTo>
                  <a:pt x="696913" y="2112612"/>
                </a:lnTo>
                <a:lnTo>
                  <a:pt x="695961" y="2120199"/>
                </a:lnTo>
                <a:lnTo>
                  <a:pt x="694692" y="2127153"/>
                </a:lnTo>
                <a:lnTo>
                  <a:pt x="693106" y="2134424"/>
                </a:lnTo>
                <a:lnTo>
                  <a:pt x="690885" y="2141062"/>
                </a:lnTo>
                <a:lnTo>
                  <a:pt x="688347" y="2148016"/>
                </a:lnTo>
                <a:lnTo>
                  <a:pt x="685175" y="2154971"/>
                </a:lnTo>
                <a:lnTo>
                  <a:pt x="681685" y="2161293"/>
                </a:lnTo>
                <a:lnTo>
                  <a:pt x="677878" y="2167931"/>
                </a:lnTo>
                <a:lnTo>
                  <a:pt x="673120" y="2173938"/>
                </a:lnTo>
                <a:lnTo>
                  <a:pt x="668678" y="2179944"/>
                </a:lnTo>
                <a:lnTo>
                  <a:pt x="663285" y="2185634"/>
                </a:lnTo>
                <a:lnTo>
                  <a:pt x="657892" y="2191640"/>
                </a:lnTo>
                <a:lnTo>
                  <a:pt x="651864" y="2197014"/>
                </a:lnTo>
                <a:lnTo>
                  <a:pt x="645836" y="2202388"/>
                </a:lnTo>
                <a:lnTo>
                  <a:pt x="639174" y="2207129"/>
                </a:lnTo>
                <a:lnTo>
                  <a:pt x="632512" y="2211871"/>
                </a:lnTo>
                <a:lnTo>
                  <a:pt x="625215" y="2216613"/>
                </a:lnTo>
                <a:lnTo>
                  <a:pt x="617919" y="2220722"/>
                </a:lnTo>
                <a:lnTo>
                  <a:pt x="609988" y="2224832"/>
                </a:lnTo>
                <a:lnTo>
                  <a:pt x="601739" y="2228625"/>
                </a:lnTo>
                <a:lnTo>
                  <a:pt x="593491" y="2232102"/>
                </a:lnTo>
                <a:lnTo>
                  <a:pt x="585243" y="2234947"/>
                </a:lnTo>
                <a:lnTo>
                  <a:pt x="576360" y="2238108"/>
                </a:lnTo>
                <a:lnTo>
                  <a:pt x="567160" y="2240637"/>
                </a:lnTo>
                <a:lnTo>
                  <a:pt x="557959" y="2242850"/>
                </a:lnTo>
                <a:lnTo>
                  <a:pt x="548759" y="2244747"/>
                </a:lnTo>
                <a:lnTo>
                  <a:pt x="539242" y="2246327"/>
                </a:lnTo>
                <a:lnTo>
                  <a:pt x="529407" y="2247908"/>
                </a:lnTo>
                <a:lnTo>
                  <a:pt x="519573" y="2248856"/>
                </a:lnTo>
                <a:lnTo>
                  <a:pt x="509421" y="2249488"/>
                </a:lnTo>
                <a:lnTo>
                  <a:pt x="499269" y="2249488"/>
                </a:lnTo>
                <a:lnTo>
                  <a:pt x="489434" y="2249488"/>
                </a:lnTo>
                <a:lnTo>
                  <a:pt x="479283" y="2248856"/>
                </a:lnTo>
                <a:lnTo>
                  <a:pt x="469131" y="2247908"/>
                </a:lnTo>
                <a:lnTo>
                  <a:pt x="459613" y="2246327"/>
                </a:lnTo>
                <a:lnTo>
                  <a:pt x="449779" y="2244747"/>
                </a:lnTo>
                <a:lnTo>
                  <a:pt x="440261" y="2242850"/>
                </a:lnTo>
                <a:lnTo>
                  <a:pt x="431378" y="2240637"/>
                </a:lnTo>
                <a:lnTo>
                  <a:pt x="422496" y="2238108"/>
                </a:lnTo>
                <a:lnTo>
                  <a:pt x="413613" y="2234947"/>
                </a:lnTo>
                <a:lnTo>
                  <a:pt x="405047" y="2232102"/>
                </a:lnTo>
                <a:lnTo>
                  <a:pt x="396799" y="2228625"/>
                </a:lnTo>
                <a:lnTo>
                  <a:pt x="388868" y="2224832"/>
                </a:lnTo>
                <a:lnTo>
                  <a:pt x="380936" y="2220722"/>
                </a:lnTo>
                <a:lnTo>
                  <a:pt x="373640" y="2216613"/>
                </a:lnTo>
                <a:lnTo>
                  <a:pt x="366343" y="2211871"/>
                </a:lnTo>
                <a:lnTo>
                  <a:pt x="359681" y="2207129"/>
                </a:lnTo>
                <a:lnTo>
                  <a:pt x="353019" y="2202388"/>
                </a:lnTo>
                <a:lnTo>
                  <a:pt x="346674" y="2197014"/>
                </a:lnTo>
                <a:lnTo>
                  <a:pt x="340963" y="2191640"/>
                </a:lnTo>
                <a:lnTo>
                  <a:pt x="335253" y="2185634"/>
                </a:lnTo>
                <a:lnTo>
                  <a:pt x="330177" y="2179944"/>
                </a:lnTo>
                <a:lnTo>
                  <a:pt x="325418" y="2173938"/>
                </a:lnTo>
                <a:lnTo>
                  <a:pt x="320977" y="2167931"/>
                </a:lnTo>
                <a:lnTo>
                  <a:pt x="317170" y="2161293"/>
                </a:lnTo>
                <a:lnTo>
                  <a:pt x="313680" y="2154971"/>
                </a:lnTo>
                <a:lnTo>
                  <a:pt x="310508" y="2148016"/>
                </a:lnTo>
                <a:lnTo>
                  <a:pt x="307653" y="2141062"/>
                </a:lnTo>
                <a:lnTo>
                  <a:pt x="305749" y="2134424"/>
                </a:lnTo>
                <a:lnTo>
                  <a:pt x="303846" y="2127153"/>
                </a:lnTo>
                <a:lnTo>
                  <a:pt x="302577" y="2120199"/>
                </a:lnTo>
                <a:lnTo>
                  <a:pt x="301942" y="2112612"/>
                </a:lnTo>
                <a:lnTo>
                  <a:pt x="301625" y="2105025"/>
                </a:lnTo>
                <a:close/>
                <a:moveTo>
                  <a:pt x="270541" y="1946275"/>
                </a:moveTo>
                <a:lnTo>
                  <a:pt x="729267" y="1946275"/>
                </a:lnTo>
                <a:lnTo>
                  <a:pt x="734985" y="1946592"/>
                </a:lnTo>
                <a:lnTo>
                  <a:pt x="740385" y="1947225"/>
                </a:lnTo>
                <a:lnTo>
                  <a:pt x="745468" y="1948808"/>
                </a:lnTo>
                <a:lnTo>
                  <a:pt x="750869" y="1950391"/>
                </a:lnTo>
                <a:lnTo>
                  <a:pt x="755316" y="1952607"/>
                </a:lnTo>
                <a:lnTo>
                  <a:pt x="760081" y="1955773"/>
                </a:lnTo>
                <a:lnTo>
                  <a:pt x="764211" y="1958939"/>
                </a:lnTo>
                <a:lnTo>
                  <a:pt x="768023" y="1962422"/>
                </a:lnTo>
                <a:lnTo>
                  <a:pt x="771836" y="1966537"/>
                </a:lnTo>
                <a:lnTo>
                  <a:pt x="774695" y="1970653"/>
                </a:lnTo>
                <a:lnTo>
                  <a:pt x="777554" y="1975085"/>
                </a:lnTo>
                <a:lnTo>
                  <a:pt x="779777" y="1980151"/>
                </a:lnTo>
                <a:lnTo>
                  <a:pt x="781684" y="1985216"/>
                </a:lnTo>
                <a:lnTo>
                  <a:pt x="783272" y="1990599"/>
                </a:lnTo>
                <a:lnTo>
                  <a:pt x="783907" y="1995981"/>
                </a:lnTo>
                <a:lnTo>
                  <a:pt x="784225" y="2001996"/>
                </a:lnTo>
                <a:lnTo>
                  <a:pt x="783907" y="2007378"/>
                </a:lnTo>
                <a:lnTo>
                  <a:pt x="783272" y="2013077"/>
                </a:lnTo>
                <a:lnTo>
                  <a:pt x="781684" y="2018459"/>
                </a:lnTo>
                <a:lnTo>
                  <a:pt x="779777" y="2023525"/>
                </a:lnTo>
                <a:lnTo>
                  <a:pt x="777554" y="2028590"/>
                </a:lnTo>
                <a:lnTo>
                  <a:pt x="774695" y="2033022"/>
                </a:lnTo>
                <a:lnTo>
                  <a:pt x="771836" y="2037455"/>
                </a:lnTo>
                <a:lnTo>
                  <a:pt x="768023" y="2041254"/>
                </a:lnTo>
                <a:lnTo>
                  <a:pt x="764211" y="2044736"/>
                </a:lnTo>
                <a:lnTo>
                  <a:pt x="760081" y="2048219"/>
                </a:lnTo>
                <a:lnTo>
                  <a:pt x="755316" y="2050752"/>
                </a:lnTo>
                <a:lnTo>
                  <a:pt x="750869" y="2053285"/>
                </a:lnTo>
                <a:lnTo>
                  <a:pt x="745468" y="2054867"/>
                </a:lnTo>
                <a:lnTo>
                  <a:pt x="740385" y="2056450"/>
                </a:lnTo>
                <a:lnTo>
                  <a:pt x="734985" y="2057084"/>
                </a:lnTo>
                <a:lnTo>
                  <a:pt x="729267" y="2057400"/>
                </a:lnTo>
                <a:lnTo>
                  <a:pt x="270541" y="2057400"/>
                </a:lnTo>
                <a:lnTo>
                  <a:pt x="264822" y="2057084"/>
                </a:lnTo>
                <a:lnTo>
                  <a:pt x="259739" y="2056450"/>
                </a:lnTo>
                <a:lnTo>
                  <a:pt x="254657" y="2054867"/>
                </a:lnTo>
                <a:lnTo>
                  <a:pt x="249256" y="2053285"/>
                </a:lnTo>
                <a:lnTo>
                  <a:pt x="244491" y="2050752"/>
                </a:lnTo>
                <a:lnTo>
                  <a:pt x="240043" y="2048219"/>
                </a:lnTo>
                <a:lnTo>
                  <a:pt x="235914" y="2044736"/>
                </a:lnTo>
                <a:lnTo>
                  <a:pt x="232102" y="2041254"/>
                </a:lnTo>
                <a:lnTo>
                  <a:pt x="228289" y="2037455"/>
                </a:lnTo>
                <a:lnTo>
                  <a:pt x="225113" y="2033022"/>
                </a:lnTo>
                <a:lnTo>
                  <a:pt x="222571" y="2028590"/>
                </a:lnTo>
                <a:lnTo>
                  <a:pt x="220347" y="2023525"/>
                </a:lnTo>
                <a:lnTo>
                  <a:pt x="218124" y="2018459"/>
                </a:lnTo>
                <a:lnTo>
                  <a:pt x="216853" y="2013077"/>
                </a:lnTo>
                <a:lnTo>
                  <a:pt x="215900" y="2007378"/>
                </a:lnTo>
                <a:lnTo>
                  <a:pt x="215900" y="2001996"/>
                </a:lnTo>
                <a:lnTo>
                  <a:pt x="215900" y="1995981"/>
                </a:lnTo>
                <a:lnTo>
                  <a:pt x="216853" y="1990599"/>
                </a:lnTo>
                <a:lnTo>
                  <a:pt x="218124" y="1985216"/>
                </a:lnTo>
                <a:lnTo>
                  <a:pt x="220347" y="1980151"/>
                </a:lnTo>
                <a:lnTo>
                  <a:pt x="222571" y="1975085"/>
                </a:lnTo>
                <a:lnTo>
                  <a:pt x="225113" y="1970653"/>
                </a:lnTo>
                <a:lnTo>
                  <a:pt x="228289" y="1966537"/>
                </a:lnTo>
                <a:lnTo>
                  <a:pt x="232102" y="1962422"/>
                </a:lnTo>
                <a:lnTo>
                  <a:pt x="235914" y="1958939"/>
                </a:lnTo>
                <a:lnTo>
                  <a:pt x="240043" y="1955773"/>
                </a:lnTo>
                <a:lnTo>
                  <a:pt x="244491" y="1952607"/>
                </a:lnTo>
                <a:lnTo>
                  <a:pt x="249256" y="1950391"/>
                </a:lnTo>
                <a:lnTo>
                  <a:pt x="254657" y="1948808"/>
                </a:lnTo>
                <a:lnTo>
                  <a:pt x="259739" y="1947225"/>
                </a:lnTo>
                <a:lnTo>
                  <a:pt x="264822" y="1946592"/>
                </a:lnTo>
                <a:lnTo>
                  <a:pt x="270541" y="1946275"/>
                </a:lnTo>
                <a:close/>
                <a:moveTo>
                  <a:pt x="270541" y="1798637"/>
                </a:moveTo>
                <a:lnTo>
                  <a:pt x="729267" y="1798637"/>
                </a:lnTo>
                <a:lnTo>
                  <a:pt x="734985" y="1798953"/>
                </a:lnTo>
                <a:lnTo>
                  <a:pt x="740385" y="1799584"/>
                </a:lnTo>
                <a:lnTo>
                  <a:pt x="745468" y="1800847"/>
                </a:lnTo>
                <a:lnTo>
                  <a:pt x="750869" y="1803057"/>
                </a:lnTo>
                <a:lnTo>
                  <a:pt x="755316" y="1805267"/>
                </a:lnTo>
                <a:lnTo>
                  <a:pt x="760081" y="1808108"/>
                </a:lnTo>
                <a:lnTo>
                  <a:pt x="764211" y="1811265"/>
                </a:lnTo>
                <a:lnTo>
                  <a:pt x="768023" y="1815053"/>
                </a:lnTo>
                <a:lnTo>
                  <a:pt x="771836" y="1818842"/>
                </a:lnTo>
                <a:lnTo>
                  <a:pt x="774695" y="1822946"/>
                </a:lnTo>
                <a:lnTo>
                  <a:pt x="777554" y="1827681"/>
                </a:lnTo>
                <a:lnTo>
                  <a:pt x="779777" y="1832417"/>
                </a:lnTo>
                <a:lnTo>
                  <a:pt x="781684" y="1837784"/>
                </a:lnTo>
                <a:lnTo>
                  <a:pt x="783272" y="1842835"/>
                </a:lnTo>
                <a:lnTo>
                  <a:pt x="783907" y="1848517"/>
                </a:lnTo>
                <a:lnTo>
                  <a:pt x="784225" y="1854200"/>
                </a:lnTo>
                <a:lnTo>
                  <a:pt x="783907" y="1859882"/>
                </a:lnTo>
                <a:lnTo>
                  <a:pt x="783272" y="1865249"/>
                </a:lnTo>
                <a:lnTo>
                  <a:pt x="781684" y="1870616"/>
                </a:lnTo>
                <a:lnTo>
                  <a:pt x="779777" y="1875667"/>
                </a:lnTo>
                <a:lnTo>
                  <a:pt x="777554" y="1880403"/>
                </a:lnTo>
                <a:lnTo>
                  <a:pt x="774695" y="1885138"/>
                </a:lnTo>
                <a:lnTo>
                  <a:pt x="771836" y="1889558"/>
                </a:lnTo>
                <a:lnTo>
                  <a:pt x="768023" y="1893346"/>
                </a:lnTo>
                <a:lnTo>
                  <a:pt x="764211" y="1897134"/>
                </a:lnTo>
                <a:lnTo>
                  <a:pt x="760081" y="1900291"/>
                </a:lnTo>
                <a:lnTo>
                  <a:pt x="755316" y="1902817"/>
                </a:lnTo>
                <a:lnTo>
                  <a:pt x="750869" y="1905027"/>
                </a:lnTo>
                <a:lnTo>
                  <a:pt x="745468" y="1907237"/>
                </a:lnTo>
                <a:lnTo>
                  <a:pt x="740385" y="1908499"/>
                </a:lnTo>
                <a:lnTo>
                  <a:pt x="734985" y="1909447"/>
                </a:lnTo>
                <a:lnTo>
                  <a:pt x="729267" y="1909762"/>
                </a:lnTo>
                <a:lnTo>
                  <a:pt x="270541" y="1909762"/>
                </a:lnTo>
                <a:lnTo>
                  <a:pt x="264822" y="1909447"/>
                </a:lnTo>
                <a:lnTo>
                  <a:pt x="259739" y="1908499"/>
                </a:lnTo>
                <a:lnTo>
                  <a:pt x="254657" y="1907237"/>
                </a:lnTo>
                <a:lnTo>
                  <a:pt x="249256" y="1905027"/>
                </a:lnTo>
                <a:lnTo>
                  <a:pt x="244491" y="1902817"/>
                </a:lnTo>
                <a:lnTo>
                  <a:pt x="240043" y="1900291"/>
                </a:lnTo>
                <a:lnTo>
                  <a:pt x="235914" y="1897134"/>
                </a:lnTo>
                <a:lnTo>
                  <a:pt x="232102" y="1893346"/>
                </a:lnTo>
                <a:lnTo>
                  <a:pt x="228289" y="1889558"/>
                </a:lnTo>
                <a:lnTo>
                  <a:pt x="225113" y="1885138"/>
                </a:lnTo>
                <a:lnTo>
                  <a:pt x="222571" y="1880403"/>
                </a:lnTo>
                <a:lnTo>
                  <a:pt x="220347" y="1875667"/>
                </a:lnTo>
                <a:lnTo>
                  <a:pt x="218124" y="1870616"/>
                </a:lnTo>
                <a:lnTo>
                  <a:pt x="216853" y="1865249"/>
                </a:lnTo>
                <a:lnTo>
                  <a:pt x="215900" y="1859882"/>
                </a:lnTo>
                <a:lnTo>
                  <a:pt x="215900" y="1854200"/>
                </a:lnTo>
                <a:lnTo>
                  <a:pt x="215900" y="1848517"/>
                </a:lnTo>
                <a:lnTo>
                  <a:pt x="216853" y="1842835"/>
                </a:lnTo>
                <a:lnTo>
                  <a:pt x="218124" y="1837784"/>
                </a:lnTo>
                <a:lnTo>
                  <a:pt x="220347" y="1832417"/>
                </a:lnTo>
                <a:lnTo>
                  <a:pt x="222571" y="1827681"/>
                </a:lnTo>
                <a:lnTo>
                  <a:pt x="225113" y="1822946"/>
                </a:lnTo>
                <a:lnTo>
                  <a:pt x="228289" y="1818842"/>
                </a:lnTo>
                <a:lnTo>
                  <a:pt x="232102" y="1815053"/>
                </a:lnTo>
                <a:lnTo>
                  <a:pt x="235914" y="1811265"/>
                </a:lnTo>
                <a:lnTo>
                  <a:pt x="240043" y="1808108"/>
                </a:lnTo>
                <a:lnTo>
                  <a:pt x="244491" y="1805267"/>
                </a:lnTo>
                <a:lnTo>
                  <a:pt x="249256" y="1803057"/>
                </a:lnTo>
                <a:lnTo>
                  <a:pt x="254657" y="1800847"/>
                </a:lnTo>
                <a:lnTo>
                  <a:pt x="259739" y="1799584"/>
                </a:lnTo>
                <a:lnTo>
                  <a:pt x="264822" y="1798953"/>
                </a:lnTo>
                <a:lnTo>
                  <a:pt x="270541" y="1798637"/>
                </a:lnTo>
                <a:close/>
                <a:moveTo>
                  <a:pt x="105728" y="1404937"/>
                </a:moveTo>
                <a:lnTo>
                  <a:pt x="893128" y="1404937"/>
                </a:lnTo>
                <a:lnTo>
                  <a:pt x="893763" y="1441633"/>
                </a:lnTo>
                <a:lnTo>
                  <a:pt x="893763" y="1480542"/>
                </a:lnTo>
                <a:lnTo>
                  <a:pt x="893763" y="1490349"/>
                </a:lnTo>
                <a:lnTo>
                  <a:pt x="893445" y="1500155"/>
                </a:lnTo>
                <a:lnTo>
                  <a:pt x="892810" y="1509962"/>
                </a:lnTo>
                <a:lnTo>
                  <a:pt x="892175" y="1519452"/>
                </a:lnTo>
                <a:lnTo>
                  <a:pt x="890904" y="1528942"/>
                </a:lnTo>
                <a:lnTo>
                  <a:pt x="889634" y="1538432"/>
                </a:lnTo>
                <a:lnTo>
                  <a:pt x="888363" y="1547923"/>
                </a:lnTo>
                <a:lnTo>
                  <a:pt x="886458" y="1557096"/>
                </a:lnTo>
                <a:lnTo>
                  <a:pt x="884552" y="1566587"/>
                </a:lnTo>
                <a:lnTo>
                  <a:pt x="882328" y="1575444"/>
                </a:lnTo>
                <a:lnTo>
                  <a:pt x="880105" y="1584618"/>
                </a:lnTo>
                <a:lnTo>
                  <a:pt x="877564" y="1593792"/>
                </a:lnTo>
                <a:lnTo>
                  <a:pt x="874705" y="1602649"/>
                </a:lnTo>
                <a:lnTo>
                  <a:pt x="871847" y="1611190"/>
                </a:lnTo>
                <a:lnTo>
                  <a:pt x="868670" y="1620048"/>
                </a:lnTo>
                <a:lnTo>
                  <a:pt x="865494" y="1628589"/>
                </a:lnTo>
                <a:lnTo>
                  <a:pt x="861683" y="1637130"/>
                </a:lnTo>
                <a:lnTo>
                  <a:pt x="858189" y="1645355"/>
                </a:lnTo>
                <a:lnTo>
                  <a:pt x="854059" y="1653896"/>
                </a:lnTo>
                <a:lnTo>
                  <a:pt x="849930" y="1662121"/>
                </a:lnTo>
                <a:lnTo>
                  <a:pt x="845801" y="1670029"/>
                </a:lnTo>
                <a:lnTo>
                  <a:pt x="841354" y="1677938"/>
                </a:lnTo>
                <a:lnTo>
                  <a:pt x="836590" y="1686163"/>
                </a:lnTo>
                <a:lnTo>
                  <a:pt x="831826" y="1693439"/>
                </a:lnTo>
                <a:lnTo>
                  <a:pt x="826743" y="1701347"/>
                </a:lnTo>
                <a:lnTo>
                  <a:pt x="821661" y="1708939"/>
                </a:lnTo>
                <a:lnTo>
                  <a:pt x="815944" y="1716215"/>
                </a:lnTo>
                <a:lnTo>
                  <a:pt x="810862" y="1723491"/>
                </a:lnTo>
                <a:lnTo>
                  <a:pt x="804827" y="1730767"/>
                </a:lnTo>
                <a:lnTo>
                  <a:pt x="799110" y="1737410"/>
                </a:lnTo>
                <a:lnTo>
                  <a:pt x="793075" y="1744369"/>
                </a:lnTo>
                <a:lnTo>
                  <a:pt x="787040" y="1751012"/>
                </a:lnTo>
                <a:lnTo>
                  <a:pt x="211498" y="1751012"/>
                </a:lnTo>
                <a:lnTo>
                  <a:pt x="205463" y="1744369"/>
                </a:lnTo>
                <a:lnTo>
                  <a:pt x="199428" y="1737410"/>
                </a:lnTo>
                <a:lnTo>
                  <a:pt x="193711" y="1730767"/>
                </a:lnTo>
                <a:lnTo>
                  <a:pt x="187994" y="1723491"/>
                </a:lnTo>
                <a:lnTo>
                  <a:pt x="182276" y="1716215"/>
                </a:lnTo>
                <a:lnTo>
                  <a:pt x="177194" y="1708939"/>
                </a:lnTo>
                <a:lnTo>
                  <a:pt x="172112" y="1701347"/>
                </a:lnTo>
                <a:lnTo>
                  <a:pt x="167030" y="1693439"/>
                </a:lnTo>
                <a:lnTo>
                  <a:pt x="162266" y="1686163"/>
                </a:lnTo>
                <a:lnTo>
                  <a:pt x="157501" y="1677938"/>
                </a:lnTo>
                <a:lnTo>
                  <a:pt x="153054" y="1670029"/>
                </a:lnTo>
                <a:lnTo>
                  <a:pt x="148925" y="1662121"/>
                </a:lnTo>
                <a:lnTo>
                  <a:pt x="144479" y="1653896"/>
                </a:lnTo>
                <a:lnTo>
                  <a:pt x="140667" y="1645355"/>
                </a:lnTo>
                <a:lnTo>
                  <a:pt x="137173" y="1637130"/>
                </a:lnTo>
                <a:lnTo>
                  <a:pt x="133362" y="1628589"/>
                </a:lnTo>
                <a:lnTo>
                  <a:pt x="130185" y="1620048"/>
                </a:lnTo>
                <a:lnTo>
                  <a:pt x="127009" y="1611190"/>
                </a:lnTo>
                <a:lnTo>
                  <a:pt x="124150" y="1602649"/>
                </a:lnTo>
                <a:lnTo>
                  <a:pt x="120974" y="1593792"/>
                </a:lnTo>
                <a:lnTo>
                  <a:pt x="118751" y="1584618"/>
                </a:lnTo>
                <a:lnTo>
                  <a:pt x="116210" y="1575444"/>
                </a:lnTo>
                <a:lnTo>
                  <a:pt x="114304" y="1566587"/>
                </a:lnTo>
                <a:lnTo>
                  <a:pt x="112398" y="1557096"/>
                </a:lnTo>
                <a:lnTo>
                  <a:pt x="110492" y="1547923"/>
                </a:lnTo>
                <a:lnTo>
                  <a:pt x="108904" y="1538432"/>
                </a:lnTo>
                <a:lnTo>
                  <a:pt x="107634" y="1528942"/>
                </a:lnTo>
                <a:lnTo>
                  <a:pt x="106681" y="1519452"/>
                </a:lnTo>
                <a:lnTo>
                  <a:pt x="106046" y="1509962"/>
                </a:lnTo>
                <a:lnTo>
                  <a:pt x="105410" y="1500155"/>
                </a:lnTo>
                <a:lnTo>
                  <a:pt x="105093" y="1490349"/>
                </a:lnTo>
                <a:lnTo>
                  <a:pt x="104775" y="1480542"/>
                </a:lnTo>
                <a:lnTo>
                  <a:pt x="105093" y="1441633"/>
                </a:lnTo>
                <a:lnTo>
                  <a:pt x="105728" y="1404937"/>
                </a:lnTo>
                <a:close/>
                <a:moveTo>
                  <a:pt x="300928" y="1209675"/>
                </a:moveTo>
                <a:lnTo>
                  <a:pt x="302839" y="1209994"/>
                </a:lnTo>
                <a:lnTo>
                  <a:pt x="305069" y="1210312"/>
                </a:lnTo>
                <a:lnTo>
                  <a:pt x="306981" y="1210950"/>
                </a:lnTo>
                <a:lnTo>
                  <a:pt x="308574" y="1211907"/>
                </a:lnTo>
                <a:lnTo>
                  <a:pt x="310485" y="1212863"/>
                </a:lnTo>
                <a:lnTo>
                  <a:pt x="312078" y="1213820"/>
                </a:lnTo>
                <a:lnTo>
                  <a:pt x="313990" y="1215733"/>
                </a:lnTo>
                <a:lnTo>
                  <a:pt x="315264" y="1217009"/>
                </a:lnTo>
                <a:lnTo>
                  <a:pt x="316220" y="1218603"/>
                </a:lnTo>
                <a:lnTo>
                  <a:pt x="317176" y="1220516"/>
                </a:lnTo>
                <a:lnTo>
                  <a:pt x="318131" y="1222430"/>
                </a:lnTo>
                <a:lnTo>
                  <a:pt x="318768" y="1224343"/>
                </a:lnTo>
                <a:lnTo>
                  <a:pt x="319087" y="1226894"/>
                </a:lnTo>
                <a:lnTo>
                  <a:pt x="319087" y="1229126"/>
                </a:lnTo>
                <a:lnTo>
                  <a:pt x="319087" y="1333716"/>
                </a:lnTo>
                <a:lnTo>
                  <a:pt x="319087" y="1335948"/>
                </a:lnTo>
                <a:lnTo>
                  <a:pt x="318768" y="1338180"/>
                </a:lnTo>
                <a:lnTo>
                  <a:pt x="318131" y="1340413"/>
                </a:lnTo>
                <a:lnTo>
                  <a:pt x="317494" y="1342645"/>
                </a:lnTo>
                <a:lnTo>
                  <a:pt x="316538" y="1344877"/>
                </a:lnTo>
                <a:lnTo>
                  <a:pt x="315264" y="1346790"/>
                </a:lnTo>
                <a:lnTo>
                  <a:pt x="313990" y="1348703"/>
                </a:lnTo>
                <a:lnTo>
                  <a:pt x="312078" y="1350298"/>
                </a:lnTo>
                <a:lnTo>
                  <a:pt x="310485" y="1351573"/>
                </a:lnTo>
                <a:lnTo>
                  <a:pt x="308892" y="1352849"/>
                </a:lnTo>
                <a:lnTo>
                  <a:pt x="306981" y="1354124"/>
                </a:lnTo>
                <a:lnTo>
                  <a:pt x="305069" y="1355081"/>
                </a:lnTo>
                <a:lnTo>
                  <a:pt x="302839" y="1356037"/>
                </a:lnTo>
                <a:lnTo>
                  <a:pt x="300291" y="1356675"/>
                </a:lnTo>
                <a:lnTo>
                  <a:pt x="298061" y="1356994"/>
                </a:lnTo>
                <a:lnTo>
                  <a:pt x="295831" y="1357313"/>
                </a:lnTo>
                <a:lnTo>
                  <a:pt x="155018" y="1357313"/>
                </a:lnTo>
                <a:lnTo>
                  <a:pt x="152788" y="1356994"/>
                </a:lnTo>
                <a:lnTo>
                  <a:pt x="150558" y="1356675"/>
                </a:lnTo>
                <a:lnTo>
                  <a:pt x="148328" y="1356037"/>
                </a:lnTo>
                <a:lnTo>
                  <a:pt x="145780" y="1355081"/>
                </a:lnTo>
                <a:lnTo>
                  <a:pt x="143868" y="1354124"/>
                </a:lnTo>
                <a:lnTo>
                  <a:pt x="141957" y="1352849"/>
                </a:lnTo>
                <a:lnTo>
                  <a:pt x="140364" y="1351573"/>
                </a:lnTo>
                <a:lnTo>
                  <a:pt x="138771" y="1350298"/>
                </a:lnTo>
                <a:lnTo>
                  <a:pt x="137178" y="1348703"/>
                </a:lnTo>
                <a:lnTo>
                  <a:pt x="135904" y="1346790"/>
                </a:lnTo>
                <a:lnTo>
                  <a:pt x="134311" y="1344877"/>
                </a:lnTo>
                <a:lnTo>
                  <a:pt x="133355" y="1342645"/>
                </a:lnTo>
                <a:lnTo>
                  <a:pt x="132718" y="1340413"/>
                </a:lnTo>
                <a:lnTo>
                  <a:pt x="132081" y="1338180"/>
                </a:lnTo>
                <a:lnTo>
                  <a:pt x="131762" y="1335948"/>
                </a:lnTo>
                <a:lnTo>
                  <a:pt x="131762" y="1333716"/>
                </a:lnTo>
                <a:lnTo>
                  <a:pt x="131762" y="1268347"/>
                </a:lnTo>
                <a:lnTo>
                  <a:pt x="131762" y="1266115"/>
                </a:lnTo>
                <a:lnTo>
                  <a:pt x="132081" y="1263564"/>
                </a:lnTo>
                <a:lnTo>
                  <a:pt x="132718" y="1261013"/>
                </a:lnTo>
                <a:lnTo>
                  <a:pt x="133355" y="1258462"/>
                </a:lnTo>
                <a:lnTo>
                  <a:pt x="134311" y="1256549"/>
                </a:lnTo>
                <a:lnTo>
                  <a:pt x="135585" y="1254317"/>
                </a:lnTo>
                <a:lnTo>
                  <a:pt x="136859" y="1252404"/>
                </a:lnTo>
                <a:lnTo>
                  <a:pt x="138134" y="1250490"/>
                </a:lnTo>
                <a:lnTo>
                  <a:pt x="139726" y="1248258"/>
                </a:lnTo>
                <a:lnTo>
                  <a:pt x="141638" y="1246664"/>
                </a:lnTo>
                <a:lnTo>
                  <a:pt x="143231" y="1245070"/>
                </a:lnTo>
                <a:lnTo>
                  <a:pt x="145461" y="1243794"/>
                </a:lnTo>
                <a:lnTo>
                  <a:pt x="147691" y="1242837"/>
                </a:lnTo>
                <a:lnTo>
                  <a:pt x="149921" y="1241562"/>
                </a:lnTo>
                <a:lnTo>
                  <a:pt x="152151" y="1240924"/>
                </a:lnTo>
                <a:lnTo>
                  <a:pt x="154700" y="1240287"/>
                </a:lnTo>
                <a:lnTo>
                  <a:pt x="296149" y="1210312"/>
                </a:lnTo>
                <a:lnTo>
                  <a:pt x="298379" y="1209994"/>
                </a:lnTo>
                <a:lnTo>
                  <a:pt x="300928" y="1209675"/>
                </a:lnTo>
                <a:close/>
                <a:moveTo>
                  <a:pt x="766987" y="1117600"/>
                </a:moveTo>
                <a:lnTo>
                  <a:pt x="770787" y="1117600"/>
                </a:lnTo>
                <a:lnTo>
                  <a:pt x="774269" y="1117600"/>
                </a:lnTo>
                <a:lnTo>
                  <a:pt x="777435" y="1118235"/>
                </a:lnTo>
                <a:lnTo>
                  <a:pt x="780601" y="1118870"/>
                </a:lnTo>
                <a:lnTo>
                  <a:pt x="784084" y="1119822"/>
                </a:lnTo>
                <a:lnTo>
                  <a:pt x="787250" y="1121727"/>
                </a:lnTo>
                <a:lnTo>
                  <a:pt x="790099" y="1123315"/>
                </a:lnTo>
                <a:lnTo>
                  <a:pt x="792632" y="1125220"/>
                </a:lnTo>
                <a:lnTo>
                  <a:pt x="795482" y="1127442"/>
                </a:lnTo>
                <a:lnTo>
                  <a:pt x="797698" y="1129665"/>
                </a:lnTo>
                <a:lnTo>
                  <a:pt x="799914" y="1132205"/>
                </a:lnTo>
                <a:lnTo>
                  <a:pt x="801497" y="1135380"/>
                </a:lnTo>
                <a:lnTo>
                  <a:pt x="803080" y="1138555"/>
                </a:lnTo>
                <a:lnTo>
                  <a:pt x="804346" y="1141730"/>
                </a:lnTo>
                <a:lnTo>
                  <a:pt x="805296" y="1145540"/>
                </a:lnTo>
                <a:lnTo>
                  <a:pt x="845505" y="1323023"/>
                </a:lnTo>
                <a:lnTo>
                  <a:pt x="846138" y="1326198"/>
                </a:lnTo>
                <a:lnTo>
                  <a:pt x="846138" y="1329373"/>
                </a:lnTo>
                <a:lnTo>
                  <a:pt x="845821" y="1332865"/>
                </a:lnTo>
                <a:lnTo>
                  <a:pt x="845505" y="1335723"/>
                </a:lnTo>
                <a:lnTo>
                  <a:pt x="844555" y="1338580"/>
                </a:lnTo>
                <a:lnTo>
                  <a:pt x="843289" y="1341438"/>
                </a:lnTo>
                <a:lnTo>
                  <a:pt x="842022" y="1344295"/>
                </a:lnTo>
                <a:lnTo>
                  <a:pt x="839806" y="1346518"/>
                </a:lnTo>
                <a:lnTo>
                  <a:pt x="837906" y="1348740"/>
                </a:lnTo>
                <a:lnTo>
                  <a:pt x="835690" y="1350963"/>
                </a:lnTo>
                <a:lnTo>
                  <a:pt x="833474" y="1352550"/>
                </a:lnTo>
                <a:lnTo>
                  <a:pt x="830624" y="1354138"/>
                </a:lnTo>
                <a:lnTo>
                  <a:pt x="827775" y="1355408"/>
                </a:lnTo>
                <a:lnTo>
                  <a:pt x="824609" y="1356360"/>
                </a:lnTo>
                <a:lnTo>
                  <a:pt x="821443" y="1356995"/>
                </a:lnTo>
                <a:lnTo>
                  <a:pt x="818277" y="1357313"/>
                </a:lnTo>
                <a:lnTo>
                  <a:pt x="697018" y="1357313"/>
                </a:lnTo>
                <a:lnTo>
                  <a:pt x="693219" y="1356995"/>
                </a:lnTo>
                <a:lnTo>
                  <a:pt x="689736" y="1356678"/>
                </a:lnTo>
                <a:lnTo>
                  <a:pt x="685937" y="1355408"/>
                </a:lnTo>
                <a:lnTo>
                  <a:pt x="682454" y="1354455"/>
                </a:lnTo>
                <a:lnTo>
                  <a:pt x="678972" y="1353185"/>
                </a:lnTo>
                <a:lnTo>
                  <a:pt x="675489" y="1351598"/>
                </a:lnTo>
                <a:lnTo>
                  <a:pt x="672640" y="1349693"/>
                </a:lnTo>
                <a:lnTo>
                  <a:pt x="669790" y="1347470"/>
                </a:lnTo>
                <a:lnTo>
                  <a:pt x="667258" y="1345248"/>
                </a:lnTo>
                <a:lnTo>
                  <a:pt x="664408" y="1342390"/>
                </a:lnTo>
                <a:lnTo>
                  <a:pt x="662192" y="1339533"/>
                </a:lnTo>
                <a:lnTo>
                  <a:pt x="659976" y="1336675"/>
                </a:lnTo>
                <a:lnTo>
                  <a:pt x="658393" y="1333500"/>
                </a:lnTo>
                <a:lnTo>
                  <a:pt x="656810" y="1330008"/>
                </a:lnTo>
                <a:lnTo>
                  <a:pt x="655543" y="1326515"/>
                </a:lnTo>
                <a:lnTo>
                  <a:pt x="654593" y="1323023"/>
                </a:lnTo>
                <a:lnTo>
                  <a:pt x="622933" y="1183957"/>
                </a:lnTo>
                <a:lnTo>
                  <a:pt x="622617" y="1180465"/>
                </a:lnTo>
                <a:lnTo>
                  <a:pt x="622300" y="1176655"/>
                </a:lnTo>
                <a:lnTo>
                  <a:pt x="622300" y="1173480"/>
                </a:lnTo>
                <a:lnTo>
                  <a:pt x="622933" y="1169987"/>
                </a:lnTo>
                <a:lnTo>
                  <a:pt x="623566" y="1166495"/>
                </a:lnTo>
                <a:lnTo>
                  <a:pt x="624516" y="1163320"/>
                </a:lnTo>
                <a:lnTo>
                  <a:pt x="625783" y="1160462"/>
                </a:lnTo>
                <a:lnTo>
                  <a:pt x="627682" y="1157605"/>
                </a:lnTo>
                <a:lnTo>
                  <a:pt x="629265" y="1154747"/>
                </a:lnTo>
                <a:lnTo>
                  <a:pt x="631798" y="1152207"/>
                </a:lnTo>
                <a:lnTo>
                  <a:pt x="634331" y="1149985"/>
                </a:lnTo>
                <a:lnTo>
                  <a:pt x="636864" y="1148080"/>
                </a:lnTo>
                <a:lnTo>
                  <a:pt x="639713" y="1146175"/>
                </a:lnTo>
                <a:lnTo>
                  <a:pt x="642879" y="1144587"/>
                </a:lnTo>
                <a:lnTo>
                  <a:pt x="646045" y="1143317"/>
                </a:lnTo>
                <a:lnTo>
                  <a:pt x="649528" y="1142365"/>
                </a:lnTo>
                <a:lnTo>
                  <a:pt x="763505" y="1118235"/>
                </a:lnTo>
                <a:lnTo>
                  <a:pt x="766987" y="1117600"/>
                </a:lnTo>
                <a:close/>
                <a:moveTo>
                  <a:pt x="858838" y="868362"/>
                </a:moveTo>
                <a:lnTo>
                  <a:pt x="840146" y="869932"/>
                </a:lnTo>
                <a:lnTo>
                  <a:pt x="821454" y="871502"/>
                </a:lnTo>
                <a:lnTo>
                  <a:pt x="802762" y="873386"/>
                </a:lnTo>
                <a:lnTo>
                  <a:pt x="784387" y="875583"/>
                </a:lnTo>
                <a:lnTo>
                  <a:pt x="747320" y="879979"/>
                </a:lnTo>
                <a:lnTo>
                  <a:pt x="710253" y="885316"/>
                </a:lnTo>
                <a:lnTo>
                  <a:pt x="673185" y="890968"/>
                </a:lnTo>
                <a:lnTo>
                  <a:pt x="636435" y="896933"/>
                </a:lnTo>
                <a:lnTo>
                  <a:pt x="600001" y="903526"/>
                </a:lnTo>
                <a:lnTo>
                  <a:pt x="563251" y="910433"/>
                </a:lnTo>
                <a:lnTo>
                  <a:pt x="526818" y="917655"/>
                </a:lnTo>
                <a:lnTo>
                  <a:pt x="490384" y="925190"/>
                </a:lnTo>
                <a:lnTo>
                  <a:pt x="453950" y="933353"/>
                </a:lnTo>
                <a:lnTo>
                  <a:pt x="417200" y="941516"/>
                </a:lnTo>
                <a:lnTo>
                  <a:pt x="381083" y="950621"/>
                </a:lnTo>
                <a:lnTo>
                  <a:pt x="344967" y="960040"/>
                </a:lnTo>
                <a:lnTo>
                  <a:pt x="326908" y="964749"/>
                </a:lnTo>
                <a:lnTo>
                  <a:pt x="308850" y="970087"/>
                </a:lnTo>
                <a:lnTo>
                  <a:pt x="291108" y="975424"/>
                </a:lnTo>
                <a:lnTo>
                  <a:pt x="273050" y="981075"/>
                </a:lnTo>
                <a:lnTo>
                  <a:pt x="292059" y="979819"/>
                </a:lnTo>
                <a:lnTo>
                  <a:pt x="310434" y="977936"/>
                </a:lnTo>
                <a:lnTo>
                  <a:pt x="329126" y="976052"/>
                </a:lnTo>
                <a:lnTo>
                  <a:pt x="347501" y="973854"/>
                </a:lnTo>
                <a:lnTo>
                  <a:pt x="384885" y="969459"/>
                </a:lnTo>
                <a:lnTo>
                  <a:pt x="421952" y="964121"/>
                </a:lnTo>
                <a:lnTo>
                  <a:pt x="458703" y="958470"/>
                </a:lnTo>
                <a:lnTo>
                  <a:pt x="495453" y="952191"/>
                </a:lnTo>
                <a:lnTo>
                  <a:pt x="532203" y="945911"/>
                </a:lnTo>
                <a:lnTo>
                  <a:pt x="568637" y="939004"/>
                </a:lnTo>
                <a:lnTo>
                  <a:pt x="605387" y="931469"/>
                </a:lnTo>
                <a:lnTo>
                  <a:pt x="642138" y="924248"/>
                </a:lnTo>
                <a:lnTo>
                  <a:pt x="678254" y="916085"/>
                </a:lnTo>
                <a:lnTo>
                  <a:pt x="714688" y="907608"/>
                </a:lnTo>
                <a:lnTo>
                  <a:pt x="750805" y="899131"/>
                </a:lnTo>
                <a:lnTo>
                  <a:pt x="786921" y="889712"/>
                </a:lnTo>
                <a:lnTo>
                  <a:pt x="804980" y="884374"/>
                </a:lnTo>
                <a:lnTo>
                  <a:pt x="823038" y="879351"/>
                </a:lnTo>
                <a:lnTo>
                  <a:pt x="841096" y="874328"/>
                </a:lnTo>
                <a:lnTo>
                  <a:pt x="858838" y="868362"/>
                </a:lnTo>
                <a:close/>
                <a:moveTo>
                  <a:pt x="894431" y="809625"/>
                </a:moveTo>
                <a:lnTo>
                  <a:pt x="899509" y="809625"/>
                </a:lnTo>
                <a:lnTo>
                  <a:pt x="904905" y="810262"/>
                </a:lnTo>
                <a:lnTo>
                  <a:pt x="909666" y="810580"/>
                </a:lnTo>
                <a:lnTo>
                  <a:pt x="915062" y="811535"/>
                </a:lnTo>
                <a:lnTo>
                  <a:pt x="919823" y="812490"/>
                </a:lnTo>
                <a:lnTo>
                  <a:pt x="924901" y="814400"/>
                </a:lnTo>
                <a:lnTo>
                  <a:pt x="929662" y="815673"/>
                </a:lnTo>
                <a:lnTo>
                  <a:pt x="934423" y="817583"/>
                </a:lnTo>
                <a:lnTo>
                  <a:pt x="939184" y="819493"/>
                </a:lnTo>
                <a:lnTo>
                  <a:pt x="943628" y="821721"/>
                </a:lnTo>
                <a:lnTo>
                  <a:pt x="948071" y="823949"/>
                </a:lnTo>
                <a:lnTo>
                  <a:pt x="952198" y="827132"/>
                </a:lnTo>
                <a:lnTo>
                  <a:pt x="956324" y="829678"/>
                </a:lnTo>
                <a:lnTo>
                  <a:pt x="960450" y="832861"/>
                </a:lnTo>
                <a:lnTo>
                  <a:pt x="964259" y="836044"/>
                </a:lnTo>
                <a:lnTo>
                  <a:pt x="968068" y="839546"/>
                </a:lnTo>
                <a:lnTo>
                  <a:pt x="971876" y="843047"/>
                </a:lnTo>
                <a:lnTo>
                  <a:pt x="975050" y="846867"/>
                </a:lnTo>
                <a:lnTo>
                  <a:pt x="978224" y="851005"/>
                </a:lnTo>
                <a:lnTo>
                  <a:pt x="981081" y="855142"/>
                </a:lnTo>
                <a:lnTo>
                  <a:pt x="984255" y="859280"/>
                </a:lnTo>
                <a:lnTo>
                  <a:pt x="986794" y="863737"/>
                </a:lnTo>
                <a:lnTo>
                  <a:pt x="989016" y="868193"/>
                </a:lnTo>
                <a:lnTo>
                  <a:pt x="991238" y="873286"/>
                </a:lnTo>
                <a:lnTo>
                  <a:pt x="993142" y="878060"/>
                </a:lnTo>
                <a:lnTo>
                  <a:pt x="995047" y="882835"/>
                </a:lnTo>
                <a:lnTo>
                  <a:pt x="996634" y="888246"/>
                </a:lnTo>
                <a:lnTo>
                  <a:pt x="997903" y="893339"/>
                </a:lnTo>
                <a:lnTo>
                  <a:pt x="998855" y="898750"/>
                </a:lnTo>
                <a:lnTo>
                  <a:pt x="999490" y="904161"/>
                </a:lnTo>
                <a:lnTo>
                  <a:pt x="999808" y="909572"/>
                </a:lnTo>
                <a:lnTo>
                  <a:pt x="1000125" y="914665"/>
                </a:lnTo>
                <a:lnTo>
                  <a:pt x="999808" y="919758"/>
                </a:lnTo>
                <a:lnTo>
                  <a:pt x="999490" y="925169"/>
                </a:lnTo>
                <a:lnTo>
                  <a:pt x="998855" y="929944"/>
                </a:lnTo>
                <a:lnTo>
                  <a:pt x="998221" y="935355"/>
                </a:lnTo>
                <a:lnTo>
                  <a:pt x="996951" y="940129"/>
                </a:lnTo>
                <a:lnTo>
                  <a:pt x="995681" y="945222"/>
                </a:lnTo>
                <a:lnTo>
                  <a:pt x="993777" y="949997"/>
                </a:lnTo>
                <a:lnTo>
                  <a:pt x="992190" y="954771"/>
                </a:lnTo>
                <a:lnTo>
                  <a:pt x="990286" y="959546"/>
                </a:lnTo>
                <a:lnTo>
                  <a:pt x="988064" y="964002"/>
                </a:lnTo>
                <a:lnTo>
                  <a:pt x="985525" y="968458"/>
                </a:lnTo>
                <a:lnTo>
                  <a:pt x="982985" y="972596"/>
                </a:lnTo>
                <a:lnTo>
                  <a:pt x="979811" y="976734"/>
                </a:lnTo>
                <a:lnTo>
                  <a:pt x="976955" y="980872"/>
                </a:lnTo>
                <a:lnTo>
                  <a:pt x="973781" y="984692"/>
                </a:lnTo>
                <a:lnTo>
                  <a:pt x="970289" y="988511"/>
                </a:lnTo>
                <a:lnTo>
                  <a:pt x="966798" y="992331"/>
                </a:lnTo>
                <a:lnTo>
                  <a:pt x="962989" y="995514"/>
                </a:lnTo>
                <a:lnTo>
                  <a:pt x="959181" y="998697"/>
                </a:lnTo>
                <a:lnTo>
                  <a:pt x="954737" y="1001562"/>
                </a:lnTo>
                <a:lnTo>
                  <a:pt x="950611" y="1004745"/>
                </a:lnTo>
                <a:lnTo>
                  <a:pt x="945850" y="1007291"/>
                </a:lnTo>
                <a:lnTo>
                  <a:pt x="941406" y="1009519"/>
                </a:lnTo>
                <a:lnTo>
                  <a:pt x="936963" y="1011747"/>
                </a:lnTo>
                <a:lnTo>
                  <a:pt x="931884" y="1013657"/>
                </a:lnTo>
                <a:lnTo>
                  <a:pt x="927123" y="1015567"/>
                </a:lnTo>
                <a:lnTo>
                  <a:pt x="921727" y="1017158"/>
                </a:lnTo>
                <a:lnTo>
                  <a:pt x="916649" y="1018432"/>
                </a:lnTo>
                <a:lnTo>
                  <a:pt x="126960" y="1185222"/>
                </a:lnTo>
                <a:lnTo>
                  <a:pt x="121247" y="1186177"/>
                </a:lnTo>
                <a:lnTo>
                  <a:pt x="115851" y="1186814"/>
                </a:lnTo>
                <a:lnTo>
                  <a:pt x="110455" y="1187132"/>
                </a:lnTo>
                <a:lnTo>
                  <a:pt x="105059" y="1187450"/>
                </a:lnTo>
                <a:lnTo>
                  <a:pt x="100298" y="1187132"/>
                </a:lnTo>
                <a:lnTo>
                  <a:pt x="95855" y="1186814"/>
                </a:lnTo>
                <a:lnTo>
                  <a:pt x="86967" y="1185859"/>
                </a:lnTo>
                <a:lnTo>
                  <a:pt x="78398" y="1183949"/>
                </a:lnTo>
                <a:lnTo>
                  <a:pt x="70145" y="1181402"/>
                </a:lnTo>
                <a:lnTo>
                  <a:pt x="61575" y="1177901"/>
                </a:lnTo>
                <a:lnTo>
                  <a:pt x="53640" y="1174082"/>
                </a:lnTo>
                <a:lnTo>
                  <a:pt x="46340" y="1169625"/>
                </a:lnTo>
                <a:lnTo>
                  <a:pt x="39358" y="1164214"/>
                </a:lnTo>
                <a:lnTo>
                  <a:pt x="32692" y="1158485"/>
                </a:lnTo>
                <a:lnTo>
                  <a:pt x="26662" y="1152119"/>
                </a:lnTo>
                <a:lnTo>
                  <a:pt x="20948" y="1145116"/>
                </a:lnTo>
                <a:lnTo>
                  <a:pt x="15870" y="1137795"/>
                </a:lnTo>
                <a:lnTo>
                  <a:pt x="11426" y="1129837"/>
                </a:lnTo>
                <a:lnTo>
                  <a:pt x="9522" y="1125700"/>
                </a:lnTo>
                <a:lnTo>
                  <a:pt x="7935" y="1121562"/>
                </a:lnTo>
                <a:lnTo>
                  <a:pt x="6031" y="1117105"/>
                </a:lnTo>
                <a:lnTo>
                  <a:pt x="4444" y="1112967"/>
                </a:lnTo>
                <a:lnTo>
                  <a:pt x="3491" y="1108193"/>
                </a:lnTo>
                <a:lnTo>
                  <a:pt x="2222" y="1103737"/>
                </a:lnTo>
                <a:lnTo>
                  <a:pt x="1270" y="1098644"/>
                </a:lnTo>
                <a:lnTo>
                  <a:pt x="635" y="1092914"/>
                </a:lnTo>
                <a:lnTo>
                  <a:pt x="317" y="1087822"/>
                </a:lnTo>
                <a:lnTo>
                  <a:pt x="0" y="1082410"/>
                </a:lnTo>
                <a:lnTo>
                  <a:pt x="317" y="1077318"/>
                </a:lnTo>
                <a:lnTo>
                  <a:pt x="635" y="1071906"/>
                </a:lnTo>
                <a:lnTo>
                  <a:pt x="1270" y="1066814"/>
                </a:lnTo>
                <a:lnTo>
                  <a:pt x="1904" y="1062039"/>
                </a:lnTo>
                <a:lnTo>
                  <a:pt x="3174" y="1056946"/>
                </a:lnTo>
                <a:lnTo>
                  <a:pt x="4444" y="1052172"/>
                </a:lnTo>
                <a:lnTo>
                  <a:pt x="5713" y="1047079"/>
                </a:lnTo>
                <a:lnTo>
                  <a:pt x="7935" y="1042304"/>
                </a:lnTo>
                <a:lnTo>
                  <a:pt x="9839" y="1037530"/>
                </a:lnTo>
                <a:lnTo>
                  <a:pt x="12061" y="1033074"/>
                </a:lnTo>
                <a:lnTo>
                  <a:pt x="14283" y="1028936"/>
                </a:lnTo>
                <a:lnTo>
                  <a:pt x="17140" y="1024479"/>
                </a:lnTo>
                <a:lnTo>
                  <a:pt x="19996" y="1020341"/>
                </a:lnTo>
                <a:lnTo>
                  <a:pt x="23170" y="1016204"/>
                </a:lnTo>
                <a:lnTo>
                  <a:pt x="26344" y="1012384"/>
                </a:lnTo>
                <a:lnTo>
                  <a:pt x="29518" y="1008564"/>
                </a:lnTo>
                <a:lnTo>
                  <a:pt x="33327" y="1005063"/>
                </a:lnTo>
                <a:lnTo>
                  <a:pt x="37136" y="1001562"/>
                </a:lnTo>
                <a:lnTo>
                  <a:pt x="40945" y="998379"/>
                </a:lnTo>
                <a:lnTo>
                  <a:pt x="45388" y="995514"/>
                </a:lnTo>
                <a:lnTo>
                  <a:pt x="49514" y="992649"/>
                </a:lnTo>
                <a:lnTo>
                  <a:pt x="53640" y="989784"/>
                </a:lnTo>
                <a:lnTo>
                  <a:pt x="58401" y="987556"/>
                </a:lnTo>
                <a:lnTo>
                  <a:pt x="63162" y="985328"/>
                </a:lnTo>
                <a:lnTo>
                  <a:pt x="68241" y="983418"/>
                </a:lnTo>
                <a:lnTo>
                  <a:pt x="73002" y="981827"/>
                </a:lnTo>
                <a:lnTo>
                  <a:pt x="78398" y="980235"/>
                </a:lnTo>
                <a:lnTo>
                  <a:pt x="83476" y="978644"/>
                </a:lnTo>
                <a:lnTo>
                  <a:pt x="873165" y="811853"/>
                </a:lnTo>
                <a:lnTo>
                  <a:pt x="878561" y="810898"/>
                </a:lnTo>
                <a:lnTo>
                  <a:pt x="883639" y="810262"/>
                </a:lnTo>
                <a:lnTo>
                  <a:pt x="889353" y="809944"/>
                </a:lnTo>
                <a:lnTo>
                  <a:pt x="894431" y="809625"/>
                </a:lnTo>
                <a:close/>
                <a:moveTo>
                  <a:pt x="858838" y="565150"/>
                </a:moveTo>
                <a:lnTo>
                  <a:pt x="840146" y="566424"/>
                </a:lnTo>
                <a:lnTo>
                  <a:pt x="821454" y="568016"/>
                </a:lnTo>
                <a:lnTo>
                  <a:pt x="802762" y="570244"/>
                </a:lnTo>
                <a:lnTo>
                  <a:pt x="784387" y="572155"/>
                </a:lnTo>
                <a:lnTo>
                  <a:pt x="747320" y="576930"/>
                </a:lnTo>
                <a:lnTo>
                  <a:pt x="710253" y="582343"/>
                </a:lnTo>
                <a:lnTo>
                  <a:pt x="673185" y="588074"/>
                </a:lnTo>
                <a:lnTo>
                  <a:pt x="636435" y="594442"/>
                </a:lnTo>
                <a:lnTo>
                  <a:pt x="600001" y="600809"/>
                </a:lnTo>
                <a:lnTo>
                  <a:pt x="563251" y="607814"/>
                </a:lnTo>
                <a:lnTo>
                  <a:pt x="526818" y="614818"/>
                </a:lnTo>
                <a:lnTo>
                  <a:pt x="490384" y="622778"/>
                </a:lnTo>
                <a:lnTo>
                  <a:pt x="453950" y="630737"/>
                </a:lnTo>
                <a:lnTo>
                  <a:pt x="417200" y="639652"/>
                </a:lnTo>
                <a:lnTo>
                  <a:pt x="381083" y="648249"/>
                </a:lnTo>
                <a:lnTo>
                  <a:pt x="344967" y="657800"/>
                </a:lnTo>
                <a:lnTo>
                  <a:pt x="326908" y="662894"/>
                </a:lnTo>
                <a:lnTo>
                  <a:pt x="308850" y="667988"/>
                </a:lnTo>
                <a:lnTo>
                  <a:pt x="291108" y="673401"/>
                </a:lnTo>
                <a:lnTo>
                  <a:pt x="273050" y="679450"/>
                </a:lnTo>
                <a:lnTo>
                  <a:pt x="292059" y="677858"/>
                </a:lnTo>
                <a:lnTo>
                  <a:pt x="310434" y="676266"/>
                </a:lnTo>
                <a:lnTo>
                  <a:pt x="329126" y="674038"/>
                </a:lnTo>
                <a:lnTo>
                  <a:pt x="347501" y="672127"/>
                </a:lnTo>
                <a:lnTo>
                  <a:pt x="384885" y="667352"/>
                </a:lnTo>
                <a:lnTo>
                  <a:pt x="421952" y="661939"/>
                </a:lnTo>
                <a:lnTo>
                  <a:pt x="458703" y="656527"/>
                </a:lnTo>
                <a:lnTo>
                  <a:pt x="495453" y="650159"/>
                </a:lnTo>
                <a:lnTo>
                  <a:pt x="532203" y="643791"/>
                </a:lnTo>
                <a:lnTo>
                  <a:pt x="568637" y="636787"/>
                </a:lnTo>
                <a:lnTo>
                  <a:pt x="605387" y="629464"/>
                </a:lnTo>
                <a:lnTo>
                  <a:pt x="642138" y="621504"/>
                </a:lnTo>
                <a:lnTo>
                  <a:pt x="678254" y="613545"/>
                </a:lnTo>
                <a:lnTo>
                  <a:pt x="714688" y="604948"/>
                </a:lnTo>
                <a:lnTo>
                  <a:pt x="750805" y="596034"/>
                </a:lnTo>
                <a:lnTo>
                  <a:pt x="786921" y="586482"/>
                </a:lnTo>
                <a:lnTo>
                  <a:pt x="804980" y="581706"/>
                </a:lnTo>
                <a:lnTo>
                  <a:pt x="823038" y="576294"/>
                </a:lnTo>
                <a:lnTo>
                  <a:pt x="841096" y="570881"/>
                </a:lnTo>
                <a:lnTo>
                  <a:pt x="858838" y="565150"/>
                </a:lnTo>
                <a:close/>
                <a:moveTo>
                  <a:pt x="894431" y="506412"/>
                </a:moveTo>
                <a:lnTo>
                  <a:pt x="899509" y="506412"/>
                </a:lnTo>
                <a:lnTo>
                  <a:pt x="904905" y="507046"/>
                </a:lnTo>
                <a:lnTo>
                  <a:pt x="909666" y="507363"/>
                </a:lnTo>
                <a:lnTo>
                  <a:pt x="915062" y="508314"/>
                </a:lnTo>
                <a:lnTo>
                  <a:pt x="919823" y="509265"/>
                </a:lnTo>
                <a:lnTo>
                  <a:pt x="924901" y="511167"/>
                </a:lnTo>
                <a:lnTo>
                  <a:pt x="929662" y="512435"/>
                </a:lnTo>
                <a:lnTo>
                  <a:pt x="934423" y="514336"/>
                </a:lnTo>
                <a:lnTo>
                  <a:pt x="939184" y="516238"/>
                </a:lnTo>
                <a:lnTo>
                  <a:pt x="943628" y="518457"/>
                </a:lnTo>
                <a:lnTo>
                  <a:pt x="948071" y="520676"/>
                </a:lnTo>
                <a:lnTo>
                  <a:pt x="952198" y="523528"/>
                </a:lnTo>
                <a:lnTo>
                  <a:pt x="956324" y="526381"/>
                </a:lnTo>
                <a:lnTo>
                  <a:pt x="960450" y="529551"/>
                </a:lnTo>
                <a:lnTo>
                  <a:pt x="964259" y="532720"/>
                </a:lnTo>
                <a:lnTo>
                  <a:pt x="968068" y="536207"/>
                </a:lnTo>
                <a:lnTo>
                  <a:pt x="971876" y="539694"/>
                </a:lnTo>
                <a:lnTo>
                  <a:pt x="975050" y="543497"/>
                </a:lnTo>
                <a:lnTo>
                  <a:pt x="978224" y="547618"/>
                </a:lnTo>
                <a:lnTo>
                  <a:pt x="981081" y="551421"/>
                </a:lnTo>
                <a:lnTo>
                  <a:pt x="984255" y="555859"/>
                </a:lnTo>
                <a:lnTo>
                  <a:pt x="986794" y="560296"/>
                </a:lnTo>
                <a:lnTo>
                  <a:pt x="989016" y="564734"/>
                </a:lnTo>
                <a:lnTo>
                  <a:pt x="991238" y="569805"/>
                </a:lnTo>
                <a:lnTo>
                  <a:pt x="993142" y="574560"/>
                </a:lnTo>
                <a:lnTo>
                  <a:pt x="995047" y="579314"/>
                </a:lnTo>
                <a:lnTo>
                  <a:pt x="996634" y="584703"/>
                </a:lnTo>
                <a:lnTo>
                  <a:pt x="997903" y="589774"/>
                </a:lnTo>
                <a:lnTo>
                  <a:pt x="998855" y="595163"/>
                </a:lnTo>
                <a:lnTo>
                  <a:pt x="999490" y="600551"/>
                </a:lnTo>
                <a:lnTo>
                  <a:pt x="999808" y="605939"/>
                </a:lnTo>
                <a:lnTo>
                  <a:pt x="1000125" y="611011"/>
                </a:lnTo>
                <a:lnTo>
                  <a:pt x="999808" y="616399"/>
                </a:lnTo>
                <a:lnTo>
                  <a:pt x="999490" y="621471"/>
                </a:lnTo>
                <a:lnTo>
                  <a:pt x="998855" y="626225"/>
                </a:lnTo>
                <a:lnTo>
                  <a:pt x="998221" y="631614"/>
                </a:lnTo>
                <a:lnTo>
                  <a:pt x="996951" y="636368"/>
                </a:lnTo>
                <a:lnTo>
                  <a:pt x="995681" y="641440"/>
                </a:lnTo>
                <a:lnTo>
                  <a:pt x="993777" y="646194"/>
                </a:lnTo>
                <a:lnTo>
                  <a:pt x="992190" y="651265"/>
                </a:lnTo>
                <a:lnTo>
                  <a:pt x="990286" y="655703"/>
                </a:lnTo>
                <a:lnTo>
                  <a:pt x="988064" y="660140"/>
                </a:lnTo>
                <a:lnTo>
                  <a:pt x="985525" y="664578"/>
                </a:lnTo>
                <a:lnTo>
                  <a:pt x="982985" y="668699"/>
                </a:lnTo>
                <a:lnTo>
                  <a:pt x="979811" y="672819"/>
                </a:lnTo>
                <a:lnTo>
                  <a:pt x="976955" y="676940"/>
                </a:lnTo>
                <a:lnTo>
                  <a:pt x="973781" y="680743"/>
                </a:lnTo>
                <a:lnTo>
                  <a:pt x="970289" y="684547"/>
                </a:lnTo>
                <a:lnTo>
                  <a:pt x="966798" y="688350"/>
                </a:lnTo>
                <a:lnTo>
                  <a:pt x="962989" y="691520"/>
                </a:lnTo>
                <a:lnTo>
                  <a:pt x="959181" y="694690"/>
                </a:lnTo>
                <a:lnTo>
                  <a:pt x="954737" y="697859"/>
                </a:lnTo>
                <a:lnTo>
                  <a:pt x="950611" y="700712"/>
                </a:lnTo>
                <a:lnTo>
                  <a:pt x="945850" y="703248"/>
                </a:lnTo>
                <a:lnTo>
                  <a:pt x="941406" y="705467"/>
                </a:lnTo>
                <a:lnTo>
                  <a:pt x="936963" y="707685"/>
                </a:lnTo>
                <a:lnTo>
                  <a:pt x="931884" y="709904"/>
                </a:lnTo>
                <a:lnTo>
                  <a:pt x="927123" y="711489"/>
                </a:lnTo>
                <a:lnTo>
                  <a:pt x="921727" y="713074"/>
                </a:lnTo>
                <a:lnTo>
                  <a:pt x="916649" y="714342"/>
                </a:lnTo>
                <a:lnTo>
                  <a:pt x="126960" y="880431"/>
                </a:lnTo>
                <a:lnTo>
                  <a:pt x="121247" y="881382"/>
                </a:lnTo>
                <a:lnTo>
                  <a:pt x="115851" y="882016"/>
                </a:lnTo>
                <a:lnTo>
                  <a:pt x="110455" y="882333"/>
                </a:lnTo>
                <a:lnTo>
                  <a:pt x="105059" y="882650"/>
                </a:lnTo>
                <a:lnTo>
                  <a:pt x="100298" y="882333"/>
                </a:lnTo>
                <a:lnTo>
                  <a:pt x="95855" y="882016"/>
                </a:lnTo>
                <a:lnTo>
                  <a:pt x="86967" y="881065"/>
                </a:lnTo>
                <a:lnTo>
                  <a:pt x="78398" y="879164"/>
                </a:lnTo>
                <a:lnTo>
                  <a:pt x="70145" y="876628"/>
                </a:lnTo>
                <a:lnTo>
                  <a:pt x="61575" y="873458"/>
                </a:lnTo>
                <a:lnTo>
                  <a:pt x="53640" y="869338"/>
                </a:lnTo>
                <a:lnTo>
                  <a:pt x="46340" y="864900"/>
                </a:lnTo>
                <a:lnTo>
                  <a:pt x="39358" y="859512"/>
                </a:lnTo>
                <a:lnTo>
                  <a:pt x="32692" y="853806"/>
                </a:lnTo>
                <a:lnTo>
                  <a:pt x="26662" y="847150"/>
                </a:lnTo>
                <a:lnTo>
                  <a:pt x="20948" y="840494"/>
                </a:lnTo>
                <a:lnTo>
                  <a:pt x="15870" y="833204"/>
                </a:lnTo>
                <a:lnTo>
                  <a:pt x="11426" y="825279"/>
                </a:lnTo>
                <a:lnTo>
                  <a:pt x="9522" y="821159"/>
                </a:lnTo>
                <a:lnTo>
                  <a:pt x="7935" y="817038"/>
                </a:lnTo>
                <a:lnTo>
                  <a:pt x="6031" y="812601"/>
                </a:lnTo>
                <a:lnTo>
                  <a:pt x="4444" y="808480"/>
                </a:lnTo>
                <a:lnTo>
                  <a:pt x="3491" y="804043"/>
                </a:lnTo>
                <a:lnTo>
                  <a:pt x="2222" y="799288"/>
                </a:lnTo>
                <a:lnTo>
                  <a:pt x="1270" y="794217"/>
                </a:lnTo>
                <a:lnTo>
                  <a:pt x="635" y="788511"/>
                </a:lnTo>
                <a:lnTo>
                  <a:pt x="317" y="783440"/>
                </a:lnTo>
                <a:lnTo>
                  <a:pt x="0" y="778052"/>
                </a:lnTo>
                <a:lnTo>
                  <a:pt x="317" y="772980"/>
                </a:lnTo>
                <a:lnTo>
                  <a:pt x="635" y="767909"/>
                </a:lnTo>
                <a:lnTo>
                  <a:pt x="1270" y="762520"/>
                </a:lnTo>
                <a:lnTo>
                  <a:pt x="1904" y="757766"/>
                </a:lnTo>
                <a:lnTo>
                  <a:pt x="3174" y="752694"/>
                </a:lnTo>
                <a:lnTo>
                  <a:pt x="4444" y="747940"/>
                </a:lnTo>
                <a:lnTo>
                  <a:pt x="5713" y="742868"/>
                </a:lnTo>
                <a:lnTo>
                  <a:pt x="7935" y="738114"/>
                </a:lnTo>
                <a:lnTo>
                  <a:pt x="9839" y="733676"/>
                </a:lnTo>
                <a:lnTo>
                  <a:pt x="12061" y="728922"/>
                </a:lnTo>
                <a:lnTo>
                  <a:pt x="14283" y="724801"/>
                </a:lnTo>
                <a:lnTo>
                  <a:pt x="17140" y="720047"/>
                </a:lnTo>
                <a:lnTo>
                  <a:pt x="19996" y="716243"/>
                </a:lnTo>
                <a:lnTo>
                  <a:pt x="23170" y="712123"/>
                </a:lnTo>
                <a:lnTo>
                  <a:pt x="26344" y="708319"/>
                </a:lnTo>
                <a:lnTo>
                  <a:pt x="29518" y="704516"/>
                </a:lnTo>
                <a:lnTo>
                  <a:pt x="33327" y="701029"/>
                </a:lnTo>
                <a:lnTo>
                  <a:pt x="37136" y="697859"/>
                </a:lnTo>
                <a:lnTo>
                  <a:pt x="40945" y="694373"/>
                </a:lnTo>
                <a:lnTo>
                  <a:pt x="45388" y="691520"/>
                </a:lnTo>
                <a:lnTo>
                  <a:pt x="49514" y="688667"/>
                </a:lnTo>
                <a:lnTo>
                  <a:pt x="53640" y="686132"/>
                </a:lnTo>
                <a:lnTo>
                  <a:pt x="58401" y="683596"/>
                </a:lnTo>
                <a:lnTo>
                  <a:pt x="63162" y="681377"/>
                </a:lnTo>
                <a:lnTo>
                  <a:pt x="68241" y="679475"/>
                </a:lnTo>
                <a:lnTo>
                  <a:pt x="73002" y="677891"/>
                </a:lnTo>
                <a:lnTo>
                  <a:pt x="78398" y="676306"/>
                </a:lnTo>
                <a:lnTo>
                  <a:pt x="83476" y="675038"/>
                </a:lnTo>
                <a:lnTo>
                  <a:pt x="873165" y="508631"/>
                </a:lnTo>
                <a:lnTo>
                  <a:pt x="878561" y="507680"/>
                </a:lnTo>
                <a:lnTo>
                  <a:pt x="883639" y="507046"/>
                </a:lnTo>
                <a:lnTo>
                  <a:pt x="889353" y="506729"/>
                </a:lnTo>
                <a:lnTo>
                  <a:pt x="894431" y="506412"/>
                </a:lnTo>
                <a:close/>
                <a:moveTo>
                  <a:pt x="858838" y="261937"/>
                </a:moveTo>
                <a:lnTo>
                  <a:pt x="840146" y="263529"/>
                </a:lnTo>
                <a:lnTo>
                  <a:pt x="821454" y="265439"/>
                </a:lnTo>
                <a:lnTo>
                  <a:pt x="802762" y="267031"/>
                </a:lnTo>
                <a:lnTo>
                  <a:pt x="784387" y="269260"/>
                </a:lnTo>
                <a:lnTo>
                  <a:pt x="747320" y="273717"/>
                </a:lnTo>
                <a:lnTo>
                  <a:pt x="710253" y="279448"/>
                </a:lnTo>
                <a:lnTo>
                  <a:pt x="673185" y="284861"/>
                </a:lnTo>
                <a:lnTo>
                  <a:pt x="636435" y="291229"/>
                </a:lnTo>
                <a:lnTo>
                  <a:pt x="600001" y="297596"/>
                </a:lnTo>
                <a:lnTo>
                  <a:pt x="563251" y="304601"/>
                </a:lnTo>
                <a:lnTo>
                  <a:pt x="526818" y="312242"/>
                </a:lnTo>
                <a:lnTo>
                  <a:pt x="490384" y="319565"/>
                </a:lnTo>
                <a:lnTo>
                  <a:pt x="453950" y="327843"/>
                </a:lnTo>
                <a:lnTo>
                  <a:pt x="417200" y="336439"/>
                </a:lnTo>
                <a:lnTo>
                  <a:pt x="381083" y="345354"/>
                </a:lnTo>
                <a:lnTo>
                  <a:pt x="344967" y="354905"/>
                </a:lnTo>
                <a:lnTo>
                  <a:pt x="326908" y="360000"/>
                </a:lnTo>
                <a:lnTo>
                  <a:pt x="308850" y="365094"/>
                </a:lnTo>
                <a:lnTo>
                  <a:pt x="291108" y="370825"/>
                </a:lnTo>
                <a:lnTo>
                  <a:pt x="273050" y="376237"/>
                </a:lnTo>
                <a:lnTo>
                  <a:pt x="292059" y="374964"/>
                </a:lnTo>
                <a:lnTo>
                  <a:pt x="310434" y="373372"/>
                </a:lnTo>
                <a:lnTo>
                  <a:pt x="329126" y="371461"/>
                </a:lnTo>
                <a:lnTo>
                  <a:pt x="347501" y="369233"/>
                </a:lnTo>
                <a:lnTo>
                  <a:pt x="384885" y="364457"/>
                </a:lnTo>
                <a:lnTo>
                  <a:pt x="421952" y="359363"/>
                </a:lnTo>
                <a:lnTo>
                  <a:pt x="458703" y="353314"/>
                </a:lnTo>
                <a:lnTo>
                  <a:pt x="495453" y="347264"/>
                </a:lnTo>
                <a:lnTo>
                  <a:pt x="532203" y="340578"/>
                </a:lnTo>
                <a:lnTo>
                  <a:pt x="568637" y="333892"/>
                </a:lnTo>
                <a:lnTo>
                  <a:pt x="605387" y="326251"/>
                </a:lnTo>
                <a:lnTo>
                  <a:pt x="642138" y="318610"/>
                </a:lnTo>
                <a:lnTo>
                  <a:pt x="678254" y="310650"/>
                </a:lnTo>
                <a:lnTo>
                  <a:pt x="714688" y="302054"/>
                </a:lnTo>
                <a:lnTo>
                  <a:pt x="750805" y="293139"/>
                </a:lnTo>
                <a:lnTo>
                  <a:pt x="786921" y="283269"/>
                </a:lnTo>
                <a:lnTo>
                  <a:pt x="804980" y="278493"/>
                </a:lnTo>
                <a:lnTo>
                  <a:pt x="823038" y="273081"/>
                </a:lnTo>
                <a:lnTo>
                  <a:pt x="841096" y="267668"/>
                </a:lnTo>
                <a:lnTo>
                  <a:pt x="858838" y="261937"/>
                </a:lnTo>
                <a:close/>
                <a:moveTo>
                  <a:pt x="894431" y="201612"/>
                </a:moveTo>
                <a:lnTo>
                  <a:pt x="899509" y="201612"/>
                </a:lnTo>
                <a:lnTo>
                  <a:pt x="904905" y="202249"/>
                </a:lnTo>
                <a:lnTo>
                  <a:pt x="909666" y="202567"/>
                </a:lnTo>
                <a:lnTo>
                  <a:pt x="915062" y="203522"/>
                </a:lnTo>
                <a:lnTo>
                  <a:pt x="919823" y="204795"/>
                </a:lnTo>
                <a:lnTo>
                  <a:pt x="924901" y="206068"/>
                </a:lnTo>
                <a:lnTo>
                  <a:pt x="929662" y="207660"/>
                </a:lnTo>
                <a:lnTo>
                  <a:pt x="934423" y="209570"/>
                </a:lnTo>
                <a:lnTo>
                  <a:pt x="939184" y="211480"/>
                </a:lnTo>
                <a:lnTo>
                  <a:pt x="943628" y="213708"/>
                </a:lnTo>
                <a:lnTo>
                  <a:pt x="948071" y="216254"/>
                </a:lnTo>
                <a:lnTo>
                  <a:pt x="952198" y="218801"/>
                </a:lnTo>
                <a:lnTo>
                  <a:pt x="956324" y="221665"/>
                </a:lnTo>
                <a:lnTo>
                  <a:pt x="960450" y="224848"/>
                </a:lnTo>
                <a:lnTo>
                  <a:pt x="964259" y="228031"/>
                </a:lnTo>
                <a:lnTo>
                  <a:pt x="968068" y="231533"/>
                </a:lnTo>
                <a:lnTo>
                  <a:pt x="971876" y="235034"/>
                </a:lnTo>
                <a:lnTo>
                  <a:pt x="975050" y="238854"/>
                </a:lnTo>
                <a:lnTo>
                  <a:pt x="978224" y="242992"/>
                </a:lnTo>
                <a:lnTo>
                  <a:pt x="981081" y="246811"/>
                </a:lnTo>
                <a:lnTo>
                  <a:pt x="984255" y="251586"/>
                </a:lnTo>
                <a:lnTo>
                  <a:pt x="986794" y="255724"/>
                </a:lnTo>
                <a:lnTo>
                  <a:pt x="989016" y="260180"/>
                </a:lnTo>
                <a:lnTo>
                  <a:pt x="991238" y="265273"/>
                </a:lnTo>
                <a:lnTo>
                  <a:pt x="993142" y="270047"/>
                </a:lnTo>
                <a:lnTo>
                  <a:pt x="995047" y="275140"/>
                </a:lnTo>
                <a:lnTo>
                  <a:pt x="996634" y="280233"/>
                </a:lnTo>
                <a:lnTo>
                  <a:pt x="997903" y="285326"/>
                </a:lnTo>
                <a:lnTo>
                  <a:pt x="998855" y="290737"/>
                </a:lnTo>
                <a:lnTo>
                  <a:pt x="999490" y="296148"/>
                </a:lnTo>
                <a:lnTo>
                  <a:pt x="999808" y="301559"/>
                </a:lnTo>
                <a:lnTo>
                  <a:pt x="1000125" y="306652"/>
                </a:lnTo>
                <a:lnTo>
                  <a:pt x="999808" y="312063"/>
                </a:lnTo>
                <a:lnTo>
                  <a:pt x="999490" y="317156"/>
                </a:lnTo>
                <a:lnTo>
                  <a:pt x="998855" y="322249"/>
                </a:lnTo>
                <a:lnTo>
                  <a:pt x="998221" y="327342"/>
                </a:lnTo>
                <a:lnTo>
                  <a:pt x="996951" y="332116"/>
                </a:lnTo>
                <a:lnTo>
                  <a:pt x="995681" y="337209"/>
                </a:lnTo>
                <a:lnTo>
                  <a:pt x="993777" y="341984"/>
                </a:lnTo>
                <a:lnTo>
                  <a:pt x="992190" y="347076"/>
                </a:lnTo>
                <a:lnTo>
                  <a:pt x="990286" y="351533"/>
                </a:lnTo>
                <a:lnTo>
                  <a:pt x="988064" y="355989"/>
                </a:lnTo>
                <a:lnTo>
                  <a:pt x="985525" y="360445"/>
                </a:lnTo>
                <a:lnTo>
                  <a:pt x="982985" y="364583"/>
                </a:lnTo>
                <a:lnTo>
                  <a:pt x="979811" y="369039"/>
                </a:lnTo>
                <a:lnTo>
                  <a:pt x="976955" y="372859"/>
                </a:lnTo>
                <a:lnTo>
                  <a:pt x="973781" y="376679"/>
                </a:lnTo>
                <a:lnTo>
                  <a:pt x="970289" y="380817"/>
                </a:lnTo>
                <a:lnTo>
                  <a:pt x="966798" y="384318"/>
                </a:lnTo>
                <a:lnTo>
                  <a:pt x="962989" y="387501"/>
                </a:lnTo>
                <a:lnTo>
                  <a:pt x="959181" y="390684"/>
                </a:lnTo>
                <a:lnTo>
                  <a:pt x="954737" y="393867"/>
                </a:lnTo>
                <a:lnTo>
                  <a:pt x="950611" y="396732"/>
                </a:lnTo>
                <a:lnTo>
                  <a:pt x="945850" y="399278"/>
                </a:lnTo>
                <a:lnTo>
                  <a:pt x="941406" y="401506"/>
                </a:lnTo>
                <a:lnTo>
                  <a:pt x="936963" y="403734"/>
                </a:lnTo>
                <a:lnTo>
                  <a:pt x="931884" y="405962"/>
                </a:lnTo>
                <a:lnTo>
                  <a:pt x="927123" y="407554"/>
                </a:lnTo>
                <a:lnTo>
                  <a:pt x="921727" y="409145"/>
                </a:lnTo>
                <a:lnTo>
                  <a:pt x="916649" y="410419"/>
                </a:lnTo>
                <a:lnTo>
                  <a:pt x="126960" y="577209"/>
                </a:lnTo>
                <a:lnTo>
                  <a:pt x="121247" y="578164"/>
                </a:lnTo>
                <a:lnTo>
                  <a:pt x="115851" y="578801"/>
                </a:lnTo>
                <a:lnTo>
                  <a:pt x="110455" y="579119"/>
                </a:lnTo>
                <a:lnTo>
                  <a:pt x="105059" y="579437"/>
                </a:lnTo>
                <a:lnTo>
                  <a:pt x="100298" y="579119"/>
                </a:lnTo>
                <a:lnTo>
                  <a:pt x="95855" y="578801"/>
                </a:lnTo>
                <a:lnTo>
                  <a:pt x="86967" y="577846"/>
                </a:lnTo>
                <a:lnTo>
                  <a:pt x="78398" y="575936"/>
                </a:lnTo>
                <a:lnTo>
                  <a:pt x="70145" y="573389"/>
                </a:lnTo>
                <a:lnTo>
                  <a:pt x="61575" y="570206"/>
                </a:lnTo>
                <a:lnTo>
                  <a:pt x="53640" y="566069"/>
                </a:lnTo>
                <a:lnTo>
                  <a:pt x="46340" y="561612"/>
                </a:lnTo>
                <a:lnTo>
                  <a:pt x="39358" y="556201"/>
                </a:lnTo>
                <a:lnTo>
                  <a:pt x="32692" y="550472"/>
                </a:lnTo>
                <a:lnTo>
                  <a:pt x="26662" y="543787"/>
                </a:lnTo>
                <a:lnTo>
                  <a:pt x="20948" y="537103"/>
                </a:lnTo>
                <a:lnTo>
                  <a:pt x="15870" y="529782"/>
                </a:lnTo>
                <a:lnTo>
                  <a:pt x="11426" y="522143"/>
                </a:lnTo>
                <a:lnTo>
                  <a:pt x="9522" y="517687"/>
                </a:lnTo>
                <a:lnTo>
                  <a:pt x="7935" y="513549"/>
                </a:lnTo>
                <a:lnTo>
                  <a:pt x="6031" y="509092"/>
                </a:lnTo>
                <a:lnTo>
                  <a:pt x="4444" y="504954"/>
                </a:lnTo>
                <a:lnTo>
                  <a:pt x="3491" y="500498"/>
                </a:lnTo>
                <a:lnTo>
                  <a:pt x="2222" y="495724"/>
                </a:lnTo>
                <a:lnTo>
                  <a:pt x="1270" y="490631"/>
                </a:lnTo>
                <a:lnTo>
                  <a:pt x="635" y="484901"/>
                </a:lnTo>
                <a:lnTo>
                  <a:pt x="317" y="479809"/>
                </a:lnTo>
                <a:lnTo>
                  <a:pt x="0" y="474397"/>
                </a:lnTo>
                <a:lnTo>
                  <a:pt x="317" y="469305"/>
                </a:lnTo>
                <a:lnTo>
                  <a:pt x="635" y="464212"/>
                </a:lnTo>
                <a:lnTo>
                  <a:pt x="1270" y="458801"/>
                </a:lnTo>
                <a:lnTo>
                  <a:pt x="1904" y="454026"/>
                </a:lnTo>
                <a:lnTo>
                  <a:pt x="3174" y="448933"/>
                </a:lnTo>
                <a:lnTo>
                  <a:pt x="4444" y="444159"/>
                </a:lnTo>
                <a:lnTo>
                  <a:pt x="5713" y="439066"/>
                </a:lnTo>
                <a:lnTo>
                  <a:pt x="7935" y="434291"/>
                </a:lnTo>
                <a:lnTo>
                  <a:pt x="9839" y="429835"/>
                </a:lnTo>
                <a:lnTo>
                  <a:pt x="12061" y="425061"/>
                </a:lnTo>
                <a:lnTo>
                  <a:pt x="14283" y="420923"/>
                </a:lnTo>
                <a:lnTo>
                  <a:pt x="17140" y="416466"/>
                </a:lnTo>
                <a:lnTo>
                  <a:pt x="19996" y="412328"/>
                </a:lnTo>
                <a:lnTo>
                  <a:pt x="23170" y="408191"/>
                </a:lnTo>
                <a:lnTo>
                  <a:pt x="26344" y="404689"/>
                </a:lnTo>
                <a:lnTo>
                  <a:pt x="29518" y="400551"/>
                </a:lnTo>
                <a:lnTo>
                  <a:pt x="33327" y="397050"/>
                </a:lnTo>
                <a:lnTo>
                  <a:pt x="37136" y="393867"/>
                </a:lnTo>
                <a:lnTo>
                  <a:pt x="40945" y="390366"/>
                </a:lnTo>
                <a:lnTo>
                  <a:pt x="45388" y="387501"/>
                </a:lnTo>
                <a:lnTo>
                  <a:pt x="49514" y="384636"/>
                </a:lnTo>
                <a:lnTo>
                  <a:pt x="53640" y="382090"/>
                </a:lnTo>
                <a:lnTo>
                  <a:pt x="58401" y="379543"/>
                </a:lnTo>
                <a:lnTo>
                  <a:pt x="63162" y="377315"/>
                </a:lnTo>
                <a:lnTo>
                  <a:pt x="68241" y="375405"/>
                </a:lnTo>
                <a:lnTo>
                  <a:pt x="73002" y="373814"/>
                </a:lnTo>
                <a:lnTo>
                  <a:pt x="78398" y="372222"/>
                </a:lnTo>
                <a:lnTo>
                  <a:pt x="83476" y="370949"/>
                </a:lnTo>
                <a:lnTo>
                  <a:pt x="873165" y="204159"/>
                </a:lnTo>
                <a:lnTo>
                  <a:pt x="878561" y="202885"/>
                </a:lnTo>
                <a:lnTo>
                  <a:pt x="883639" y="202249"/>
                </a:lnTo>
                <a:lnTo>
                  <a:pt x="889353" y="201931"/>
                </a:lnTo>
                <a:lnTo>
                  <a:pt x="894431" y="201612"/>
                </a:lnTo>
                <a:close/>
                <a:moveTo>
                  <a:pt x="462024" y="0"/>
                </a:moveTo>
                <a:lnTo>
                  <a:pt x="467419" y="0"/>
                </a:lnTo>
                <a:lnTo>
                  <a:pt x="472496" y="0"/>
                </a:lnTo>
                <a:lnTo>
                  <a:pt x="477891" y="318"/>
                </a:lnTo>
                <a:lnTo>
                  <a:pt x="482651" y="953"/>
                </a:lnTo>
                <a:lnTo>
                  <a:pt x="487728" y="1907"/>
                </a:lnTo>
                <a:lnTo>
                  <a:pt x="492805" y="2861"/>
                </a:lnTo>
                <a:lnTo>
                  <a:pt x="497565" y="4450"/>
                </a:lnTo>
                <a:lnTo>
                  <a:pt x="502642" y="6039"/>
                </a:lnTo>
                <a:lnTo>
                  <a:pt x="507402" y="7946"/>
                </a:lnTo>
                <a:lnTo>
                  <a:pt x="511844" y="9853"/>
                </a:lnTo>
                <a:lnTo>
                  <a:pt x="516604" y="12078"/>
                </a:lnTo>
                <a:lnTo>
                  <a:pt x="520729" y="14303"/>
                </a:lnTo>
                <a:lnTo>
                  <a:pt x="525172" y="17164"/>
                </a:lnTo>
                <a:lnTo>
                  <a:pt x="529297" y="20025"/>
                </a:lnTo>
                <a:lnTo>
                  <a:pt x="533105" y="22885"/>
                </a:lnTo>
                <a:lnTo>
                  <a:pt x="537230" y="26064"/>
                </a:lnTo>
                <a:lnTo>
                  <a:pt x="541038" y="29878"/>
                </a:lnTo>
                <a:lnTo>
                  <a:pt x="544529" y="33374"/>
                </a:lnTo>
                <a:lnTo>
                  <a:pt x="548019" y="36871"/>
                </a:lnTo>
                <a:lnTo>
                  <a:pt x="551193" y="41003"/>
                </a:lnTo>
                <a:lnTo>
                  <a:pt x="554049" y="45135"/>
                </a:lnTo>
                <a:lnTo>
                  <a:pt x="556904" y="49267"/>
                </a:lnTo>
                <a:lnTo>
                  <a:pt x="559760" y="54035"/>
                </a:lnTo>
                <a:lnTo>
                  <a:pt x="561982" y="58484"/>
                </a:lnTo>
                <a:lnTo>
                  <a:pt x="564203" y="63252"/>
                </a:lnTo>
                <a:lnTo>
                  <a:pt x="566107" y="68020"/>
                </a:lnTo>
                <a:lnTo>
                  <a:pt x="567693" y="73106"/>
                </a:lnTo>
                <a:lnTo>
                  <a:pt x="569280" y="78191"/>
                </a:lnTo>
                <a:lnTo>
                  <a:pt x="570549" y="83595"/>
                </a:lnTo>
                <a:lnTo>
                  <a:pt x="571819" y="88998"/>
                </a:lnTo>
                <a:lnTo>
                  <a:pt x="572453" y="94084"/>
                </a:lnTo>
                <a:lnTo>
                  <a:pt x="572771" y="99487"/>
                </a:lnTo>
                <a:lnTo>
                  <a:pt x="573088" y="104573"/>
                </a:lnTo>
                <a:lnTo>
                  <a:pt x="572771" y="109976"/>
                </a:lnTo>
                <a:lnTo>
                  <a:pt x="572453" y="115062"/>
                </a:lnTo>
                <a:lnTo>
                  <a:pt x="571819" y="120148"/>
                </a:lnTo>
                <a:lnTo>
                  <a:pt x="570867" y="125551"/>
                </a:lnTo>
                <a:lnTo>
                  <a:pt x="569597" y="130319"/>
                </a:lnTo>
                <a:lnTo>
                  <a:pt x="568328" y="135405"/>
                </a:lnTo>
                <a:lnTo>
                  <a:pt x="566741" y="140172"/>
                </a:lnTo>
                <a:lnTo>
                  <a:pt x="565155" y="144622"/>
                </a:lnTo>
                <a:lnTo>
                  <a:pt x="563251" y="149390"/>
                </a:lnTo>
                <a:lnTo>
                  <a:pt x="561030" y="153840"/>
                </a:lnTo>
                <a:lnTo>
                  <a:pt x="558174" y="158608"/>
                </a:lnTo>
                <a:lnTo>
                  <a:pt x="555635" y="162740"/>
                </a:lnTo>
                <a:lnTo>
                  <a:pt x="552779" y="166872"/>
                </a:lnTo>
                <a:lnTo>
                  <a:pt x="549923" y="171004"/>
                </a:lnTo>
                <a:lnTo>
                  <a:pt x="546433" y="174818"/>
                </a:lnTo>
                <a:lnTo>
                  <a:pt x="543259" y="178315"/>
                </a:lnTo>
                <a:lnTo>
                  <a:pt x="539769" y="182129"/>
                </a:lnTo>
                <a:lnTo>
                  <a:pt x="535644" y="185625"/>
                </a:lnTo>
                <a:lnTo>
                  <a:pt x="531836" y="188486"/>
                </a:lnTo>
                <a:lnTo>
                  <a:pt x="527711" y="191664"/>
                </a:lnTo>
                <a:lnTo>
                  <a:pt x="523268" y="194525"/>
                </a:lnTo>
                <a:lnTo>
                  <a:pt x="518825" y="197068"/>
                </a:lnTo>
                <a:lnTo>
                  <a:pt x="514383" y="199611"/>
                </a:lnTo>
                <a:lnTo>
                  <a:pt x="509623" y="201518"/>
                </a:lnTo>
                <a:lnTo>
                  <a:pt x="504863" y="204061"/>
                </a:lnTo>
                <a:lnTo>
                  <a:pt x="499786" y="205650"/>
                </a:lnTo>
                <a:lnTo>
                  <a:pt x="494709" y="206921"/>
                </a:lnTo>
                <a:lnTo>
                  <a:pt x="489632" y="208193"/>
                </a:lnTo>
                <a:lnTo>
                  <a:pt x="126930" y="284795"/>
                </a:lnTo>
                <a:lnTo>
                  <a:pt x="121218" y="285749"/>
                </a:lnTo>
                <a:lnTo>
                  <a:pt x="115823" y="286702"/>
                </a:lnTo>
                <a:lnTo>
                  <a:pt x="110429" y="287020"/>
                </a:lnTo>
                <a:lnTo>
                  <a:pt x="105034" y="287338"/>
                </a:lnTo>
                <a:lnTo>
                  <a:pt x="100275" y="287020"/>
                </a:lnTo>
                <a:lnTo>
                  <a:pt x="95832" y="286702"/>
                </a:lnTo>
                <a:lnTo>
                  <a:pt x="86947" y="285431"/>
                </a:lnTo>
                <a:lnTo>
                  <a:pt x="78379" y="283524"/>
                </a:lnTo>
                <a:lnTo>
                  <a:pt x="70129" y="280981"/>
                </a:lnTo>
                <a:lnTo>
                  <a:pt x="61561" y="277802"/>
                </a:lnTo>
                <a:lnTo>
                  <a:pt x="53628" y="273670"/>
                </a:lnTo>
                <a:lnTo>
                  <a:pt x="46329" y="268902"/>
                </a:lnTo>
                <a:lnTo>
                  <a:pt x="39348" y="264135"/>
                </a:lnTo>
                <a:lnTo>
                  <a:pt x="32684" y="258095"/>
                </a:lnTo>
                <a:lnTo>
                  <a:pt x="26655" y="251738"/>
                </a:lnTo>
                <a:lnTo>
                  <a:pt x="20943" y="244746"/>
                </a:lnTo>
                <a:lnTo>
                  <a:pt x="15866" y="237435"/>
                </a:lnTo>
                <a:lnTo>
                  <a:pt x="11424" y="229807"/>
                </a:lnTo>
                <a:lnTo>
                  <a:pt x="9520" y="225357"/>
                </a:lnTo>
                <a:lnTo>
                  <a:pt x="7933" y="221225"/>
                </a:lnTo>
                <a:lnTo>
                  <a:pt x="6029" y="217093"/>
                </a:lnTo>
                <a:lnTo>
                  <a:pt x="4443" y="212643"/>
                </a:lnTo>
                <a:lnTo>
                  <a:pt x="3491" y="208193"/>
                </a:lnTo>
                <a:lnTo>
                  <a:pt x="2221" y="203425"/>
                </a:lnTo>
                <a:lnTo>
                  <a:pt x="1269" y="198021"/>
                </a:lnTo>
                <a:lnTo>
                  <a:pt x="635" y="192936"/>
                </a:lnTo>
                <a:lnTo>
                  <a:pt x="317" y="187532"/>
                </a:lnTo>
                <a:lnTo>
                  <a:pt x="0" y="182447"/>
                </a:lnTo>
                <a:lnTo>
                  <a:pt x="317" y="177043"/>
                </a:lnTo>
                <a:lnTo>
                  <a:pt x="635" y="171958"/>
                </a:lnTo>
                <a:lnTo>
                  <a:pt x="1269" y="166554"/>
                </a:lnTo>
                <a:lnTo>
                  <a:pt x="1904" y="161786"/>
                </a:lnTo>
                <a:lnTo>
                  <a:pt x="3173" y="157019"/>
                </a:lnTo>
                <a:lnTo>
                  <a:pt x="4443" y="151615"/>
                </a:lnTo>
                <a:lnTo>
                  <a:pt x="5712" y="147165"/>
                </a:lnTo>
                <a:lnTo>
                  <a:pt x="7933" y="142079"/>
                </a:lnTo>
                <a:lnTo>
                  <a:pt x="9837" y="137630"/>
                </a:lnTo>
                <a:lnTo>
                  <a:pt x="12058" y="132862"/>
                </a:lnTo>
                <a:lnTo>
                  <a:pt x="14280" y="128730"/>
                </a:lnTo>
                <a:lnTo>
                  <a:pt x="17136" y="124280"/>
                </a:lnTo>
                <a:lnTo>
                  <a:pt x="19991" y="120148"/>
                </a:lnTo>
                <a:lnTo>
                  <a:pt x="23165" y="116016"/>
                </a:lnTo>
                <a:lnTo>
                  <a:pt x="26338" y="112201"/>
                </a:lnTo>
                <a:lnTo>
                  <a:pt x="29511" y="108387"/>
                </a:lnTo>
                <a:lnTo>
                  <a:pt x="33319" y="104891"/>
                </a:lnTo>
                <a:lnTo>
                  <a:pt x="37127" y="101712"/>
                </a:lnTo>
                <a:lnTo>
                  <a:pt x="40935" y="98534"/>
                </a:lnTo>
                <a:lnTo>
                  <a:pt x="45377" y="95355"/>
                </a:lnTo>
                <a:lnTo>
                  <a:pt x="49503" y="92495"/>
                </a:lnTo>
                <a:lnTo>
                  <a:pt x="53628" y="89952"/>
                </a:lnTo>
                <a:lnTo>
                  <a:pt x="58388" y="87727"/>
                </a:lnTo>
                <a:lnTo>
                  <a:pt x="63148" y="85184"/>
                </a:lnTo>
                <a:lnTo>
                  <a:pt x="68225" y="83277"/>
                </a:lnTo>
                <a:lnTo>
                  <a:pt x="72985" y="81370"/>
                </a:lnTo>
                <a:lnTo>
                  <a:pt x="78379" y="80098"/>
                </a:lnTo>
                <a:lnTo>
                  <a:pt x="83456" y="78827"/>
                </a:lnTo>
                <a:lnTo>
                  <a:pt x="446158" y="2225"/>
                </a:lnTo>
                <a:lnTo>
                  <a:pt x="451235" y="1271"/>
                </a:lnTo>
                <a:lnTo>
                  <a:pt x="456630" y="636"/>
                </a:lnTo>
                <a:lnTo>
                  <a:pt x="462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>
            <a:normAutofit fontScale="85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椭圆 38"/>
          <p:cNvSpPr/>
          <p:nvPr>
            <p:custDataLst>
              <p:tags r:id="rId14"/>
            </p:custDataLst>
          </p:nvPr>
        </p:nvSpPr>
        <p:spPr>
          <a:xfrm>
            <a:off x="3282706" y="4853487"/>
            <a:ext cx="433022" cy="433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KSO_Shape"/>
          <p:cNvSpPr/>
          <p:nvPr>
            <p:custDataLst>
              <p:tags r:id="rId15"/>
            </p:custDataLst>
          </p:nvPr>
        </p:nvSpPr>
        <p:spPr bwMode="auto">
          <a:xfrm>
            <a:off x="3367890" y="4973327"/>
            <a:ext cx="263781" cy="200035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>
            <a:normAutofit fontScale="425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椭圆 50"/>
          <p:cNvSpPr/>
          <p:nvPr>
            <p:custDataLst>
              <p:tags r:id="rId16"/>
            </p:custDataLst>
          </p:nvPr>
        </p:nvSpPr>
        <p:spPr>
          <a:xfrm>
            <a:off x="3282706" y="5687960"/>
            <a:ext cx="433022" cy="433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6" name="KSO_Shape"/>
          <p:cNvSpPr/>
          <p:nvPr>
            <p:custDataLst>
              <p:tags r:id="rId17"/>
            </p:custDataLst>
          </p:nvPr>
        </p:nvSpPr>
        <p:spPr bwMode="auto">
          <a:xfrm>
            <a:off x="3389005" y="5785863"/>
            <a:ext cx="233360" cy="233360"/>
          </a:xfrm>
          <a:custGeom>
            <a:avLst/>
            <a:gdLst>
              <a:gd name="T0" fmla="*/ 366124 w 1611313"/>
              <a:gd name="T1" fmla="*/ 1610945 h 1611313"/>
              <a:gd name="T2" fmla="*/ 489434 w 1611313"/>
              <a:gd name="T3" fmla="*/ 1727064 h 1611313"/>
              <a:gd name="T4" fmla="*/ 599113 w 1611313"/>
              <a:gd name="T5" fmla="*/ 1611260 h 1611313"/>
              <a:gd name="T6" fmla="*/ 599113 w 1611313"/>
              <a:gd name="T7" fmla="*/ 1952659 h 1611313"/>
              <a:gd name="T8" fmla="*/ 366124 w 1611313"/>
              <a:gd name="T9" fmla="*/ 1952659 h 1611313"/>
              <a:gd name="T10" fmla="*/ 1027366 w 1611313"/>
              <a:gd name="T11" fmla="*/ 1324703 h 1611313"/>
              <a:gd name="T12" fmla="*/ 1156381 w 1611313"/>
              <a:gd name="T13" fmla="*/ 1446550 h 1611313"/>
              <a:gd name="T14" fmla="*/ 1252430 w 1611313"/>
              <a:gd name="T15" fmla="*/ 1537618 h 1611313"/>
              <a:gd name="T16" fmla="*/ 1260354 w 1611313"/>
              <a:gd name="T17" fmla="*/ 1529368 h 1611313"/>
              <a:gd name="T18" fmla="*/ 1260354 w 1611313"/>
              <a:gd name="T19" fmla="*/ 1952661 h 1611313"/>
              <a:gd name="T20" fmla="*/ 1027366 w 1611313"/>
              <a:gd name="T21" fmla="*/ 1952661 h 1611313"/>
              <a:gd name="T22" fmla="*/ 929733 w 1611313"/>
              <a:gd name="T23" fmla="*/ 1260353 h 1611313"/>
              <a:gd name="T24" fmla="*/ 929733 w 1611313"/>
              <a:gd name="T25" fmla="*/ 1952659 h 1611313"/>
              <a:gd name="T26" fmla="*/ 696745 w 1611313"/>
              <a:gd name="T27" fmla="*/ 1952659 h 1611313"/>
              <a:gd name="T28" fmla="*/ 696745 w 1611313"/>
              <a:gd name="T29" fmla="*/ 1507605 h 1611313"/>
              <a:gd name="T30" fmla="*/ 1590975 w 1611313"/>
              <a:gd name="T31" fmla="*/ 1180471 h 1611313"/>
              <a:gd name="T32" fmla="*/ 1590975 w 1611313"/>
              <a:gd name="T33" fmla="*/ 1952659 h 1611313"/>
              <a:gd name="T34" fmla="*/ 1357986 w 1611313"/>
              <a:gd name="T35" fmla="*/ 1952659 h 1611313"/>
              <a:gd name="T36" fmla="*/ 1357986 w 1611313"/>
              <a:gd name="T37" fmla="*/ 1427204 h 1611313"/>
              <a:gd name="T38" fmla="*/ 1846571 w 1611313"/>
              <a:gd name="T39" fmla="*/ 909762 h 1611313"/>
              <a:gd name="T40" fmla="*/ 1921595 w 1611313"/>
              <a:gd name="T41" fmla="*/ 980386 h 1611313"/>
              <a:gd name="T42" fmla="*/ 1921595 w 1611313"/>
              <a:gd name="T43" fmla="*/ 1952659 h 1611313"/>
              <a:gd name="T44" fmla="*/ 1688608 w 1611313"/>
              <a:gd name="T45" fmla="*/ 1952659 h 1611313"/>
              <a:gd name="T46" fmla="*/ 1688608 w 1611313"/>
              <a:gd name="T47" fmla="*/ 1077614 h 1611313"/>
              <a:gd name="T48" fmla="*/ 1369516 w 1611313"/>
              <a:gd name="T49" fmla="*/ 201924 h 1611313"/>
              <a:gd name="T50" fmla="*/ 1966622 w 1611313"/>
              <a:gd name="T51" fmla="*/ 256445 h 1611313"/>
              <a:gd name="T52" fmla="*/ 2048074 w 1611313"/>
              <a:gd name="T53" fmla="*/ 848901 h 1611313"/>
              <a:gd name="T54" fmla="*/ 1846503 w 1611313"/>
              <a:gd name="T55" fmla="*/ 655536 h 1611313"/>
              <a:gd name="T56" fmla="*/ 1253200 w 1611313"/>
              <a:gd name="T57" fmla="*/ 1284446 h 1611313"/>
              <a:gd name="T58" fmla="*/ 1157170 w 1611313"/>
              <a:gd name="T59" fmla="*/ 1193787 h 1611313"/>
              <a:gd name="T60" fmla="*/ 977783 w 1611313"/>
              <a:gd name="T61" fmla="*/ 1024514 h 1611313"/>
              <a:gd name="T62" fmla="*/ 944188 w 1611313"/>
              <a:gd name="T63" fmla="*/ 992815 h 1611313"/>
              <a:gd name="T64" fmla="*/ 490970 w 1611313"/>
              <a:gd name="T65" fmla="*/ 1473371 h 1611313"/>
              <a:gd name="T66" fmla="*/ 215237 w 1611313"/>
              <a:gd name="T67" fmla="*/ 1213123 h 1611313"/>
              <a:gd name="T68" fmla="*/ 668454 w 1611313"/>
              <a:gd name="T69" fmla="*/ 732565 h 1611313"/>
              <a:gd name="T70" fmla="*/ 793961 w 1611313"/>
              <a:gd name="T71" fmla="*/ 599429 h 1611313"/>
              <a:gd name="T72" fmla="*/ 919784 w 1611313"/>
              <a:gd name="T73" fmla="*/ 466293 h 1611313"/>
              <a:gd name="T74" fmla="*/ 1228796 w 1611313"/>
              <a:gd name="T75" fmla="*/ 757924 h 1611313"/>
              <a:gd name="T76" fmla="*/ 1570770 w 1611313"/>
              <a:gd name="T77" fmla="*/ 395287 h 1611313"/>
              <a:gd name="T78" fmla="*/ 0 w 1611313"/>
              <a:gd name="T79" fmla="*/ 0 h 1611313"/>
              <a:gd name="T80" fmla="*/ 96958 w 1611313"/>
              <a:gd name="T81" fmla="*/ 0 h 1611313"/>
              <a:gd name="T82" fmla="*/ 96958 w 1611313"/>
              <a:gd name="T83" fmla="*/ 2155273 h 1611313"/>
              <a:gd name="T84" fmla="*/ 2252216 w 1611313"/>
              <a:gd name="T85" fmla="*/ 2155273 h 1611313"/>
              <a:gd name="T86" fmla="*/ 2252216 w 1611313"/>
              <a:gd name="T87" fmla="*/ 2252216 h 1611313"/>
              <a:gd name="T88" fmla="*/ 96958 w 1611313"/>
              <a:gd name="T89" fmla="*/ 2252216 h 1611313"/>
              <a:gd name="T90" fmla="*/ 0 w 1611313"/>
              <a:gd name="T91" fmla="*/ 2252216 h 1611313"/>
              <a:gd name="T92" fmla="*/ 0 w 1611313"/>
              <a:gd name="T93" fmla="*/ 2155273 h 161131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11313" h="1611313">
                <a:moveTo>
                  <a:pt x="261938" y="1152525"/>
                </a:moveTo>
                <a:lnTo>
                  <a:pt x="350158" y="1235601"/>
                </a:lnTo>
                <a:lnTo>
                  <a:pt x="428626" y="1152751"/>
                </a:lnTo>
                <a:lnTo>
                  <a:pt x="428626" y="1397000"/>
                </a:lnTo>
                <a:lnTo>
                  <a:pt x="261938" y="1397000"/>
                </a:lnTo>
                <a:lnTo>
                  <a:pt x="261938" y="1152525"/>
                </a:lnTo>
                <a:close/>
                <a:moveTo>
                  <a:pt x="735013" y="947738"/>
                </a:moveTo>
                <a:lnTo>
                  <a:pt x="827315" y="1034912"/>
                </a:lnTo>
                <a:lnTo>
                  <a:pt x="896031" y="1100065"/>
                </a:lnTo>
                <a:lnTo>
                  <a:pt x="901701" y="1094163"/>
                </a:lnTo>
                <a:lnTo>
                  <a:pt x="901701" y="1397001"/>
                </a:lnTo>
                <a:lnTo>
                  <a:pt x="735013" y="1397001"/>
                </a:lnTo>
                <a:lnTo>
                  <a:pt x="735013" y="947738"/>
                </a:lnTo>
                <a:close/>
                <a:moveTo>
                  <a:pt x="665163" y="901700"/>
                </a:moveTo>
                <a:lnTo>
                  <a:pt x="665163" y="1397000"/>
                </a:lnTo>
                <a:lnTo>
                  <a:pt x="498475" y="1397000"/>
                </a:lnTo>
                <a:lnTo>
                  <a:pt x="498475" y="1078593"/>
                </a:lnTo>
                <a:lnTo>
                  <a:pt x="665163" y="901700"/>
                </a:lnTo>
                <a:close/>
                <a:moveTo>
                  <a:pt x="1138238" y="844550"/>
                </a:moveTo>
                <a:lnTo>
                  <a:pt x="1138238" y="1397000"/>
                </a:lnTo>
                <a:lnTo>
                  <a:pt x="971550" y="1397000"/>
                </a:lnTo>
                <a:lnTo>
                  <a:pt x="971550" y="1021071"/>
                </a:lnTo>
                <a:lnTo>
                  <a:pt x="1138238" y="844550"/>
                </a:lnTo>
                <a:close/>
                <a:moveTo>
                  <a:pt x="1321101" y="650875"/>
                </a:moveTo>
                <a:lnTo>
                  <a:pt x="1374776" y="701402"/>
                </a:lnTo>
                <a:lnTo>
                  <a:pt x="1374776" y="1397000"/>
                </a:lnTo>
                <a:lnTo>
                  <a:pt x="1208088" y="1397000"/>
                </a:lnTo>
                <a:lnTo>
                  <a:pt x="1208088" y="770962"/>
                </a:lnTo>
                <a:lnTo>
                  <a:pt x="1321101" y="650875"/>
                </a:lnTo>
                <a:close/>
                <a:moveTo>
                  <a:pt x="979799" y="144463"/>
                </a:moveTo>
                <a:lnTo>
                  <a:pt x="1406989" y="183470"/>
                </a:lnTo>
                <a:lnTo>
                  <a:pt x="1465263" y="607333"/>
                </a:lnTo>
                <a:lnTo>
                  <a:pt x="1321052" y="468993"/>
                </a:lnTo>
                <a:lnTo>
                  <a:pt x="896583" y="918937"/>
                </a:lnTo>
                <a:lnTo>
                  <a:pt x="827879" y="854076"/>
                </a:lnTo>
                <a:lnTo>
                  <a:pt x="699540" y="732972"/>
                </a:lnTo>
                <a:lnTo>
                  <a:pt x="675505" y="710294"/>
                </a:lnTo>
                <a:lnTo>
                  <a:pt x="351257" y="1054101"/>
                </a:lnTo>
                <a:lnTo>
                  <a:pt x="153988" y="867910"/>
                </a:lnTo>
                <a:lnTo>
                  <a:pt x="478235" y="524102"/>
                </a:lnTo>
                <a:lnTo>
                  <a:pt x="568027" y="428852"/>
                </a:lnTo>
                <a:lnTo>
                  <a:pt x="658045" y="333602"/>
                </a:lnTo>
                <a:lnTo>
                  <a:pt x="879123" y="542245"/>
                </a:lnTo>
                <a:lnTo>
                  <a:pt x="1123783" y="282802"/>
                </a:lnTo>
                <a:lnTo>
                  <a:pt x="979799" y="144463"/>
                </a:lnTo>
                <a:close/>
                <a:moveTo>
                  <a:pt x="0" y="0"/>
                </a:moveTo>
                <a:lnTo>
                  <a:pt x="69367" y="0"/>
                </a:lnTo>
                <a:lnTo>
                  <a:pt x="69367" y="1541956"/>
                </a:lnTo>
                <a:lnTo>
                  <a:pt x="1611313" y="1541956"/>
                </a:lnTo>
                <a:lnTo>
                  <a:pt x="1611313" y="1611313"/>
                </a:lnTo>
                <a:lnTo>
                  <a:pt x="69367" y="1611313"/>
                </a:lnTo>
                <a:lnTo>
                  <a:pt x="0" y="1611313"/>
                </a:lnTo>
                <a:lnTo>
                  <a:pt x="0" y="1541956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>
            <a:normAutofit fontScale="60000" lnSpcReduction="20000"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8"/>
            </p:custDataLst>
          </p:nvPr>
        </p:nvSpPr>
        <p:spPr>
          <a:xfrm>
            <a:off x="3463431" y="1961822"/>
            <a:ext cx="71574" cy="715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9"/>
            </p:custDataLst>
          </p:nvPr>
        </p:nvSpPr>
        <p:spPr>
          <a:xfrm>
            <a:off x="3463431" y="2145765"/>
            <a:ext cx="71574" cy="71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>
            <p:custDataLst>
              <p:tags r:id="rId20"/>
            </p:custDataLst>
          </p:nvPr>
        </p:nvSpPr>
        <p:spPr>
          <a:xfrm>
            <a:off x="3463431" y="2051305"/>
            <a:ext cx="71574" cy="715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9" name="椭圆 58"/>
          <p:cNvSpPr/>
          <p:nvPr>
            <p:custDataLst>
              <p:tags r:id="rId21"/>
            </p:custDataLst>
          </p:nvPr>
        </p:nvSpPr>
        <p:spPr>
          <a:xfrm>
            <a:off x="3463431" y="2241036"/>
            <a:ext cx="71574" cy="71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0" name="椭圆 59"/>
          <p:cNvSpPr/>
          <p:nvPr>
            <p:custDataLst>
              <p:tags r:id="rId22"/>
            </p:custDataLst>
          </p:nvPr>
        </p:nvSpPr>
        <p:spPr>
          <a:xfrm>
            <a:off x="3463431" y="2796403"/>
            <a:ext cx="71574" cy="71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23"/>
            </p:custDataLst>
          </p:nvPr>
        </p:nvSpPr>
        <p:spPr>
          <a:xfrm>
            <a:off x="3463431" y="2980346"/>
            <a:ext cx="71574" cy="715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2" name="椭圆 61"/>
          <p:cNvSpPr/>
          <p:nvPr>
            <p:custDataLst>
              <p:tags r:id="rId24"/>
            </p:custDataLst>
          </p:nvPr>
        </p:nvSpPr>
        <p:spPr>
          <a:xfrm>
            <a:off x="3463431" y="2885887"/>
            <a:ext cx="71574" cy="715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3" name="椭圆 62"/>
          <p:cNvSpPr/>
          <p:nvPr>
            <p:custDataLst>
              <p:tags r:id="rId25"/>
            </p:custDataLst>
          </p:nvPr>
        </p:nvSpPr>
        <p:spPr>
          <a:xfrm>
            <a:off x="3463431" y="3075618"/>
            <a:ext cx="71574" cy="715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5" name="椭圆 64"/>
          <p:cNvSpPr/>
          <p:nvPr>
            <p:custDataLst>
              <p:tags r:id="rId26"/>
            </p:custDataLst>
          </p:nvPr>
        </p:nvSpPr>
        <p:spPr>
          <a:xfrm>
            <a:off x="3463431" y="3636684"/>
            <a:ext cx="71574" cy="715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6" name="椭圆 65"/>
          <p:cNvSpPr/>
          <p:nvPr>
            <p:custDataLst>
              <p:tags r:id="rId27"/>
            </p:custDataLst>
          </p:nvPr>
        </p:nvSpPr>
        <p:spPr>
          <a:xfrm>
            <a:off x="3463431" y="3820627"/>
            <a:ext cx="71574" cy="71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7" name="椭圆 66"/>
          <p:cNvSpPr/>
          <p:nvPr>
            <p:custDataLst>
              <p:tags r:id="rId28"/>
            </p:custDataLst>
          </p:nvPr>
        </p:nvSpPr>
        <p:spPr>
          <a:xfrm>
            <a:off x="3463431" y="3726167"/>
            <a:ext cx="71574" cy="715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8" name="椭圆 67"/>
          <p:cNvSpPr/>
          <p:nvPr>
            <p:custDataLst>
              <p:tags r:id="rId29"/>
            </p:custDataLst>
          </p:nvPr>
        </p:nvSpPr>
        <p:spPr>
          <a:xfrm>
            <a:off x="3463431" y="3915898"/>
            <a:ext cx="71574" cy="71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9" name="椭圆 68"/>
          <p:cNvSpPr/>
          <p:nvPr>
            <p:custDataLst>
              <p:tags r:id="rId30"/>
            </p:custDataLst>
          </p:nvPr>
        </p:nvSpPr>
        <p:spPr>
          <a:xfrm>
            <a:off x="3463431" y="4475734"/>
            <a:ext cx="71574" cy="71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0" name="椭圆 69"/>
          <p:cNvSpPr/>
          <p:nvPr>
            <p:custDataLst>
              <p:tags r:id="rId31"/>
            </p:custDataLst>
          </p:nvPr>
        </p:nvSpPr>
        <p:spPr>
          <a:xfrm>
            <a:off x="3463431" y="4659678"/>
            <a:ext cx="71574" cy="715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1" name="椭圆 70"/>
          <p:cNvSpPr/>
          <p:nvPr>
            <p:custDataLst>
              <p:tags r:id="rId32"/>
            </p:custDataLst>
          </p:nvPr>
        </p:nvSpPr>
        <p:spPr>
          <a:xfrm>
            <a:off x="3463431" y="4565218"/>
            <a:ext cx="71574" cy="715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2" name="椭圆 71"/>
          <p:cNvSpPr/>
          <p:nvPr>
            <p:custDataLst>
              <p:tags r:id="rId33"/>
            </p:custDataLst>
          </p:nvPr>
        </p:nvSpPr>
        <p:spPr>
          <a:xfrm>
            <a:off x="3463431" y="4754949"/>
            <a:ext cx="71574" cy="715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3" name="椭圆 72"/>
          <p:cNvSpPr/>
          <p:nvPr>
            <p:custDataLst>
              <p:tags r:id="rId34"/>
            </p:custDataLst>
          </p:nvPr>
        </p:nvSpPr>
        <p:spPr>
          <a:xfrm>
            <a:off x="3463431" y="5313474"/>
            <a:ext cx="71574" cy="715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4" name="椭圆 73"/>
          <p:cNvSpPr/>
          <p:nvPr>
            <p:custDataLst>
              <p:tags r:id="rId35"/>
            </p:custDataLst>
          </p:nvPr>
        </p:nvSpPr>
        <p:spPr>
          <a:xfrm>
            <a:off x="3463431" y="5497418"/>
            <a:ext cx="71574" cy="715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5" name="椭圆 74"/>
          <p:cNvSpPr/>
          <p:nvPr>
            <p:custDataLst>
              <p:tags r:id="rId36"/>
            </p:custDataLst>
          </p:nvPr>
        </p:nvSpPr>
        <p:spPr>
          <a:xfrm>
            <a:off x="3463431" y="5402958"/>
            <a:ext cx="71574" cy="715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6" name="椭圆 75"/>
          <p:cNvSpPr/>
          <p:nvPr>
            <p:custDataLst>
              <p:tags r:id="rId37"/>
            </p:custDataLst>
          </p:nvPr>
        </p:nvSpPr>
        <p:spPr>
          <a:xfrm>
            <a:off x="3463431" y="5592689"/>
            <a:ext cx="71574" cy="715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7" name="标题 1"/>
          <p:cNvSpPr txBox="1"/>
          <p:nvPr>
            <p:custDataLst>
              <p:tags r:id="rId38"/>
            </p:custDataLst>
          </p:nvPr>
        </p:nvSpPr>
        <p:spPr>
          <a:xfrm>
            <a:off x="3935438" y="2312891"/>
            <a:ext cx="4928119" cy="48351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年龄</a:t>
            </a:r>
            <a:r>
              <a:rPr lang="en-US" altLang="zh-CN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:19</a:t>
            </a:r>
            <a:endParaRPr lang="zh-CN" altLang="en-US" sz="1800" spc="17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8" name="标题 1"/>
          <p:cNvSpPr txBox="1"/>
          <p:nvPr>
            <p:custDataLst>
              <p:tags r:id="rId39"/>
            </p:custDataLst>
          </p:nvPr>
        </p:nvSpPr>
        <p:spPr>
          <a:xfrm>
            <a:off x="3987525" y="3150276"/>
            <a:ext cx="4928119" cy="48351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民族</a:t>
            </a:r>
            <a:r>
              <a:rPr lang="en-US" altLang="zh-CN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汉族</a:t>
            </a:r>
          </a:p>
        </p:txBody>
      </p:sp>
      <p:sp>
        <p:nvSpPr>
          <p:cNvPr id="79" name="标题 1"/>
          <p:cNvSpPr txBox="1"/>
          <p:nvPr>
            <p:custDataLst>
              <p:tags r:id="rId40"/>
            </p:custDataLst>
          </p:nvPr>
        </p:nvSpPr>
        <p:spPr>
          <a:xfrm>
            <a:off x="3987525" y="5658088"/>
            <a:ext cx="4928119" cy="48351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90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实验室</a:t>
            </a:r>
            <a:r>
              <a:rPr lang="en-US" altLang="zh-CN" sz="190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en-US" altLang="zh-CN" sz="1900" spc="110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RoboCup</a:t>
            </a:r>
            <a:r>
              <a:rPr lang="zh-CN" altLang="en-US" sz="1900" spc="11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救援组成员</a:t>
            </a:r>
          </a:p>
        </p:txBody>
      </p:sp>
      <p:sp>
        <p:nvSpPr>
          <p:cNvPr id="80" name="标题 1"/>
          <p:cNvSpPr txBox="1"/>
          <p:nvPr>
            <p:custDataLst>
              <p:tags r:id="rId41"/>
            </p:custDataLst>
          </p:nvPr>
        </p:nvSpPr>
        <p:spPr>
          <a:xfrm>
            <a:off x="3987525" y="3986213"/>
            <a:ext cx="4928119" cy="48351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籍贯</a:t>
            </a:r>
            <a:r>
              <a:rPr lang="en-US" altLang="zh-CN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:</a:t>
            </a:r>
            <a:r>
              <a:rPr lang="zh-CN" altLang="en-US" sz="18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甘肃省兰州市</a:t>
            </a:r>
          </a:p>
        </p:txBody>
      </p:sp>
      <p:sp>
        <p:nvSpPr>
          <p:cNvPr id="81" name="标题 1"/>
          <p:cNvSpPr txBox="1"/>
          <p:nvPr>
            <p:custDataLst>
              <p:tags r:id="rId42"/>
            </p:custDataLst>
          </p:nvPr>
        </p:nvSpPr>
        <p:spPr>
          <a:xfrm>
            <a:off x="3987524" y="5015200"/>
            <a:ext cx="6348668" cy="48351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1900" spc="17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职务：青年志愿者联合会实践服务部副部长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endParaRPr lang="zh-CN" altLang="en-US" sz="1900" spc="17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237263-CA04-CE68-7E87-9547A27BDB3E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7" y="1717916"/>
            <a:ext cx="2194872" cy="30728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pPr marL="0">
              <a:buNone/>
            </a:pPr>
            <a:r>
              <a:rPr lang="zh-CN" altLang="en-US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77000">
                      <a:schemeClr val="accent2">
                        <a:alpha val="56000"/>
                      </a:schemeClr>
                    </a:gs>
                  </a:gsLst>
                  <a:lin ang="0" scaled="0"/>
                </a:gradFill>
              </a:rPr>
              <a:t>2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dirty="0"/>
              <a:t>大一学年情况总结</a:t>
            </a:r>
            <a:endParaRPr lang="zh-CN" altLang="en-US" sz="540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学</a:t>
            </a: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业情况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>
            <a:off x="533790" y="1414649"/>
            <a:ext cx="2461733" cy="2076953"/>
          </a:xfrm>
          <a:custGeom>
            <a:avLst/>
            <a:gdLst>
              <a:gd name="connsiteX0" fmla="*/ 0 w 1604962"/>
              <a:gd name="connsiteY0" fmla="*/ 0 h 1654380"/>
              <a:gd name="connsiteX1" fmla="*/ 1604962 w 1604962"/>
              <a:gd name="connsiteY1" fmla="*/ 0 h 1654380"/>
              <a:gd name="connsiteX2" fmla="*/ 1604962 w 1604962"/>
              <a:gd name="connsiteY2" fmla="*/ 1654380 h 1654380"/>
              <a:gd name="connsiteX3" fmla="*/ 0 w 1604962"/>
              <a:gd name="connsiteY3" fmla="*/ 1654380 h 1654380"/>
              <a:gd name="connsiteX4" fmla="*/ 0 w 1604962"/>
              <a:gd name="connsiteY4" fmla="*/ 0 h 1654380"/>
              <a:gd name="connsiteX0-1" fmla="*/ 0 w 1604962"/>
              <a:gd name="connsiteY0-2" fmla="*/ 0 h 1654380"/>
              <a:gd name="connsiteX1-3" fmla="*/ 1604962 w 1604962"/>
              <a:gd name="connsiteY1-4" fmla="*/ 0 h 1654380"/>
              <a:gd name="connsiteX2-5" fmla="*/ 1603215 w 1604962"/>
              <a:gd name="connsiteY2-6" fmla="*/ 896825 h 1654380"/>
              <a:gd name="connsiteX3-7" fmla="*/ 1604962 w 1604962"/>
              <a:gd name="connsiteY3-8" fmla="*/ 1654380 h 1654380"/>
              <a:gd name="connsiteX4-9" fmla="*/ 0 w 1604962"/>
              <a:gd name="connsiteY4-10" fmla="*/ 1654380 h 1654380"/>
              <a:gd name="connsiteX5" fmla="*/ 0 w 1604962"/>
              <a:gd name="connsiteY5" fmla="*/ 0 h 1654380"/>
              <a:gd name="connsiteX0-11" fmla="*/ 1603215 w 1694655"/>
              <a:gd name="connsiteY0-12" fmla="*/ 896825 h 1654380"/>
              <a:gd name="connsiteX1-13" fmla="*/ 1604962 w 1694655"/>
              <a:gd name="connsiteY1-14" fmla="*/ 1654380 h 1654380"/>
              <a:gd name="connsiteX2-15" fmla="*/ 0 w 1694655"/>
              <a:gd name="connsiteY2-16" fmla="*/ 1654380 h 1654380"/>
              <a:gd name="connsiteX3-17" fmla="*/ 0 w 1694655"/>
              <a:gd name="connsiteY3-18" fmla="*/ 0 h 1654380"/>
              <a:gd name="connsiteX4-19" fmla="*/ 1604962 w 1694655"/>
              <a:gd name="connsiteY4-20" fmla="*/ 0 h 1654380"/>
              <a:gd name="connsiteX5-21" fmla="*/ 1694655 w 1694655"/>
              <a:gd name="connsiteY5-22" fmla="*/ 988265 h 1654380"/>
              <a:gd name="connsiteX0-23" fmla="*/ 1603215 w 1604962"/>
              <a:gd name="connsiteY0-24" fmla="*/ 896825 h 1654380"/>
              <a:gd name="connsiteX1-25" fmla="*/ 1604962 w 1604962"/>
              <a:gd name="connsiteY1-26" fmla="*/ 1654380 h 1654380"/>
              <a:gd name="connsiteX2-27" fmla="*/ 0 w 1604962"/>
              <a:gd name="connsiteY2-28" fmla="*/ 1654380 h 1654380"/>
              <a:gd name="connsiteX3-29" fmla="*/ 0 w 1604962"/>
              <a:gd name="connsiteY3-30" fmla="*/ 0 h 1654380"/>
              <a:gd name="connsiteX4-31" fmla="*/ 1604962 w 1604962"/>
              <a:gd name="connsiteY4-32" fmla="*/ 0 h 1654380"/>
              <a:gd name="connsiteX5-33" fmla="*/ 1599405 w 1604962"/>
              <a:gd name="connsiteY5-34" fmla="*/ 902540 h 1654380"/>
              <a:gd name="connsiteX0-35" fmla="*/ 1603215 w 1604962"/>
              <a:gd name="connsiteY0-36" fmla="*/ 896825 h 1654380"/>
              <a:gd name="connsiteX1-37" fmla="*/ 1604962 w 1604962"/>
              <a:gd name="connsiteY1-38" fmla="*/ 1654380 h 1654380"/>
              <a:gd name="connsiteX2-39" fmla="*/ 0 w 1604962"/>
              <a:gd name="connsiteY2-40" fmla="*/ 1654380 h 1654380"/>
              <a:gd name="connsiteX3-41" fmla="*/ 0 w 1604962"/>
              <a:gd name="connsiteY3-42" fmla="*/ 0 h 1654380"/>
              <a:gd name="connsiteX4-43" fmla="*/ 1604962 w 1604962"/>
              <a:gd name="connsiteY4-44" fmla="*/ 0 h 1654380"/>
              <a:gd name="connsiteX5-45" fmla="*/ 1599405 w 1604962"/>
              <a:gd name="connsiteY5-46" fmla="*/ 902540 h 1654380"/>
              <a:gd name="connsiteX0-47" fmla="*/ 1603215 w 1604962"/>
              <a:gd name="connsiteY0-48" fmla="*/ 896825 h 1654380"/>
              <a:gd name="connsiteX1-49" fmla="*/ 1604962 w 1604962"/>
              <a:gd name="connsiteY1-50" fmla="*/ 1654380 h 1654380"/>
              <a:gd name="connsiteX2-51" fmla="*/ 0 w 1604962"/>
              <a:gd name="connsiteY2-52" fmla="*/ 1654380 h 1654380"/>
              <a:gd name="connsiteX3-53" fmla="*/ 0 w 1604962"/>
              <a:gd name="connsiteY3-54" fmla="*/ 0 h 1654380"/>
              <a:gd name="connsiteX4-55" fmla="*/ 1604962 w 1604962"/>
              <a:gd name="connsiteY4-56" fmla="*/ 0 h 1654380"/>
              <a:gd name="connsiteX5-57" fmla="*/ 1604168 w 1604962"/>
              <a:gd name="connsiteY5-58" fmla="*/ 897778 h 1654380"/>
              <a:gd name="connsiteX0-59" fmla="*/ 1603215 w 1604962"/>
              <a:gd name="connsiteY0-60" fmla="*/ 896825 h 1654380"/>
              <a:gd name="connsiteX1-61" fmla="*/ 1604962 w 1604962"/>
              <a:gd name="connsiteY1-62" fmla="*/ 1654380 h 1654380"/>
              <a:gd name="connsiteX2-63" fmla="*/ 0 w 1604962"/>
              <a:gd name="connsiteY2-64" fmla="*/ 1654380 h 1654380"/>
              <a:gd name="connsiteX3-65" fmla="*/ 0 w 1604962"/>
              <a:gd name="connsiteY3-66" fmla="*/ 0 h 1654380"/>
              <a:gd name="connsiteX4-67" fmla="*/ 1604962 w 1604962"/>
              <a:gd name="connsiteY4-68" fmla="*/ 0 h 1654380"/>
              <a:gd name="connsiteX5-69" fmla="*/ 1601786 w 1604962"/>
              <a:gd name="connsiteY5-70" fmla="*/ 447722 h 1654380"/>
              <a:gd name="connsiteX0-71" fmla="*/ 1610359 w 1610395"/>
              <a:gd name="connsiteY0-72" fmla="*/ 1396888 h 1654380"/>
              <a:gd name="connsiteX1-73" fmla="*/ 1604962 w 1610395"/>
              <a:gd name="connsiteY1-74" fmla="*/ 1654380 h 1654380"/>
              <a:gd name="connsiteX2-75" fmla="*/ 0 w 1610395"/>
              <a:gd name="connsiteY2-76" fmla="*/ 1654380 h 1654380"/>
              <a:gd name="connsiteX3-77" fmla="*/ 0 w 1610395"/>
              <a:gd name="connsiteY3-78" fmla="*/ 0 h 1654380"/>
              <a:gd name="connsiteX4-79" fmla="*/ 1604962 w 1610395"/>
              <a:gd name="connsiteY4-80" fmla="*/ 0 h 1654380"/>
              <a:gd name="connsiteX5-81" fmla="*/ 1601786 w 1610395"/>
              <a:gd name="connsiteY5-82" fmla="*/ 447722 h 1654380"/>
              <a:gd name="connsiteX0-83" fmla="*/ 1603215 w 1604962"/>
              <a:gd name="connsiteY0-84" fmla="*/ 1201625 h 1654380"/>
              <a:gd name="connsiteX1-85" fmla="*/ 1604962 w 1604962"/>
              <a:gd name="connsiteY1-86" fmla="*/ 1654380 h 1654380"/>
              <a:gd name="connsiteX2-87" fmla="*/ 0 w 1604962"/>
              <a:gd name="connsiteY2-88" fmla="*/ 1654380 h 1654380"/>
              <a:gd name="connsiteX3-89" fmla="*/ 0 w 1604962"/>
              <a:gd name="connsiteY3-90" fmla="*/ 0 h 1654380"/>
              <a:gd name="connsiteX4-91" fmla="*/ 1604962 w 1604962"/>
              <a:gd name="connsiteY4-92" fmla="*/ 0 h 1654380"/>
              <a:gd name="connsiteX5-93" fmla="*/ 1601786 w 1604962"/>
              <a:gd name="connsiteY5-94" fmla="*/ 447722 h 1654380"/>
              <a:gd name="connsiteX0-95" fmla="*/ 1603215 w 1604962"/>
              <a:gd name="connsiteY0-96" fmla="*/ 1230200 h 1654380"/>
              <a:gd name="connsiteX1-97" fmla="*/ 1604962 w 1604962"/>
              <a:gd name="connsiteY1-98" fmla="*/ 1654380 h 1654380"/>
              <a:gd name="connsiteX2-99" fmla="*/ 0 w 1604962"/>
              <a:gd name="connsiteY2-100" fmla="*/ 1654380 h 1654380"/>
              <a:gd name="connsiteX3-101" fmla="*/ 0 w 1604962"/>
              <a:gd name="connsiteY3-102" fmla="*/ 0 h 1654380"/>
              <a:gd name="connsiteX4-103" fmla="*/ 1604962 w 1604962"/>
              <a:gd name="connsiteY4-104" fmla="*/ 0 h 1654380"/>
              <a:gd name="connsiteX5-105" fmla="*/ 1601786 w 1604962"/>
              <a:gd name="connsiteY5-106" fmla="*/ 447722 h 1654380"/>
              <a:gd name="connsiteX0-107" fmla="*/ 1603215 w 1604962"/>
              <a:gd name="connsiteY0-108" fmla="*/ 1230200 h 1654380"/>
              <a:gd name="connsiteX1-109" fmla="*/ 1604962 w 1604962"/>
              <a:gd name="connsiteY1-110" fmla="*/ 1654380 h 1654380"/>
              <a:gd name="connsiteX2-111" fmla="*/ 0 w 1604962"/>
              <a:gd name="connsiteY2-112" fmla="*/ 1654380 h 1654380"/>
              <a:gd name="connsiteX3-113" fmla="*/ 0 w 1604962"/>
              <a:gd name="connsiteY3-114" fmla="*/ 0 h 1654380"/>
              <a:gd name="connsiteX4-115" fmla="*/ 1604962 w 1604962"/>
              <a:gd name="connsiteY4-116" fmla="*/ 0 h 1654380"/>
              <a:gd name="connsiteX5-117" fmla="*/ 1601786 w 1604962"/>
              <a:gd name="connsiteY5-118" fmla="*/ 483441 h 1654380"/>
              <a:gd name="connsiteX0-119" fmla="*/ 1605597 w 1605714"/>
              <a:gd name="connsiteY0-120" fmla="*/ 1313544 h 1654380"/>
              <a:gd name="connsiteX1-121" fmla="*/ 1604962 w 1605714"/>
              <a:gd name="connsiteY1-122" fmla="*/ 1654380 h 1654380"/>
              <a:gd name="connsiteX2-123" fmla="*/ 0 w 1605714"/>
              <a:gd name="connsiteY2-124" fmla="*/ 1654380 h 1654380"/>
              <a:gd name="connsiteX3-125" fmla="*/ 0 w 1605714"/>
              <a:gd name="connsiteY3-126" fmla="*/ 0 h 1654380"/>
              <a:gd name="connsiteX4-127" fmla="*/ 1604962 w 1605714"/>
              <a:gd name="connsiteY4-128" fmla="*/ 0 h 1654380"/>
              <a:gd name="connsiteX5-129" fmla="*/ 1601786 w 1605714"/>
              <a:gd name="connsiteY5-130" fmla="*/ 483441 h 1654380"/>
              <a:gd name="connsiteX0-131" fmla="*/ 1605597 w 1606814"/>
              <a:gd name="connsiteY0-132" fmla="*/ 1313544 h 1654380"/>
              <a:gd name="connsiteX1-133" fmla="*/ 1604962 w 1606814"/>
              <a:gd name="connsiteY1-134" fmla="*/ 1654380 h 1654380"/>
              <a:gd name="connsiteX2-135" fmla="*/ 0 w 1606814"/>
              <a:gd name="connsiteY2-136" fmla="*/ 1654380 h 1654380"/>
              <a:gd name="connsiteX3-137" fmla="*/ 0 w 1606814"/>
              <a:gd name="connsiteY3-138" fmla="*/ 0 h 1654380"/>
              <a:gd name="connsiteX4-139" fmla="*/ 1604962 w 1606814"/>
              <a:gd name="connsiteY4-140" fmla="*/ 0 h 1654380"/>
              <a:gd name="connsiteX5-141" fmla="*/ 1606548 w 1606814"/>
              <a:gd name="connsiteY5-142" fmla="*/ 481060 h 16543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606814" h="1654380">
                <a:moveTo>
                  <a:pt x="1605597" y="1313544"/>
                </a:moveTo>
                <a:cubicBezTo>
                  <a:pt x="1606179" y="1566062"/>
                  <a:pt x="1604380" y="1401862"/>
                  <a:pt x="1604962" y="1654380"/>
                </a:cubicBezTo>
                <a:lnTo>
                  <a:pt x="0" y="1654380"/>
                </a:lnTo>
                <a:lnTo>
                  <a:pt x="0" y="0"/>
                </a:lnTo>
                <a:lnTo>
                  <a:pt x="1604962" y="0"/>
                </a:lnTo>
                <a:cubicBezTo>
                  <a:pt x="1604380" y="298942"/>
                  <a:pt x="1607765" y="39878"/>
                  <a:pt x="1606548" y="481060"/>
                </a:cubicBezTo>
              </a:path>
            </a:pathLst>
          </a:cu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5"/>
            </p:custDataLst>
          </p:nvPr>
        </p:nvSpPr>
        <p:spPr>
          <a:xfrm>
            <a:off x="148020" y="1918339"/>
            <a:ext cx="613986" cy="1196892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矩形 5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flipH="1" flipV="1">
            <a:off x="2854863" y="3356007"/>
            <a:ext cx="271195" cy="27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7"/>
            </p:custDataLst>
          </p:nvPr>
        </p:nvSpPr>
        <p:spPr>
          <a:xfrm>
            <a:off x="881300" y="1438884"/>
            <a:ext cx="2137745" cy="207116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240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在大一一学年中综合测评排名第</a:t>
            </a:r>
            <a:r>
              <a:rPr lang="en-US" altLang="zh-CN" sz="240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240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endParaRPr lang="zh-CN" altLang="en-US" sz="2400" spc="18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flipH="1">
            <a:off x="557312" y="4342960"/>
            <a:ext cx="2461733" cy="2076953"/>
          </a:xfrm>
          <a:custGeom>
            <a:avLst/>
            <a:gdLst>
              <a:gd name="connsiteX0" fmla="*/ 0 w 1604962"/>
              <a:gd name="connsiteY0" fmla="*/ 0 h 1654380"/>
              <a:gd name="connsiteX1" fmla="*/ 1604962 w 1604962"/>
              <a:gd name="connsiteY1" fmla="*/ 0 h 1654380"/>
              <a:gd name="connsiteX2" fmla="*/ 1604962 w 1604962"/>
              <a:gd name="connsiteY2" fmla="*/ 1654380 h 1654380"/>
              <a:gd name="connsiteX3" fmla="*/ 0 w 1604962"/>
              <a:gd name="connsiteY3" fmla="*/ 1654380 h 1654380"/>
              <a:gd name="connsiteX4" fmla="*/ 0 w 1604962"/>
              <a:gd name="connsiteY4" fmla="*/ 0 h 1654380"/>
              <a:gd name="connsiteX0-1" fmla="*/ 0 w 1604962"/>
              <a:gd name="connsiteY0-2" fmla="*/ 0 h 1654380"/>
              <a:gd name="connsiteX1-3" fmla="*/ 1604962 w 1604962"/>
              <a:gd name="connsiteY1-4" fmla="*/ 0 h 1654380"/>
              <a:gd name="connsiteX2-5" fmla="*/ 1603215 w 1604962"/>
              <a:gd name="connsiteY2-6" fmla="*/ 896825 h 1654380"/>
              <a:gd name="connsiteX3-7" fmla="*/ 1604962 w 1604962"/>
              <a:gd name="connsiteY3-8" fmla="*/ 1654380 h 1654380"/>
              <a:gd name="connsiteX4-9" fmla="*/ 0 w 1604962"/>
              <a:gd name="connsiteY4-10" fmla="*/ 1654380 h 1654380"/>
              <a:gd name="connsiteX5" fmla="*/ 0 w 1604962"/>
              <a:gd name="connsiteY5" fmla="*/ 0 h 1654380"/>
              <a:gd name="connsiteX0-11" fmla="*/ 1603215 w 1694655"/>
              <a:gd name="connsiteY0-12" fmla="*/ 896825 h 1654380"/>
              <a:gd name="connsiteX1-13" fmla="*/ 1604962 w 1694655"/>
              <a:gd name="connsiteY1-14" fmla="*/ 1654380 h 1654380"/>
              <a:gd name="connsiteX2-15" fmla="*/ 0 w 1694655"/>
              <a:gd name="connsiteY2-16" fmla="*/ 1654380 h 1654380"/>
              <a:gd name="connsiteX3-17" fmla="*/ 0 w 1694655"/>
              <a:gd name="connsiteY3-18" fmla="*/ 0 h 1654380"/>
              <a:gd name="connsiteX4-19" fmla="*/ 1604962 w 1694655"/>
              <a:gd name="connsiteY4-20" fmla="*/ 0 h 1654380"/>
              <a:gd name="connsiteX5-21" fmla="*/ 1694655 w 1694655"/>
              <a:gd name="connsiteY5-22" fmla="*/ 988265 h 1654380"/>
              <a:gd name="connsiteX0-23" fmla="*/ 1603215 w 1604962"/>
              <a:gd name="connsiteY0-24" fmla="*/ 896825 h 1654380"/>
              <a:gd name="connsiteX1-25" fmla="*/ 1604962 w 1604962"/>
              <a:gd name="connsiteY1-26" fmla="*/ 1654380 h 1654380"/>
              <a:gd name="connsiteX2-27" fmla="*/ 0 w 1604962"/>
              <a:gd name="connsiteY2-28" fmla="*/ 1654380 h 1654380"/>
              <a:gd name="connsiteX3-29" fmla="*/ 0 w 1604962"/>
              <a:gd name="connsiteY3-30" fmla="*/ 0 h 1654380"/>
              <a:gd name="connsiteX4-31" fmla="*/ 1604962 w 1604962"/>
              <a:gd name="connsiteY4-32" fmla="*/ 0 h 1654380"/>
              <a:gd name="connsiteX5-33" fmla="*/ 1599405 w 1604962"/>
              <a:gd name="connsiteY5-34" fmla="*/ 902540 h 1654380"/>
              <a:gd name="connsiteX0-35" fmla="*/ 1603215 w 1604962"/>
              <a:gd name="connsiteY0-36" fmla="*/ 896825 h 1654380"/>
              <a:gd name="connsiteX1-37" fmla="*/ 1604962 w 1604962"/>
              <a:gd name="connsiteY1-38" fmla="*/ 1654380 h 1654380"/>
              <a:gd name="connsiteX2-39" fmla="*/ 0 w 1604962"/>
              <a:gd name="connsiteY2-40" fmla="*/ 1654380 h 1654380"/>
              <a:gd name="connsiteX3-41" fmla="*/ 0 w 1604962"/>
              <a:gd name="connsiteY3-42" fmla="*/ 0 h 1654380"/>
              <a:gd name="connsiteX4-43" fmla="*/ 1604962 w 1604962"/>
              <a:gd name="connsiteY4-44" fmla="*/ 0 h 1654380"/>
              <a:gd name="connsiteX5-45" fmla="*/ 1599405 w 1604962"/>
              <a:gd name="connsiteY5-46" fmla="*/ 902540 h 1654380"/>
              <a:gd name="connsiteX0-47" fmla="*/ 1603215 w 1604962"/>
              <a:gd name="connsiteY0-48" fmla="*/ 896825 h 1654380"/>
              <a:gd name="connsiteX1-49" fmla="*/ 1604962 w 1604962"/>
              <a:gd name="connsiteY1-50" fmla="*/ 1654380 h 1654380"/>
              <a:gd name="connsiteX2-51" fmla="*/ 0 w 1604962"/>
              <a:gd name="connsiteY2-52" fmla="*/ 1654380 h 1654380"/>
              <a:gd name="connsiteX3-53" fmla="*/ 0 w 1604962"/>
              <a:gd name="connsiteY3-54" fmla="*/ 0 h 1654380"/>
              <a:gd name="connsiteX4-55" fmla="*/ 1604962 w 1604962"/>
              <a:gd name="connsiteY4-56" fmla="*/ 0 h 1654380"/>
              <a:gd name="connsiteX5-57" fmla="*/ 1604168 w 1604962"/>
              <a:gd name="connsiteY5-58" fmla="*/ 897778 h 1654380"/>
              <a:gd name="connsiteX0-59" fmla="*/ 1603215 w 1604962"/>
              <a:gd name="connsiteY0-60" fmla="*/ 896825 h 1654380"/>
              <a:gd name="connsiteX1-61" fmla="*/ 1604962 w 1604962"/>
              <a:gd name="connsiteY1-62" fmla="*/ 1654380 h 1654380"/>
              <a:gd name="connsiteX2-63" fmla="*/ 0 w 1604962"/>
              <a:gd name="connsiteY2-64" fmla="*/ 1654380 h 1654380"/>
              <a:gd name="connsiteX3-65" fmla="*/ 0 w 1604962"/>
              <a:gd name="connsiteY3-66" fmla="*/ 0 h 1654380"/>
              <a:gd name="connsiteX4-67" fmla="*/ 1604962 w 1604962"/>
              <a:gd name="connsiteY4-68" fmla="*/ 0 h 1654380"/>
              <a:gd name="connsiteX5-69" fmla="*/ 1601786 w 1604962"/>
              <a:gd name="connsiteY5-70" fmla="*/ 447722 h 1654380"/>
              <a:gd name="connsiteX0-71" fmla="*/ 1610359 w 1610395"/>
              <a:gd name="connsiteY0-72" fmla="*/ 1396888 h 1654380"/>
              <a:gd name="connsiteX1-73" fmla="*/ 1604962 w 1610395"/>
              <a:gd name="connsiteY1-74" fmla="*/ 1654380 h 1654380"/>
              <a:gd name="connsiteX2-75" fmla="*/ 0 w 1610395"/>
              <a:gd name="connsiteY2-76" fmla="*/ 1654380 h 1654380"/>
              <a:gd name="connsiteX3-77" fmla="*/ 0 w 1610395"/>
              <a:gd name="connsiteY3-78" fmla="*/ 0 h 1654380"/>
              <a:gd name="connsiteX4-79" fmla="*/ 1604962 w 1610395"/>
              <a:gd name="connsiteY4-80" fmla="*/ 0 h 1654380"/>
              <a:gd name="connsiteX5-81" fmla="*/ 1601786 w 1610395"/>
              <a:gd name="connsiteY5-82" fmla="*/ 447722 h 1654380"/>
              <a:gd name="connsiteX0-83" fmla="*/ 1603215 w 1604962"/>
              <a:gd name="connsiteY0-84" fmla="*/ 1201625 h 1654380"/>
              <a:gd name="connsiteX1-85" fmla="*/ 1604962 w 1604962"/>
              <a:gd name="connsiteY1-86" fmla="*/ 1654380 h 1654380"/>
              <a:gd name="connsiteX2-87" fmla="*/ 0 w 1604962"/>
              <a:gd name="connsiteY2-88" fmla="*/ 1654380 h 1654380"/>
              <a:gd name="connsiteX3-89" fmla="*/ 0 w 1604962"/>
              <a:gd name="connsiteY3-90" fmla="*/ 0 h 1654380"/>
              <a:gd name="connsiteX4-91" fmla="*/ 1604962 w 1604962"/>
              <a:gd name="connsiteY4-92" fmla="*/ 0 h 1654380"/>
              <a:gd name="connsiteX5-93" fmla="*/ 1601786 w 1604962"/>
              <a:gd name="connsiteY5-94" fmla="*/ 447722 h 1654380"/>
              <a:gd name="connsiteX0-95" fmla="*/ 1603215 w 1604962"/>
              <a:gd name="connsiteY0-96" fmla="*/ 1230200 h 1654380"/>
              <a:gd name="connsiteX1-97" fmla="*/ 1604962 w 1604962"/>
              <a:gd name="connsiteY1-98" fmla="*/ 1654380 h 1654380"/>
              <a:gd name="connsiteX2-99" fmla="*/ 0 w 1604962"/>
              <a:gd name="connsiteY2-100" fmla="*/ 1654380 h 1654380"/>
              <a:gd name="connsiteX3-101" fmla="*/ 0 w 1604962"/>
              <a:gd name="connsiteY3-102" fmla="*/ 0 h 1654380"/>
              <a:gd name="connsiteX4-103" fmla="*/ 1604962 w 1604962"/>
              <a:gd name="connsiteY4-104" fmla="*/ 0 h 1654380"/>
              <a:gd name="connsiteX5-105" fmla="*/ 1601786 w 1604962"/>
              <a:gd name="connsiteY5-106" fmla="*/ 447722 h 1654380"/>
              <a:gd name="connsiteX0-107" fmla="*/ 1603215 w 1604962"/>
              <a:gd name="connsiteY0-108" fmla="*/ 1230200 h 1654380"/>
              <a:gd name="connsiteX1-109" fmla="*/ 1604962 w 1604962"/>
              <a:gd name="connsiteY1-110" fmla="*/ 1654380 h 1654380"/>
              <a:gd name="connsiteX2-111" fmla="*/ 0 w 1604962"/>
              <a:gd name="connsiteY2-112" fmla="*/ 1654380 h 1654380"/>
              <a:gd name="connsiteX3-113" fmla="*/ 0 w 1604962"/>
              <a:gd name="connsiteY3-114" fmla="*/ 0 h 1654380"/>
              <a:gd name="connsiteX4-115" fmla="*/ 1604962 w 1604962"/>
              <a:gd name="connsiteY4-116" fmla="*/ 0 h 1654380"/>
              <a:gd name="connsiteX5-117" fmla="*/ 1601786 w 1604962"/>
              <a:gd name="connsiteY5-118" fmla="*/ 483441 h 1654380"/>
              <a:gd name="connsiteX0-119" fmla="*/ 1605597 w 1605714"/>
              <a:gd name="connsiteY0-120" fmla="*/ 1313544 h 1654380"/>
              <a:gd name="connsiteX1-121" fmla="*/ 1604962 w 1605714"/>
              <a:gd name="connsiteY1-122" fmla="*/ 1654380 h 1654380"/>
              <a:gd name="connsiteX2-123" fmla="*/ 0 w 1605714"/>
              <a:gd name="connsiteY2-124" fmla="*/ 1654380 h 1654380"/>
              <a:gd name="connsiteX3-125" fmla="*/ 0 w 1605714"/>
              <a:gd name="connsiteY3-126" fmla="*/ 0 h 1654380"/>
              <a:gd name="connsiteX4-127" fmla="*/ 1604962 w 1605714"/>
              <a:gd name="connsiteY4-128" fmla="*/ 0 h 1654380"/>
              <a:gd name="connsiteX5-129" fmla="*/ 1601786 w 1605714"/>
              <a:gd name="connsiteY5-130" fmla="*/ 483441 h 1654380"/>
              <a:gd name="connsiteX0-131" fmla="*/ 1605597 w 1606814"/>
              <a:gd name="connsiteY0-132" fmla="*/ 1313544 h 1654380"/>
              <a:gd name="connsiteX1-133" fmla="*/ 1604962 w 1606814"/>
              <a:gd name="connsiteY1-134" fmla="*/ 1654380 h 1654380"/>
              <a:gd name="connsiteX2-135" fmla="*/ 0 w 1606814"/>
              <a:gd name="connsiteY2-136" fmla="*/ 1654380 h 1654380"/>
              <a:gd name="connsiteX3-137" fmla="*/ 0 w 1606814"/>
              <a:gd name="connsiteY3-138" fmla="*/ 0 h 1654380"/>
              <a:gd name="connsiteX4-139" fmla="*/ 1604962 w 1606814"/>
              <a:gd name="connsiteY4-140" fmla="*/ 0 h 1654380"/>
              <a:gd name="connsiteX5-141" fmla="*/ 1606548 w 1606814"/>
              <a:gd name="connsiteY5-142" fmla="*/ 481060 h 16543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606814" h="1654380">
                <a:moveTo>
                  <a:pt x="1605597" y="1313544"/>
                </a:moveTo>
                <a:cubicBezTo>
                  <a:pt x="1606179" y="1566062"/>
                  <a:pt x="1604380" y="1401862"/>
                  <a:pt x="1604962" y="1654380"/>
                </a:cubicBezTo>
                <a:lnTo>
                  <a:pt x="0" y="1654380"/>
                </a:lnTo>
                <a:lnTo>
                  <a:pt x="0" y="0"/>
                </a:lnTo>
                <a:lnTo>
                  <a:pt x="1604962" y="0"/>
                </a:lnTo>
                <a:cubicBezTo>
                  <a:pt x="1604380" y="298942"/>
                  <a:pt x="1607765" y="39878"/>
                  <a:pt x="1606548" y="481060"/>
                </a:cubicBezTo>
              </a:path>
            </a:pathLst>
          </a:cu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48020" y="4843619"/>
            <a:ext cx="613986" cy="1196892"/>
          </a:xfrm>
          <a:prstGeom prst="rect">
            <a:avLst/>
          </a:prstGeom>
          <a:noFill/>
        </p:spPr>
        <p:txBody>
          <a:bodyPr wrap="square" rtlCol="0" anchor="ctr" anchorCtr="1">
            <a:norm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矩形 4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flipH="1" flipV="1">
            <a:off x="2867142" y="6232173"/>
            <a:ext cx="271195" cy="27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910025" y="4324510"/>
            <a:ext cx="2381516" cy="207116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2400" spc="18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大一学年获得三等奖学金</a:t>
            </a:r>
            <a:endParaRPr lang="en-US" altLang="zh-CN" sz="2400" spc="18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8E3441-6EE2-A759-1ABB-F55B9250800D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>
          <a:xfrm flipH="1" flipV="1">
            <a:off x="8188660" y="3375060"/>
            <a:ext cx="271195" cy="27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alphaModFix amt="18000"/>
          </a:blip>
          <a:srcRect r="299" b="43750"/>
          <a:stretch>
            <a:fillRect/>
          </a:stretch>
        </p:blipFill>
        <p:spPr>
          <a:xfrm flipH="1">
            <a:off x="-86051" y="-152402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D431B69-03F2-2782-9DA4-95E5F1052E3F}"/>
              </a:ext>
            </a:extLst>
          </p:cNvPr>
          <p:cNvGrpSpPr/>
          <p:nvPr/>
        </p:nvGrpSpPr>
        <p:grpSpPr>
          <a:xfrm>
            <a:off x="5434001" y="1438884"/>
            <a:ext cx="6696937" cy="2095403"/>
            <a:chOff x="6009949" y="4342960"/>
            <a:chExt cx="6696937" cy="209540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FD9E885-5873-5849-B579-3257B613DDB8}"/>
                </a:ext>
              </a:extLst>
            </p:cNvPr>
            <p:cNvSpPr txBox="1"/>
            <p:nvPr/>
          </p:nvSpPr>
          <p:spPr>
            <a:xfrm>
              <a:off x="6009949" y="4964328"/>
              <a:ext cx="66969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6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7595A1B-9821-18F7-738C-4EE33D5D849C}"/>
                </a:ext>
              </a:extLst>
            </p:cNvPr>
            <p:cNvGrpSpPr/>
            <p:nvPr/>
          </p:nvGrpSpPr>
          <p:grpSpPr>
            <a:xfrm>
              <a:off x="6339564" y="4342960"/>
              <a:ext cx="4341774" cy="2095403"/>
              <a:chOff x="6339564" y="4324510"/>
              <a:chExt cx="4341774" cy="2095403"/>
            </a:xfrm>
          </p:grpSpPr>
          <p:sp>
            <p:nvSpPr>
              <p:cNvPr id="11" name="矩形 1">
                <a:extLst>
                  <a:ext uri="{FF2B5EF4-FFF2-40B4-BE49-F238E27FC236}">
                    <a16:creationId xmlns:a16="http://schemas.microsoft.com/office/drawing/2014/main" id="{0BAC9CCA-B863-470F-8CA0-CBD021EF49CE}"/>
                  </a:ext>
                </a:extLst>
              </p:cNvPr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 flipH="1">
                <a:off x="6339564" y="4324510"/>
                <a:ext cx="2560642" cy="2095403"/>
              </a:xfrm>
              <a:custGeom>
                <a:avLst/>
                <a:gdLst>
                  <a:gd name="connsiteX0" fmla="*/ 0 w 1604962"/>
                  <a:gd name="connsiteY0" fmla="*/ 0 h 1654380"/>
                  <a:gd name="connsiteX1" fmla="*/ 1604962 w 1604962"/>
                  <a:gd name="connsiteY1" fmla="*/ 0 h 1654380"/>
                  <a:gd name="connsiteX2" fmla="*/ 1604962 w 1604962"/>
                  <a:gd name="connsiteY2" fmla="*/ 1654380 h 1654380"/>
                  <a:gd name="connsiteX3" fmla="*/ 0 w 1604962"/>
                  <a:gd name="connsiteY3" fmla="*/ 1654380 h 1654380"/>
                  <a:gd name="connsiteX4" fmla="*/ 0 w 1604962"/>
                  <a:gd name="connsiteY4" fmla="*/ 0 h 1654380"/>
                  <a:gd name="connsiteX0-1" fmla="*/ 0 w 1604962"/>
                  <a:gd name="connsiteY0-2" fmla="*/ 0 h 1654380"/>
                  <a:gd name="connsiteX1-3" fmla="*/ 1604962 w 1604962"/>
                  <a:gd name="connsiteY1-4" fmla="*/ 0 h 1654380"/>
                  <a:gd name="connsiteX2-5" fmla="*/ 1603215 w 1604962"/>
                  <a:gd name="connsiteY2-6" fmla="*/ 896825 h 1654380"/>
                  <a:gd name="connsiteX3-7" fmla="*/ 1604962 w 1604962"/>
                  <a:gd name="connsiteY3-8" fmla="*/ 1654380 h 1654380"/>
                  <a:gd name="connsiteX4-9" fmla="*/ 0 w 1604962"/>
                  <a:gd name="connsiteY4-10" fmla="*/ 1654380 h 1654380"/>
                  <a:gd name="connsiteX5" fmla="*/ 0 w 1604962"/>
                  <a:gd name="connsiteY5" fmla="*/ 0 h 1654380"/>
                  <a:gd name="connsiteX0-11" fmla="*/ 1603215 w 1694655"/>
                  <a:gd name="connsiteY0-12" fmla="*/ 896825 h 1654380"/>
                  <a:gd name="connsiteX1-13" fmla="*/ 1604962 w 1694655"/>
                  <a:gd name="connsiteY1-14" fmla="*/ 1654380 h 1654380"/>
                  <a:gd name="connsiteX2-15" fmla="*/ 0 w 1694655"/>
                  <a:gd name="connsiteY2-16" fmla="*/ 1654380 h 1654380"/>
                  <a:gd name="connsiteX3-17" fmla="*/ 0 w 1694655"/>
                  <a:gd name="connsiteY3-18" fmla="*/ 0 h 1654380"/>
                  <a:gd name="connsiteX4-19" fmla="*/ 1604962 w 1694655"/>
                  <a:gd name="connsiteY4-20" fmla="*/ 0 h 1654380"/>
                  <a:gd name="connsiteX5-21" fmla="*/ 1694655 w 1694655"/>
                  <a:gd name="connsiteY5-22" fmla="*/ 988265 h 1654380"/>
                  <a:gd name="connsiteX0-23" fmla="*/ 1603215 w 1604962"/>
                  <a:gd name="connsiteY0-24" fmla="*/ 896825 h 1654380"/>
                  <a:gd name="connsiteX1-25" fmla="*/ 1604962 w 1604962"/>
                  <a:gd name="connsiteY1-26" fmla="*/ 1654380 h 1654380"/>
                  <a:gd name="connsiteX2-27" fmla="*/ 0 w 1604962"/>
                  <a:gd name="connsiteY2-28" fmla="*/ 1654380 h 1654380"/>
                  <a:gd name="connsiteX3-29" fmla="*/ 0 w 1604962"/>
                  <a:gd name="connsiteY3-30" fmla="*/ 0 h 1654380"/>
                  <a:gd name="connsiteX4-31" fmla="*/ 1604962 w 1604962"/>
                  <a:gd name="connsiteY4-32" fmla="*/ 0 h 1654380"/>
                  <a:gd name="connsiteX5-33" fmla="*/ 1599405 w 1604962"/>
                  <a:gd name="connsiteY5-34" fmla="*/ 902540 h 1654380"/>
                  <a:gd name="connsiteX0-35" fmla="*/ 1603215 w 1604962"/>
                  <a:gd name="connsiteY0-36" fmla="*/ 896825 h 1654380"/>
                  <a:gd name="connsiteX1-37" fmla="*/ 1604962 w 1604962"/>
                  <a:gd name="connsiteY1-38" fmla="*/ 1654380 h 1654380"/>
                  <a:gd name="connsiteX2-39" fmla="*/ 0 w 1604962"/>
                  <a:gd name="connsiteY2-40" fmla="*/ 1654380 h 1654380"/>
                  <a:gd name="connsiteX3-41" fmla="*/ 0 w 1604962"/>
                  <a:gd name="connsiteY3-42" fmla="*/ 0 h 1654380"/>
                  <a:gd name="connsiteX4-43" fmla="*/ 1604962 w 1604962"/>
                  <a:gd name="connsiteY4-44" fmla="*/ 0 h 1654380"/>
                  <a:gd name="connsiteX5-45" fmla="*/ 1599405 w 1604962"/>
                  <a:gd name="connsiteY5-46" fmla="*/ 902540 h 1654380"/>
                  <a:gd name="connsiteX0-47" fmla="*/ 1603215 w 1604962"/>
                  <a:gd name="connsiteY0-48" fmla="*/ 896825 h 1654380"/>
                  <a:gd name="connsiteX1-49" fmla="*/ 1604962 w 1604962"/>
                  <a:gd name="connsiteY1-50" fmla="*/ 1654380 h 1654380"/>
                  <a:gd name="connsiteX2-51" fmla="*/ 0 w 1604962"/>
                  <a:gd name="connsiteY2-52" fmla="*/ 1654380 h 1654380"/>
                  <a:gd name="connsiteX3-53" fmla="*/ 0 w 1604962"/>
                  <a:gd name="connsiteY3-54" fmla="*/ 0 h 1654380"/>
                  <a:gd name="connsiteX4-55" fmla="*/ 1604962 w 1604962"/>
                  <a:gd name="connsiteY4-56" fmla="*/ 0 h 1654380"/>
                  <a:gd name="connsiteX5-57" fmla="*/ 1604168 w 1604962"/>
                  <a:gd name="connsiteY5-58" fmla="*/ 897778 h 1654380"/>
                  <a:gd name="connsiteX0-59" fmla="*/ 1603215 w 1604962"/>
                  <a:gd name="connsiteY0-60" fmla="*/ 896825 h 1654380"/>
                  <a:gd name="connsiteX1-61" fmla="*/ 1604962 w 1604962"/>
                  <a:gd name="connsiteY1-62" fmla="*/ 1654380 h 1654380"/>
                  <a:gd name="connsiteX2-63" fmla="*/ 0 w 1604962"/>
                  <a:gd name="connsiteY2-64" fmla="*/ 1654380 h 1654380"/>
                  <a:gd name="connsiteX3-65" fmla="*/ 0 w 1604962"/>
                  <a:gd name="connsiteY3-66" fmla="*/ 0 h 1654380"/>
                  <a:gd name="connsiteX4-67" fmla="*/ 1604962 w 1604962"/>
                  <a:gd name="connsiteY4-68" fmla="*/ 0 h 1654380"/>
                  <a:gd name="connsiteX5-69" fmla="*/ 1601786 w 1604962"/>
                  <a:gd name="connsiteY5-70" fmla="*/ 447722 h 1654380"/>
                  <a:gd name="connsiteX0-71" fmla="*/ 1610359 w 1610395"/>
                  <a:gd name="connsiteY0-72" fmla="*/ 1396888 h 1654380"/>
                  <a:gd name="connsiteX1-73" fmla="*/ 1604962 w 1610395"/>
                  <a:gd name="connsiteY1-74" fmla="*/ 1654380 h 1654380"/>
                  <a:gd name="connsiteX2-75" fmla="*/ 0 w 1610395"/>
                  <a:gd name="connsiteY2-76" fmla="*/ 1654380 h 1654380"/>
                  <a:gd name="connsiteX3-77" fmla="*/ 0 w 1610395"/>
                  <a:gd name="connsiteY3-78" fmla="*/ 0 h 1654380"/>
                  <a:gd name="connsiteX4-79" fmla="*/ 1604962 w 1610395"/>
                  <a:gd name="connsiteY4-80" fmla="*/ 0 h 1654380"/>
                  <a:gd name="connsiteX5-81" fmla="*/ 1601786 w 1610395"/>
                  <a:gd name="connsiteY5-82" fmla="*/ 447722 h 1654380"/>
                  <a:gd name="connsiteX0-83" fmla="*/ 1603215 w 1604962"/>
                  <a:gd name="connsiteY0-84" fmla="*/ 1201625 h 1654380"/>
                  <a:gd name="connsiteX1-85" fmla="*/ 1604962 w 1604962"/>
                  <a:gd name="connsiteY1-86" fmla="*/ 1654380 h 1654380"/>
                  <a:gd name="connsiteX2-87" fmla="*/ 0 w 1604962"/>
                  <a:gd name="connsiteY2-88" fmla="*/ 1654380 h 1654380"/>
                  <a:gd name="connsiteX3-89" fmla="*/ 0 w 1604962"/>
                  <a:gd name="connsiteY3-90" fmla="*/ 0 h 1654380"/>
                  <a:gd name="connsiteX4-91" fmla="*/ 1604962 w 1604962"/>
                  <a:gd name="connsiteY4-92" fmla="*/ 0 h 1654380"/>
                  <a:gd name="connsiteX5-93" fmla="*/ 1601786 w 1604962"/>
                  <a:gd name="connsiteY5-94" fmla="*/ 447722 h 1654380"/>
                  <a:gd name="connsiteX0-95" fmla="*/ 1603215 w 1604962"/>
                  <a:gd name="connsiteY0-96" fmla="*/ 1230200 h 1654380"/>
                  <a:gd name="connsiteX1-97" fmla="*/ 1604962 w 1604962"/>
                  <a:gd name="connsiteY1-98" fmla="*/ 1654380 h 1654380"/>
                  <a:gd name="connsiteX2-99" fmla="*/ 0 w 1604962"/>
                  <a:gd name="connsiteY2-100" fmla="*/ 1654380 h 1654380"/>
                  <a:gd name="connsiteX3-101" fmla="*/ 0 w 1604962"/>
                  <a:gd name="connsiteY3-102" fmla="*/ 0 h 1654380"/>
                  <a:gd name="connsiteX4-103" fmla="*/ 1604962 w 1604962"/>
                  <a:gd name="connsiteY4-104" fmla="*/ 0 h 1654380"/>
                  <a:gd name="connsiteX5-105" fmla="*/ 1601786 w 1604962"/>
                  <a:gd name="connsiteY5-106" fmla="*/ 447722 h 1654380"/>
                  <a:gd name="connsiteX0-107" fmla="*/ 1603215 w 1604962"/>
                  <a:gd name="connsiteY0-108" fmla="*/ 1230200 h 1654380"/>
                  <a:gd name="connsiteX1-109" fmla="*/ 1604962 w 1604962"/>
                  <a:gd name="connsiteY1-110" fmla="*/ 1654380 h 1654380"/>
                  <a:gd name="connsiteX2-111" fmla="*/ 0 w 1604962"/>
                  <a:gd name="connsiteY2-112" fmla="*/ 1654380 h 1654380"/>
                  <a:gd name="connsiteX3-113" fmla="*/ 0 w 1604962"/>
                  <a:gd name="connsiteY3-114" fmla="*/ 0 h 1654380"/>
                  <a:gd name="connsiteX4-115" fmla="*/ 1604962 w 1604962"/>
                  <a:gd name="connsiteY4-116" fmla="*/ 0 h 1654380"/>
                  <a:gd name="connsiteX5-117" fmla="*/ 1601786 w 1604962"/>
                  <a:gd name="connsiteY5-118" fmla="*/ 483441 h 1654380"/>
                  <a:gd name="connsiteX0-119" fmla="*/ 1605597 w 1605714"/>
                  <a:gd name="connsiteY0-120" fmla="*/ 1313544 h 1654380"/>
                  <a:gd name="connsiteX1-121" fmla="*/ 1604962 w 1605714"/>
                  <a:gd name="connsiteY1-122" fmla="*/ 1654380 h 1654380"/>
                  <a:gd name="connsiteX2-123" fmla="*/ 0 w 1605714"/>
                  <a:gd name="connsiteY2-124" fmla="*/ 1654380 h 1654380"/>
                  <a:gd name="connsiteX3-125" fmla="*/ 0 w 1605714"/>
                  <a:gd name="connsiteY3-126" fmla="*/ 0 h 1654380"/>
                  <a:gd name="connsiteX4-127" fmla="*/ 1604962 w 1605714"/>
                  <a:gd name="connsiteY4-128" fmla="*/ 0 h 1654380"/>
                  <a:gd name="connsiteX5-129" fmla="*/ 1601786 w 1605714"/>
                  <a:gd name="connsiteY5-130" fmla="*/ 483441 h 1654380"/>
                  <a:gd name="connsiteX0-131" fmla="*/ 1605597 w 1606814"/>
                  <a:gd name="connsiteY0-132" fmla="*/ 1313544 h 1654380"/>
                  <a:gd name="connsiteX1-133" fmla="*/ 1604962 w 1606814"/>
                  <a:gd name="connsiteY1-134" fmla="*/ 1654380 h 1654380"/>
                  <a:gd name="connsiteX2-135" fmla="*/ 0 w 1606814"/>
                  <a:gd name="connsiteY2-136" fmla="*/ 1654380 h 1654380"/>
                  <a:gd name="connsiteX3-137" fmla="*/ 0 w 1606814"/>
                  <a:gd name="connsiteY3-138" fmla="*/ 0 h 1654380"/>
                  <a:gd name="connsiteX4-139" fmla="*/ 1604962 w 1606814"/>
                  <a:gd name="connsiteY4-140" fmla="*/ 0 h 1654380"/>
                  <a:gd name="connsiteX5-141" fmla="*/ 1606548 w 1606814"/>
                  <a:gd name="connsiteY5-142" fmla="*/ 481060 h 165438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</a:cxnLst>
                <a:rect l="l" t="t" r="r" b="b"/>
                <a:pathLst>
                  <a:path w="1606814" h="1654380">
                    <a:moveTo>
                      <a:pt x="1605597" y="1313544"/>
                    </a:moveTo>
                    <a:cubicBezTo>
                      <a:pt x="1606179" y="1566062"/>
                      <a:pt x="1604380" y="1401862"/>
                      <a:pt x="1604962" y="1654380"/>
                    </a:cubicBezTo>
                    <a:lnTo>
                      <a:pt x="0" y="1654380"/>
                    </a:lnTo>
                    <a:lnTo>
                      <a:pt x="0" y="0"/>
                    </a:lnTo>
                    <a:lnTo>
                      <a:pt x="1604962" y="0"/>
                    </a:lnTo>
                    <a:cubicBezTo>
                      <a:pt x="1604380" y="298942"/>
                      <a:pt x="1607765" y="39878"/>
                      <a:pt x="1606548" y="481060"/>
                    </a:cubicBez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lt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endParaRPr lang="zh-CN" altLang="en-US" dirty="0">
                  <a:solidFill>
                    <a:schemeClr val="lt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F918E0-DA02-1CB4-C079-A0B37FB348C1}"/>
                  </a:ext>
                </a:extLst>
              </p:cNvPr>
              <p:cNvSpPr txBox="1"/>
              <p:nvPr/>
            </p:nvSpPr>
            <p:spPr>
              <a:xfrm>
                <a:off x="6612060" y="4668880"/>
                <a:ext cx="40692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经过培训和面试</a:t>
                </a:r>
                <a:endParaRPr lang="en-US" altLang="zh-CN" sz="2400" dirty="0"/>
              </a:p>
              <a:p>
                <a:r>
                  <a:rPr lang="zh-CN" altLang="en-US" sz="2400" dirty="0"/>
                  <a:t>加入了</a:t>
                </a:r>
                <a:endParaRPr lang="en-US" altLang="zh-CN" sz="2400" dirty="0"/>
              </a:p>
              <a:p>
                <a:r>
                  <a:rPr lang="en-US" altLang="zh-CN" sz="2400" dirty="0" err="1"/>
                  <a:t>Robocup</a:t>
                </a:r>
                <a:endParaRPr lang="en-US" altLang="zh-CN" sz="2400" dirty="0"/>
              </a:p>
              <a:p>
                <a:r>
                  <a:rPr lang="zh-CN" altLang="en-US" sz="2400" dirty="0"/>
                  <a:t>实验室</a:t>
                </a:r>
              </a:p>
            </p:txBody>
          </p:sp>
        </p:grpSp>
      </p:grpSp>
      <p:sp>
        <p:nvSpPr>
          <p:cNvPr id="16" name="矩形 1">
            <a:extLst>
              <a:ext uri="{FF2B5EF4-FFF2-40B4-BE49-F238E27FC236}">
                <a16:creationId xmlns:a16="http://schemas.microsoft.com/office/drawing/2014/main" id="{C2D5A97C-CF2D-DEDA-8339-6D24A1A6241F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>
          <a:xfrm flipH="1">
            <a:off x="5763616" y="4324511"/>
            <a:ext cx="2656722" cy="2174026"/>
          </a:xfrm>
          <a:custGeom>
            <a:avLst/>
            <a:gdLst>
              <a:gd name="connsiteX0" fmla="*/ 0 w 1604962"/>
              <a:gd name="connsiteY0" fmla="*/ 0 h 1654380"/>
              <a:gd name="connsiteX1" fmla="*/ 1604962 w 1604962"/>
              <a:gd name="connsiteY1" fmla="*/ 0 h 1654380"/>
              <a:gd name="connsiteX2" fmla="*/ 1604962 w 1604962"/>
              <a:gd name="connsiteY2" fmla="*/ 1654380 h 1654380"/>
              <a:gd name="connsiteX3" fmla="*/ 0 w 1604962"/>
              <a:gd name="connsiteY3" fmla="*/ 1654380 h 1654380"/>
              <a:gd name="connsiteX4" fmla="*/ 0 w 1604962"/>
              <a:gd name="connsiteY4" fmla="*/ 0 h 1654380"/>
              <a:gd name="connsiteX0-1" fmla="*/ 0 w 1604962"/>
              <a:gd name="connsiteY0-2" fmla="*/ 0 h 1654380"/>
              <a:gd name="connsiteX1-3" fmla="*/ 1604962 w 1604962"/>
              <a:gd name="connsiteY1-4" fmla="*/ 0 h 1654380"/>
              <a:gd name="connsiteX2-5" fmla="*/ 1603215 w 1604962"/>
              <a:gd name="connsiteY2-6" fmla="*/ 896825 h 1654380"/>
              <a:gd name="connsiteX3-7" fmla="*/ 1604962 w 1604962"/>
              <a:gd name="connsiteY3-8" fmla="*/ 1654380 h 1654380"/>
              <a:gd name="connsiteX4-9" fmla="*/ 0 w 1604962"/>
              <a:gd name="connsiteY4-10" fmla="*/ 1654380 h 1654380"/>
              <a:gd name="connsiteX5" fmla="*/ 0 w 1604962"/>
              <a:gd name="connsiteY5" fmla="*/ 0 h 1654380"/>
              <a:gd name="connsiteX0-11" fmla="*/ 1603215 w 1694655"/>
              <a:gd name="connsiteY0-12" fmla="*/ 896825 h 1654380"/>
              <a:gd name="connsiteX1-13" fmla="*/ 1604962 w 1694655"/>
              <a:gd name="connsiteY1-14" fmla="*/ 1654380 h 1654380"/>
              <a:gd name="connsiteX2-15" fmla="*/ 0 w 1694655"/>
              <a:gd name="connsiteY2-16" fmla="*/ 1654380 h 1654380"/>
              <a:gd name="connsiteX3-17" fmla="*/ 0 w 1694655"/>
              <a:gd name="connsiteY3-18" fmla="*/ 0 h 1654380"/>
              <a:gd name="connsiteX4-19" fmla="*/ 1604962 w 1694655"/>
              <a:gd name="connsiteY4-20" fmla="*/ 0 h 1654380"/>
              <a:gd name="connsiteX5-21" fmla="*/ 1694655 w 1694655"/>
              <a:gd name="connsiteY5-22" fmla="*/ 988265 h 1654380"/>
              <a:gd name="connsiteX0-23" fmla="*/ 1603215 w 1604962"/>
              <a:gd name="connsiteY0-24" fmla="*/ 896825 h 1654380"/>
              <a:gd name="connsiteX1-25" fmla="*/ 1604962 w 1604962"/>
              <a:gd name="connsiteY1-26" fmla="*/ 1654380 h 1654380"/>
              <a:gd name="connsiteX2-27" fmla="*/ 0 w 1604962"/>
              <a:gd name="connsiteY2-28" fmla="*/ 1654380 h 1654380"/>
              <a:gd name="connsiteX3-29" fmla="*/ 0 w 1604962"/>
              <a:gd name="connsiteY3-30" fmla="*/ 0 h 1654380"/>
              <a:gd name="connsiteX4-31" fmla="*/ 1604962 w 1604962"/>
              <a:gd name="connsiteY4-32" fmla="*/ 0 h 1654380"/>
              <a:gd name="connsiteX5-33" fmla="*/ 1599405 w 1604962"/>
              <a:gd name="connsiteY5-34" fmla="*/ 902540 h 1654380"/>
              <a:gd name="connsiteX0-35" fmla="*/ 1603215 w 1604962"/>
              <a:gd name="connsiteY0-36" fmla="*/ 896825 h 1654380"/>
              <a:gd name="connsiteX1-37" fmla="*/ 1604962 w 1604962"/>
              <a:gd name="connsiteY1-38" fmla="*/ 1654380 h 1654380"/>
              <a:gd name="connsiteX2-39" fmla="*/ 0 w 1604962"/>
              <a:gd name="connsiteY2-40" fmla="*/ 1654380 h 1654380"/>
              <a:gd name="connsiteX3-41" fmla="*/ 0 w 1604962"/>
              <a:gd name="connsiteY3-42" fmla="*/ 0 h 1654380"/>
              <a:gd name="connsiteX4-43" fmla="*/ 1604962 w 1604962"/>
              <a:gd name="connsiteY4-44" fmla="*/ 0 h 1654380"/>
              <a:gd name="connsiteX5-45" fmla="*/ 1599405 w 1604962"/>
              <a:gd name="connsiteY5-46" fmla="*/ 902540 h 1654380"/>
              <a:gd name="connsiteX0-47" fmla="*/ 1603215 w 1604962"/>
              <a:gd name="connsiteY0-48" fmla="*/ 896825 h 1654380"/>
              <a:gd name="connsiteX1-49" fmla="*/ 1604962 w 1604962"/>
              <a:gd name="connsiteY1-50" fmla="*/ 1654380 h 1654380"/>
              <a:gd name="connsiteX2-51" fmla="*/ 0 w 1604962"/>
              <a:gd name="connsiteY2-52" fmla="*/ 1654380 h 1654380"/>
              <a:gd name="connsiteX3-53" fmla="*/ 0 w 1604962"/>
              <a:gd name="connsiteY3-54" fmla="*/ 0 h 1654380"/>
              <a:gd name="connsiteX4-55" fmla="*/ 1604962 w 1604962"/>
              <a:gd name="connsiteY4-56" fmla="*/ 0 h 1654380"/>
              <a:gd name="connsiteX5-57" fmla="*/ 1604168 w 1604962"/>
              <a:gd name="connsiteY5-58" fmla="*/ 897778 h 1654380"/>
              <a:gd name="connsiteX0-59" fmla="*/ 1603215 w 1604962"/>
              <a:gd name="connsiteY0-60" fmla="*/ 896825 h 1654380"/>
              <a:gd name="connsiteX1-61" fmla="*/ 1604962 w 1604962"/>
              <a:gd name="connsiteY1-62" fmla="*/ 1654380 h 1654380"/>
              <a:gd name="connsiteX2-63" fmla="*/ 0 w 1604962"/>
              <a:gd name="connsiteY2-64" fmla="*/ 1654380 h 1654380"/>
              <a:gd name="connsiteX3-65" fmla="*/ 0 w 1604962"/>
              <a:gd name="connsiteY3-66" fmla="*/ 0 h 1654380"/>
              <a:gd name="connsiteX4-67" fmla="*/ 1604962 w 1604962"/>
              <a:gd name="connsiteY4-68" fmla="*/ 0 h 1654380"/>
              <a:gd name="connsiteX5-69" fmla="*/ 1601786 w 1604962"/>
              <a:gd name="connsiteY5-70" fmla="*/ 447722 h 1654380"/>
              <a:gd name="connsiteX0-71" fmla="*/ 1610359 w 1610395"/>
              <a:gd name="connsiteY0-72" fmla="*/ 1396888 h 1654380"/>
              <a:gd name="connsiteX1-73" fmla="*/ 1604962 w 1610395"/>
              <a:gd name="connsiteY1-74" fmla="*/ 1654380 h 1654380"/>
              <a:gd name="connsiteX2-75" fmla="*/ 0 w 1610395"/>
              <a:gd name="connsiteY2-76" fmla="*/ 1654380 h 1654380"/>
              <a:gd name="connsiteX3-77" fmla="*/ 0 w 1610395"/>
              <a:gd name="connsiteY3-78" fmla="*/ 0 h 1654380"/>
              <a:gd name="connsiteX4-79" fmla="*/ 1604962 w 1610395"/>
              <a:gd name="connsiteY4-80" fmla="*/ 0 h 1654380"/>
              <a:gd name="connsiteX5-81" fmla="*/ 1601786 w 1610395"/>
              <a:gd name="connsiteY5-82" fmla="*/ 447722 h 1654380"/>
              <a:gd name="connsiteX0-83" fmla="*/ 1603215 w 1604962"/>
              <a:gd name="connsiteY0-84" fmla="*/ 1201625 h 1654380"/>
              <a:gd name="connsiteX1-85" fmla="*/ 1604962 w 1604962"/>
              <a:gd name="connsiteY1-86" fmla="*/ 1654380 h 1654380"/>
              <a:gd name="connsiteX2-87" fmla="*/ 0 w 1604962"/>
              <a:gd name="connsiteY2-88" fmla="*/ 1654380 h 1654380"/>
              <a:gd name="connsiteX3-89" fmla="*/ 0 w 1604962"/>
              <a:gd name="connsiteY3-90" fmla="*/ 0 h 1654380"/>
              <a:gd name="connsiteX4-91" fmla="*/ 1604962 w 1604962"/>
              <a:gd name="connsiteY4-92" fmla="*/ 0 h 1654380"/>
              <a:gd name="connsiteX5-93" fmla="*/ 1601786 w 1604962"/>
              <a:gd name="connsiteY5-94" fmla="*/ 447722 h 1654380"/>
              <a:gd name="connsiteX0-95" fmla="*/ 1603215 w 1604962"/>
              <a:gd name="connsiteY0-96" fmla="*/ 1230200 h 1654380"/>
              <a:gd name="connsiteX1-97" fmla="*/ 1604962 w 1604962"/>
              <a:gd name="connsiteY1-98" fmla="*/ 1654380 h 1654380"/>
              <a:gd name="connsiteX2-99" fmla="*/ 0 w 1604962"/>
              <a:gd name="connsiteY2-100" fmla="*/ 1654380 h 1654380"/>
              <a:gd name="connsiteX3-101" fmla="*/ 0 w 1604962"/>
              <a:gd name="connsiteY3-102" fmla="*/ 0 h 1654380"/>
              <a:gd name="connsiteX4-103" fmla="*/ 1604962 w 1604962"/>
              <a:gd name="connsiteY4-104" fmla="*/ 0 h 1654380"/>
              <a:gd name="connsiteX5-105" fmla="*/ 1601786 w 1604962"/>
              <a:gd name="connsiteY5-106" fmla="*/ 447722 h 1654380"/>
              <a:gd name="connsiteX0-107" fmla="*/ 1603215 w 1604962"/>
              <a:gd name="connsiteY0-108" fmla="*/ 1230200 h 1654380"/>
              <a:gd name="connsiteX1-109" fmla="*/ 1604962 w 1604962"/>
              <a:gd name="connsiteY1-110" fmla="*/ 1654380 h 1654380"/>
              <a:gd name="connsiteX2-111" fmla="*/ 0 w 1604962"/>
              <a:gd name="connsiteY2-112" fmla="*/ 1654380 h 1654380"/>
              <a:gd name="connsiteX3-113" fmla="*/ 0 w 1604962"/>
              <a:gd name="connsiteY3-114" fmla="*/ 0 h 1654380"/>
              <a:gd name="connsiteX4-115" fmla="*/ 1604962 w 1604962"/>
              <a:gd name="connsiteY4-116" fmla="*/ 0 h 1654380"/>
              <a:gd name="connsiteX5-117" fmla="*/ 1601786 w 1604962"/>
              <a:gd name="connsiteY5-118" fmla="*/ 483441 h 1654380"/>
              <a:gd name="connsiteX0-119" fmla="*/ 1605597 w 1605714"/>
              <a:gd name="connsiteY0-120" fmla="*/ 1313544 h 1654380"/>
              <a:gd name="connsiteX1-121" fmla="*/ 1604962 w 1605714"/>
              <a:gd name="connsiteY1-122" fmla="*/ 1654380 h 1654380"/>
              <a:gd name="connsiteX2-123" fmla="*/ 0 w 1605714"/>
              <a:gd name="connsiteY2-124" fmla="*/ 1654380 h 1654380"/>
              <a:gd name="connsiteX3-125" fmla="*/ 0 w 1605714"/>
              <a:gd name="connsiteY3-126" fmla="*/ 0 h 1654380"/>
              <a:gd name="connsiteX4-127" fmla="*/ 1604962 w 1605714"/>
              <a:gd name="connsiteY4-128" fmla="*/ 0 h 1654380"/>
              <a:gd name="connsiteX5-129" fmla="*/ 1601786 w 1605714"/>
              <a:gd name="connsiteY5-130" fmla="*/ 483441 h 1654380"/>
              <a:gd name="connsiteX0-131" fmla="*/ 1605597 w 1606814"/>
              <a:gd name="connsiteY0-132" fmla="*/ 1313544 h 1654380"/>
              <a:gd name="connsiteX1-133" fmla="*/ 1604962 w 1606814"/>
              <a:gd name="connsiteY1-134" fmla="*/ 1654380 h 1654380"/>
              <a:gd name="connsiteX2-135" fmla="*/ 0 w 1606814"/>
              <a:gd name="connsiteY2-136" fmla="*/ 1654380 h 1654380"/>
              <a:gd name="connsiteX3-137" fmla="*/ 0 w 1606814"/>
              <a:gd name="connsiteY3-138" fmla="*/ 0 h 1654380"/>
              <a:gd name="connsiteX4-139" fmla="*/ 1604962 w 1606814"/>
              <a:gd name="connsiteY4-140" fmla="*/ 0 h 1654380"/>
              <a:gd name="connsiteX5-141" fmla="*/ 1606548 w 1606814"/>
              <a:gd name="connsiteY5-142" fmla="*/ 481060 h 16543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606814" h="1654380">
                <a:moveTo>
                  <a:pt x="1605597" y="1313544"/>
                </a:moveTo>
                <a:cubicBezTo>
                  <a:pt x="1606179" y="1566062"/>
                  <a:pt x="1604380" y="1401862"/>
                  <a:pt x="1604962" y="1654380"/>
                </a:cubicBezTo>
                <a:lnTo>
                  <a:pt x="0" y="1654380"/>
                </a:lnTo>
                <a:lnTo>
                  <a:pt x="0" y="0"/>
                </a:lnTo>
                <a:lnTo>
                  <a:pt x="1604962" y="0"/>
                </a:lnTo>
                <a:cubicBezTo>
                  <a:pt x="1604380" y="298942"/>
                  <a:pt x="1607765" y="39878"/>
                  <a:pt x="1606548" y="481060"/>
                </a:cubicBezTo>
              </a:path>
            </a:pathLst>
          </a:cu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53C1F0-61DE-0DC1-BDB7-CC6668CFD273}"/>
              </a:ext>
            </a:extLst>
          </p:cNvPr>
          <p:cNvSpPr txBox="1"/>
          <p:nvPr/>
        </p:nvSpPr>
        <p:spPr>
          <a:xfrm>
            <a:off x="5341925" y="5022409"/>
            <a:ext cx="62358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5DC592-B6FA-05F3-34E8-BD2AF713678B}"/>
              </a:ext>
            </a:extLst>
          </p:cNvPr>
          <p:cNvSpPr txBox="1"/>
          <p:nvPr/>
        </p:nvSpPr>
        <p:spPr>
          <a:xfrm>
            <a:off x="5990606" y="4916178"/>
            <a:ext cx="233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经过面试作为青志联实践服务部副部长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比赛</a:t>
            </a:r>
            <a:r>
              <a:rPr 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经历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>
            <p:custDataLst>
              <p:tags r:id="rId5"/>
            </p:custDataLst>
          </p:nvPr>
        </p:nvSpPr>
        <p:spPr>
          <a:xfrm>
            <a:off x="4464968" y="3421066"/>
            <a:ext cx="1185973" cy="623820"/>
          </a:xfrm>
          <a:custGeom>
            <a:avLst/>
            <a:gdLst>
              <a:gd name="connsiteX0" fmla="*/ 0 w 1887981"/>
              <a:gd name="connsiteY0" fmla="*/ 0 h 993074"/>
              <a:gd name="connsiteX1" fmla="*/ 1802581 w 1887981"/>
              <a:gd name="connsiteY1" fmla="*/ 0 h 993074"/>
              <a:gd name="connsiteX2" fmla="*/ 1855559 w 1887981"/>
              <a:gd name="connsiteY2" fmla="*/ 96773 h 993074"/>
              <a:gd name="connsiteX3" fmla="*/ 1750949 w 1887981"/>
              <a:gd name="connsiteY3" fmla="*/ 454478 h 993074"/>
              <a:gd name="connsiteX4" fmla="*/ 826344 w 1887981"/>
              <a:gd name="connsiteY4" fmla="*/ 960652 h 993074"/>
              <a:gd name="connsiteX5" fmla="*/ 468639 w 1887981"/>
              <a:gd name="connsiteY5" fmla="*/ 856042 h 993074"/>
              <a:gd name="connsiteX6" fmla="*/ 0 w 1887981"/>
              <a:gd name="connsiteY6" fmla="*/ 0 h 9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7981" h="993074">
                <a:moveTo>
                  <a:pt x="0" y="0"/>
                </a:moveTo>
                <a:lnTo>
                  <a:pt x="1802581" y="0"/>
                </a:lnTo>
                <a:lnTo>
                  <a:pt x="1855559" y="96773"/>
                </a:lnTo>
                <a:cubicBezTo>
                  <a:pt x="1925450" y="224439"/>
                  <a:pt x="1878614" y="384588"/>
                  <a:pt x="1750949" y="454478"/>
                </a:cubicBezTo>
                <a:lnTo>
                  <a:pt x="826344" y="960652"/>
                </a:lnTo>
                <a:cubicBezTo>
                  <a:pt x="698679" y="1030543"/>
                  <a:pt x="538530" y="983707"/>
                  <a:pt x="468639" y="856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1" name="任意多边形 40"/>
          <p:cNvSpPr/>
          <p:nvPr>
            <p:custDataLst>
              <p:tags r:id="rId6"/>
            </p:custDataLst>
          </p:nvPr>
        </p:nvSpPr>
        <p:spPr>
          <a:xfrm>
            <a:off x="4139450" y="2300631"/>
            <a:ext cx="1457844" cy="1120435"/>
          </a:xfrm>
          <a:custGeom>
            <a:avLst/>
            <a:gdLst>
              <a:gd name="connsiteX0" fmla="*/ 1212492 w 2320780"/>
              <a:gd name="connsiteY0" fmla="*/ 1146 h 1783648"/>
              <a:gd name="connsiteX1" fmla="*/ 1419342 w 2320780"/>
              <a:gd name="connsiteY1" fmla="*/ 137033 h 1783648"/>
              <a:gd name="connsiteX2" fmla="*/ 2320780 w 2320780"/>
              <a:gd name="connsiteY2" fmla="*/ 1783648 h 1783648"/>
              <a:gd name="connsiteX3" fmla="*/ 518199 w 2320780"/>
              <a:gd name="connsiteY3" fmla="*/ 1783648 h 1783648"/>
              <a:gd name="connsiteX4" fmla="*/ 32422 w 2320780"/>
              <a:gd name="connsiteY4" fmla="*/ 896301 h 1783648"/>
              <a:gd name="connsiteX5" fmla="*/ 137032 w 2320780"/>
              <a:gd name="connsiteY5" fmla="*/ 538596 h 1783648"/>
              <a:gd name="connsiteX6" fmla="*/ 1061637 w 2320780"/>
              <a:gd name="connsiteY6" fmla="*/ 32422 h 1783648"/>
              <a:gd name="connsiteX7" fmla="*/ 1212492 w 2320780"/>
              <a:gd name="connsiteY7" fmla="*/ 1146 h 178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780" h="1783648">
                <a:moveTo>
                  <a:pt x="1212492" y="1146"/>
                </a:moveTo>
                <a:cubicBezTo>
                  <a:pt x="1296722" y="9025"/>
                  <a:pt x="1375661" y="57242"/>
                  <a:pt x="1419342" y="137033"/>
                </a:cubicBezTo>
                <a:lnTo>
                  <a:pt x="2320780" y="1783648"/>
                </a:lnTo>
                <a:lnTo>
                  <a:pt x="518199" y="1783648"/>
                </a:lnTo>
                <a:lnTo>
                  <a:pt x="32422" y="896301"/>
                </a:lnTo>
                <a:cubicBezTo>
                  <a:pt x="-37469" y="768636"/>
                  <a:pt x="9367" y="608486"/>
                  <a:pt x="137032" y="538596"/>
                </a:cubicBezTo>
                <a:lnTo>
                  <a:pt x="1061637" y="32422"/>
                </a:lnTo>
                <a:cubicBezTo>
                  <a:pt x="1109512" y="6213"/>
                  <a:pt x="1161954" y="-3581"/>
                  <a:pt x="1212492" y="1146"/>
                </a:cubicBezTo>
                <a:close/>
              </a:path>
            </a:pathLst>
          </a:custGeom>
          <a:solidFill>
            <a:schemeClr val="lt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任意多边形 41"/>
          <p:cNvSpPr/>
          <p:nvPr>
            <p:custDataLst>
              <p:tags r:id="rId7"/>
            </p:custDataLst>
          </p:nvPr>
        </p:nvSpPr>
        <p:spPr bwMode="auto">
          <a:xfrm>
            <a:off x="4582446" y="2754963"/>
            <a:ext cx="449231" cy="379633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任意多边形 46"/>
          <p:cNvSpPr/>
          <p:nvPr>
            <p:custDataLst>
              <p:tags r:id="rId8"/>
            </p:custDataLst>
          </p:nvPr>
        </p:nvSpPr>
        <p:spPr>
          <a:xfrm>
            <a:off x="2057008" y="3421066"/>
            <a:ext cx="1185973" cy="623820"/>
          </a:xfrm>
          <a:custGeom>
            <a:avLst/>
            <a:gdLst>
              <a:gd name="connsiteX0" fmla="*/ 0 w 1887981"/>
              <a:gd name="connsiteY0" fmla="*/ 0 h 993074"/>
              <a:gd name="connsiteX1" fmla="*/ 1802581 w 1887981"/>
              <a:gd name="connsiteY1" fmla="*/ 0 h 993074"/>
              <a:gd name="connsiteX2" fmla="*/ 1855559 w 1887981"/>
              <a:gd name="connsiteY2" fmla="*/ 96773 h 993074"/>
              <a:gd name="connsiteX3" fmla="*/ 1750949 w 1887981"/>
              <a:gd name="connsiteY3" fmla="*/ 454478 h 993074"/>
              <a:gd name="connsiteX4" fmla="*/ 826344 w 1887981"/>
              <a:gd name="connsiteY4" fmla="*/ 960652 h 993074"/>
              <a:gd name="connsiteX5" fmla="*/ 468639 w 1887981"/>
              <a:gd name="connsiteY5" fmla="*/ 856042 h 993074"/>
              <a:gd name="connsiteX6" fmla="*/ 0 w 1887981"/>
              <a:gd name="connsiteY6" fmla="*/ 0 h 9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7981" h="993074">
                <a:moveTo>
                  <a:pt x="0" y="0"/>
                </a:moveTo>
                <a:lnTo>
                  <a:pt x="1802581" y="0"/>
                </a:lnTo>
                <a:lnTo>
                  <a:pt x="1855559" y="96773"/>
                </a:lnTo>
                <a:cubicBezTo>
                  <a:pt x="1925450" y="224439"/>
                  <a:pt x="1878614" y="384588"/>
                  <a:pt x="1750949" y="454478"/>
                </a:cubicBezTo>
                <a:lnTo>
                  <a:pt x="826344" y="960652"/>
                </a:lnTo>
                <a:cubicBezTo>
                  <a:pt x="698679" y="1030543"/>
                  <a:pt x="538530" y="983707"/>
                  <a:pt x="468639" y="856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8" name="任意多边形 47"/>
          <p:cNvSpPr/>
          <p:nvPr>
            <p:custDataLst>
              <p:tags r:id="rId9"/>
            </p:custDataLst>
          </p:nvPr>
        </p:nvSpPr>
        <p:spPr>
          <a:xfrm>
            <a:off x="1731491" y="2300631"/>
            <a:ext cx="1457844" cy="1120435"/>
          </a:xfrm>
          <a:custGeom>
            <a:avLst/>
            <a:gdLst>
              <a:gd name="connsiteX0" fmla="*/ 1212492 w 2320780"/>
              <a:gd name="connsiteY0" fmla="*/ 1146 h 1783648"/>
              <a:gd name="connsiteX1" fmla="*/ 1419342 w 2320780"/>
              <a:gd name="connsiteY1" fmla="*/ 137033 h 1783648"/>
              <a:gd name="connsiteX2" fmla="*/ 2320780 w 2320780"/>
              <a:gd name="connsiteY2" fmla="*/ 1783648 h 1783648"/>
              <a:gd name="connsiteX3" fmla="*/ 518199 w 2320780"/>
              <a:gd name="connsiteY3" fmla="*/ 1783648 h 1783648"/>
              <a:gd name="connsiteX4" fmla="*/ 32422 w 2320780"/>
              <a:gd name="connsiteY4" fmla="*/ 896301 h 1783648"/>
              <a:gd name="connsiteX5" fmla="*/ 137032 w 2320780"/>
              <a:gd name="connsiteY5" fmla="*/ 538596 h 1783648"/>
              <a:gd name="connsiteX6" fmla="*/ 1061637 w 2320780"/>
              <a:gd name="connsiteY6" fmla="*/ 32422 h 1783648"/>
              <a:gd name="connsiteX7" fmla="*/ 1212492 w 2320780"/>
              <a:gd name="connsiteY7" fmla="*/ 1146 h 178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780" h="1783648">
                <a:moveTo>
                  <a:pt x="1212492" y="1146"/>
                </a:moveTo>
                <a:cubicBezTo>
                  <a:pt x="1296722" y="9025"/>
                  <a:pt x="1375661" y="57242"/>
                  <a:pt x="1419342" y="137033"/>
                </a:cubicBezTo>
                <a:lnTo>
                  <a:pt x="2320780" y="1783648"/>
                </a:lnTo>
                <a:lnTo>
                  <a:pt x="518199" y="1783648"/>
                </a:lnTo>
                <a:lnTo>
                  <a:pt x="32422" y="896301"/>
                </a:lnTo>
                <a:cubicBezTo>
                  <a:pt x="-37469" y="768636"/>
                  <a:pt x="9367" y="608486"/>
                  <a:pt x="137032" y="538596"/>
                </a:cubicBezTo>
                <a:lnTo>
                  <a:pt x="1061637" y="32422"/>
                </a:lnTo>
                <a:cubicBezTo>
                  <a:pt x="1109512" y="6213"/>
                  <a:pt x="1161954" y="-3581"/>
                  <a:pt x="1212492" y="1146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任意多边形 48"/>
          <p:cNvSpPr/>
          <p:nvPr>
            <p:custDataLst>
              <p:tags r:id="rId10"/>
            </p:custDataLst>
          </p:nvPr>
        </p:nvSpPr>
        <p:spPr bwMode="auto">
          <a:xfrm>
            <a:off x="2171417" y="2726859"/>
            <a:ext cx="450865" cy="381014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矩形 50"/>
          <p:cNvSpPr/>
          <p:nvPr>
            <p:custDataLst>
              <p:tags r:id="rId11"/>
            </p:custDataLst>
          </p:nvPr>
        </p:nvSpPr>
        <p:spPr bwMode="auto">
          <a:xfrm>
            <a:off x="1306194" y="4195962"/>
            <a:ext cx="2362083" cy="11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90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计算机与信息系第五届“新生杯”足球冠军</a:t>
            </a:r>
          </a:p>
        </p:txBody>
      </p:sp>
      <p:sp>
        <p:nvSpPr>
          <p:cNvPr id="54" name="矩形 53"/>
          <p:cNvSpPr/>
          <p:nvPr>
            <p:custDataLst>
              <p:tags r:id="rId12"/>
            </p:custDataLst>
          </p:nvPr>
        </p:nvSpPr>
        <p:spPr bwMode="auto">
          <a:xfrm>
            <a:off x="6122112" y="4195962"/>
            <a:ext cx="2362083" cy="11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90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“树立安全意识 共筑国家防线”主题手绘海报三等奖</a:t>
            </a:r>
          </a:p>
        </p:txBody>
      </p:sp>
      <p:sp>
        <p:nvSpPr>
          <p:cNvPr id="57" name="矩形 56"/>
          <p:cNvSpPr/>
          <p:nvPr>
            <p:custDataLst>
              <p:tags r:id="rId13"/>
            </p:custDataLst>
          </p:nvPr>
        </p:nvSpPr>
        <p:spPr bwMode="auto">
          <a:xfrm>
            <a:off x="3714154" y="4195962"/>
            <a:ext cx="2362083" cy="11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90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计算机与信息系第五届“新生杯”篮球亚军</a:t>
            </a:r>
          </a:p>
        </p:txBody>
      </p:sp>
      <p:sp>
        <p:nvSpPr>
          <p:cNvPr id="60" name="矩形 59"/>
          <p:cNvSpPr/>
          <p:nvPr>
            <p:custDataLst>
              <p:tags r:id="rId14"/>
            </p:custDataLst>
          </p:nvPr>
        </p:nvSpPr>
        <p:spPr bwMode="auto">
          <a:xfrm>
            <a:off x="8530072" y="4195962"/>
            <a:ext cx="2362083" cy="11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0" rIns="91440" bIns="4572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900" spc="11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“军歌嘹亮”合唱比赛二等奖</a:t>
            </a:r>
          </a:p>
        </p:txBody>
      </p:sp>
      <p:cxnSp>
        <p:nvCxnSpPr>
          <p:cNvPr id="65" name="直接连接符 64"/>
          <p:cNvCxnSpPr/>
          <p:nvPr>
            <p:custDataLst>
              <p:tags r:id="rId15"/>
            </p:custDataLst>
          </p:nvPr>
        </p:nvCxnSpPr>
        <p:spPr>
          <a:xfrm>
            <a:off x="3691216" y="4335659"/>
            <a:ext cx="0" cy="826307"/>
          </a:xfrm>
          <a:prstGeom prst="line">
            <a:avLst/>
          </a:prstGeom>
          <a:ln w="3175" cap="rnd">
            <a:solidFill>
              <a:schemeClr val="lt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16"/>
            </p:custDataLst>
          </p:nvPr>
        </p:nvCxnSpPr>
        <p:spPr>
          <a:xfrm>
            <a:off x="6099174" y="4335659"/>
            <a:ext cx="0" cy="826307"/>
          </a:xfrm>
          <a:prstGeom prst="line">
            <a:avLst/>
          </a:prstGeom>
          <a:ln w="3175" cap="rnd">
            <a:solidFill>
              <a:schemeClr val="lt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>
            <p:custDataLst>
              <p:tags r:id="rId17"/>
            </p:custDataLst>
          </p:nvPr>
        </p:nvCxnSpPr>
        <p:spPr>
          <a:xfrm>
            <a:off x="8507134" y="4335659"/>
            <a:ext cx="0" cy="826307"/>
          </a:xfrm>
          <a:prstGeom prst="line">
            <a:avLst/>
          </a:prstGeom>
          <a:ln w="3175" cap="rnd">
            <a:solidFill>
              <a:schemeClr val="lt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>
            <p:custDataLst>
              <p:tags r:id="rId18"/>
            </p:custDataLst>
          </p:nvPr>
        </p:nvSpPr>
        <p:spPr>
          <a:xfrm>
            <a:off x="9280886" y="3421066"/>
            <a:ext cx="1185973" cy="623820"/>
          </a:xfrm>
          <a:custGeom>
            <a:avLst/>
            <a:gdLst>
              <a:gd name="connsiteX0" fmla="*/ 0 w 1887981"/>
              <a:gd name="connsiteY0" fmla="*/ 0 h 993074"/>
              <a:gd name="connsiteX1" fmla="*/ 1802581 w 1887981"/>
              <a:gd name="connsiteY1" fmla="*/ 0 h 993074"/>
              <a:gd name="connsiteX2" fmla="*/ 1855559 w 1887981"/>
              <a:gd name="connsiteY2" fmla="*/ 96773 h 993074"/>
              <a:gd name="connsiteX3" fmla="*/ 1750949 w 1887981"/>
              <a:gd name="connsiteY3" fmla="*/ 454478 h 993074"/>
              <a:gd name="connsiteX4" fmla="*/ 826344 w 1887981"/>
              <a:gd name="connsiteY4" fmla="*/ 960652 h 993074"/>
              <a:gd name="connsiteX5" fmla="*/ 468639 w 1887981"/>
              <a:gd name="connsiteY5" fmla="*/ 856042 h 993074"/>
              <a:gd name="connsiteX6" fmla="*/ 0 w 1887981"/>
              <a:gd name="connsiteY6" fmla="*/ 0 h 9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7981" h="993074">
                <a:moveTo>
                  <a:pt x="0" y="0"/>
                </a:moveTo>
                <a:lnTo>
                  <a:pt x="1802581" y="0"/>
                </a:lnTo>
                <a:lnTo>
                  <a:pt x="1855559" y="96773"/>
                </a:lnTo>
                <a:cubicBezTo>
                  <a:pt x="1925450" y="224439"/>
                  <a:pt x="1878614" y="384588"/>
                  <a:pt x="1750949" y="454478"/>
                </a:cubicBezTo>
                <a:lnTo>
                  <a:pt x="826344" y="960652"/>
                </a:lnTo>
                <a:cubicBezTo>
                  <a:pt x="698679" y="1030543"/>
                  <a:pt x="538530" y="983707"/>
                  <a:pt x="468639" y="856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71" name="任意多边形 70"/>
          <p:cNvSpPr/>
          <p:nvPr>
            <p:custDataLst>
              <p:tags r:id="rId19"/>
            </p:custDataLst>
          </p:nvPr>
        </p:nvSpPr>
        <p:spPr>
          <a:xfrm>
            <a:off x="8955368" y="2300631"/>
            <a:ext cx="1457844" cy="1120435"/>
          </a:xfrm>
          <a:custGeom>
            <a:avLst/>
            <a:gdLst>
              <a:gd name="connsiteX0" fmla="*/ 1212492 w 2320780"/>
              <a:gd name="connsiteY0" fmla="*/ 1146 h 1783648"/>
              <a:gd name="connsiteX1" fmla="*/ 1419342 w 2320780"/>
              <a:gd name="connsiteY1" fmla="*/ 137033 h 1783648"/>
              <a:gd name="connsiteX2" fmla="*/ 2320780 w 2320780"/>
              <a:gd name="connsiteY2" fmla="*/ 1783648 h 1783648"/>
              <a:gd name="connsiteX3" fmla="*/ 518199 w 2320780"/>
              <a:gd name="connsiteY3" fmla="*/ 1783648 h 1783648"/>
              <a:gd name="connsiteX4" fmla="*/ 32422 w 2320780"/>
              <a:gd name="connsiteY4" fmla="*/ 896301 h 1783648"/>
              <a:gd name="connsiteX5" fmla="*/ 137032 w 2320780"/>
              <a:gd name="connsiteY5" fmla="*/ 538596 h 1783648"/>
              <a:gd name="connsiteX6" fmla="*/ 1061637 w 2320780"/>
              <a:gd name="connsiteY6" fmla="*/ 32422 h 1783648"/>
              <a:gd name="connsiteX7" fmla="*/ 1212492 w 2320780"/>
              <a:gd name="connsiteY7" fmla="*/ 1146 h 178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780" h="1783648">
                <a:moveTo>
                  <a:pt x="1212492" y="1146"/>
                </a:moveTo>
                <a:cubicBezTo>
                  <a:pt x="1296722" y="9025"/>
                  <a:pt x="1375661" y="57242"/>
                  <a:pt x="1419342" y="137033"/>
                </a:cubicBezTo>
                <a:lnTo>
                  <a:pt x="2320780" y="1783648"/>
                </a:lnTo>
                <a:lnTo>
                  <a:pt x="518199" y="1783648"/>
                </a:lnTo>
                <a:lnTo>
                  <a:pt x="32422" y="896301"/>
                </a:lnTo>
                <a:cubicBezTo>
                  <a:pt x="-37469" y="768636"/>
                  <a:pt x="9367" y="608486"/>
                  <a:pt x="137032" y="538596"/>
                </a:cubicBezTo>
                <a:lnTo>
                  <a:pt x="1061637" y="32422"/>
                </a:lnTo>
                <a:cubicBezTo>
                  <a:pt x="1109512" y="6213"/>
                  <a:pt x="1161954" y="-3581"/>
                  <a:pt x="1212492" y="1146"/>
                </a:cubicBezTo>
                <a:close/>
              </a:path>
            </a:pathLst>
          </a:custGeom>
          <a:solidFill>
            <a:schemeClr val="lt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2" name="任意多边形 71"/>
          <p:cNvSpPr/>
          <p:nvPr>
            <p:custDataLst>
              <p:tags r:id="rId20"/>
            </p:custDataLst>
          </p:nvPr>
        </p:nvSpPr>
        <p:spPr bwMode="auto">
          <a:xfrm>
            <a:off x="9398364" y="2754963"/>
            <a:ext cx="449231" cy="379633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4" name="任意多边形 73"/>
          <p:cNvSpPr/>
          <p:nvPr>
            <p:custDataLst>
              <p:tags r:id="rId21"/>
            </p:custDataLst>
          </p:nvPr>
        </p:nvSpPr>
        <p:spPr>
          <a:xfrm>
            <a:off x="6872927" y="3421066"/>
            <a:ext cx="1185973" cy="623820"/>
          </a:xfrm>
          <a:custGeom>
            <a:avLst/>
            <a:gdLst>
              <a:gd name="connsiteX0" fmla="*/ 0 w 1887981"/>
              <a:gd name="connsiteY0" fmla="*/ 0 h 993074"/>
              <a:gd name="connsiteX1" fmla="*/ 1802581 w 1887981"/>
              <a:gd name="connsiteY1" fmla="*/ 0 h 993074"/>
              <a:gd name="connsiteX2" fmla="*/ 1855559 w 1887981"/>
              <a:gd name="connsiteY2" fmla="*/ 96773 h 993074"/>
              <a:gd name="connsiteX3" fmla="*/ 1750949 w 1887981"/>
              <a:gd name="connsiteY3" fmla="*/ 454478 h 993074"/>
              <a:gd name="connsiteX4" fmla="*/ 826344 w 1887981"/>
              <a:gd name="connsiteY4" fmla="*/ 960652 h 993074"/>
              <a:gd name="connsiteX5" fmla="*/ 468639 w 1887981"/>
              <a:gd name="connsiteY5" fmla="*/ 856042 h 993074"/>
              <a:gd name="connsiteX6" fmla="*/ 0 w 1887981"/>
              <a:gd name="connsiteY6" fmla="*/ 0 h 99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7981" h="993074">
                <a:moveTo>
                  <a:pt x="0" y="0"/>
                </a:moveTo>
                <a:lnTo>
                  <a:pt x="1802581" y="0"/>
                </a:lnTo>
                <a:lnTo>
                  <a:pt x="1855559" y="96773"/>
                </a:lnTo>
                <a:cubicBezTo>
                  <a:pt x="1925450" y="224439"/>
                  <a:pt x="1878614" y="384588"/>
                  <a:pt x="1750949" y="454478"/>
                </a:cubicBezTo>
                <a:lnTo>
                  <a:pt x="826344" y="960652"/>
                </a:lnTo>
                <a:cubicBezTo>
                  <a:pt x="698679" y="1030543"/>
                  <a:pt x="538530" y="983707"/>
                  <a:pt x="468639" y="856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75" name="任意多边形 74"/>
          <p:cNvSpPr/>
          <p:nvPr>
            <p:custDataLst>
              <p:tags r:id="rId22"/>
            </p:custDataLst>
          </p:nvPr>
        </p:nvSpPr>
        <p:spPr>
          <a:xfrm>
            <a:off x="6547410" y="2300631"/>
            <a:ext cx="1457844" cy="1120435"/>
          </a:xfrm>
          <a:custGeom>
            <a:avLst/>
            <a:gdLst>
              <a:gd name="connsiteX0" fmla="*/ 1212492 w 2320780"/>
              <a:gd name="connsiteY0" fmla="*/ 1146 h 1783648"/>
              <a:gd name="connsiteX1" fmla="*/ 1419342 w 2320780"/>
              <a:gd name="connsiteY1" fmla="*/ 137033 h 1783648"/>
              <a:gd name="connsiteX2" fmla="*/ 2320780 w 2320780"/>
              <a:gd name="connsiteY2" fmla="*/ 1783648 h 1783648"/>
              <a:gd name="connsiteX3" fmla="*/ 518199 w 2320780"/>
              <a:gd name="connsiteY3" fmla="*/ 1783648 h 1783648"/>
              <a:gd name="connsiteX4" fmla="*/ 32422 w 2320780"/>
              <a:gd name="connsiteY4" fmla="*/ 896301 h 1783648"/>
              <a:gd name="connsiteX5" fmla="*/ 137032 w 2320780"/>
              <a:gd name="connsiteY5" fmla="*/ 538596 h 1783648"/>
              <a:gd name="connsiteX6" fmla="*/ 1061637 w 2320780"/>
              <a:gd name="connsiteY6" fmla="*/ 32422 h 1783648"/>
              <a:gd name="connsiteX7" fmla="*/ 1212492 w 2320780"/>
              <a:gd name="connsiteY7" fmla="*/ 1146 h 178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0780" h="1783648">
                <a:moveTo>
                  <a:pt x="1212492" y="1146"/>
                </a:moveTo>
                <a:cubicBezTo>
                  <a:pt x="1296722" y="9025"/>
                  <a:pt x="1375661" y="57242"/>
                  <a:pt x="1419342" y="137033"/>
                </a:cubicBezTo>
                <a:lnTo>
                  <a:pt x="2320780" y="1783648"/>
                </a:lnTo>
                <a:lnTo>
                  <a:pt x="518199" y="1783648"/>
                </a:lnTo>
                <a:lnTo>
                  <a:pt x="32422" y="896301"/>
                </a:lnTo>
                <a:cubicBezTo>
                  <a:pt x="-37469" y="768636"/>
                  <a:pt x="9367" y="608486"/>
                  <a:pt x="137032" y="538596"/>
                </a:cubicBezTo>
                <a:lnTo>
                  <a:pt x="1061637" y="32422"/>
                </a:lnTo>
                <a:cubicBezTo>
                  <a:pt x="1109512" y="6213"/>
                  <a:pt x="1161954" y="-3581"/>
                  <a:pt x="1212492" y="1146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6" name="任意多边形 75"/>
          <p:cNvSpPr/>
          <p:nvPr>
            <p:custDataLst>
              <p:tags r:id="rId23"/>
            </p:custDataLst>
          </p:nvPr>
        </p:nvSpPr>
        <p:spPr bwMode="auto">
          <a:xfrm>
            <a:off x="6987335" y="2726859"/>
            <a:ext cx="450865" cy="381014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>
              <a:lnSpc>
                <a:spcPct val="120000"/>
              </a:lnSpc>
            </a:pPr>
            <a:endParaRPr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06DD3-7201-D742-9AF2-C889899A86DB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40" y="5335311"/>
            <a:ext cx="2094841" cy="1466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086E5A-1957-5C42-62C5-746D8AA7A96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711" y="5335311"/>
            <a:ext cx="2218120" cy="1424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E1FF3F-A914-28D6-B89B-C96D1AB5F5EE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74" y="5319772"/>
            <a:ext cx="2094841" cy="138284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F83590-22DA-A9C1-A7EB-EEA827269054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408993" y="4210468"/>
            <a:ext cx="4245240" cy="13048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加入了计算机与信息系足球队，并且每周积极进行训练同时在计算机与信息系新生杯中获得冠军</a:t>
            </a:r>
            <a:endParaRPr lang="en-US" altLang="zh-CN" dirty="0"/>
          </a:p>
          <a:p>
            <a:r>
              <a:rPr lang="zh-CN" altLang="en-US" dirty="0"/>
              <a:t>参加了校区足球比赛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669169B-56FF-FA2C-8CF5-B4561A2A2AAB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07912" y="293290"/>
            <a:ext cx="9182100" cy="1182370"/>
          </a:xfrm>
        </p:spPr>
        <p:txBody>
          <a:bodyPr/>
          <a:lstStyle/>
          <a:p>
            <a:r>
              <a:rPr lang="zh-CN" altLang="en-US" dirty="0"/>
              <a:t>体育活动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80FF05-15BD-1380-1828-99644F972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18" y="2054506"/>
            <a:ext cx="3939602" cy="33335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2D6A5B-750C-3ED4-BECC-B590193448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57" y="1522070"/>
            <a:ext cx="2960226" cy="1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8">
            <a:alphaModFix amt="18000"/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志愿服务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389202" y="1662168"/>
            <a:ext cx="4158434" cy="5419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700" spc="11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参与宿舍清理活动</a:t>
            </a: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3515363" y="2350564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3515363" y="1478094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 rot="16200000" flipV="1">
            <a:off x="3322393" y="1703225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任意多边形: 形状 70"/>
          <p:cNvSpPr/>
          <p:nvPr>
            <p:custDataLst>
              <p:tags r:id="rId9"/>
            </p:custDataLst>
          </p:nvPr>
        </p:nvSpPr>
        <p:spPr>
          <a:xfrm>
            <a:off x="3515363" y="2001576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 rot="16200000" flipV="1">
            <a:off x="8449097" y="2117221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79"/>
          <p:cNvSpPr/>
          <p:nvPr>
            <p:custDataLst>
              <p:tags r:id="rId11"/>
            </p:custDataLst>
          </p:nvPr>
        </p:nvSpPr>
        <p:spPr>
          <a:xfrm>
            <a:off x="8642068" y="1573894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Object 1107"/>
          <p:cNvSpPr txBox="1"/>
          <p:nvPr>
            <p:custDataLst>
              <p:tags r:id="rId12"/>
            </p:custDataLst>
          </p:nvPr>
        </p:nvSpPr>
        <p:spPr>
          <a:xfrm>
            <a:off x="3631007" y="1547207"/>
            <a:ext cx="757510" cy="67060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 lnSpcReduction="10000"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4389202" y="2913175"/>
            <a:ext cx="4158434" cy="5419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7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参与帮扶老年人活动</a:t>
            </a: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3515363" y="3601571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3515363" y="2729101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16"/>
            </p:custDataLst>
          </p:nvPr>
        </p:nvSpPr>
        <p:spPr>
          <a:xfrm rot="16200000" flipV="1">
            <a:off x="3322393" y="2954232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多边形: 形状 70"/>
          <p:cNvSpPr/>
          <p:nvPr>
            <p:custDataLst>
              <p:tags r:id="rId17"/>
            </p:custDataLst>
          </p:nvPr>
        </p:nvSpPr>
        <p:spPr>
          <a:xfrm>
            <a:off x="3515363" y="3252583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18"/>
            </p:custDataLst>
          </p:nvPr>
        </p:nvSpPr>
        <p:spPr>
          <a:xfrm rot="16200000" flipV="1">
            <a:off x="8449097" y="3368228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: 形状 79"/>
          <p:cNvSpPr/>
          <p:nvPr>
            <p:custDataLst>
              <p:tags r:id="rId19"/>
            </p:custDataLst>
          </p:nvPr>
        </p:nvSpPr>
        <p:spPr>
          <a:xfrm>
            <a:off x="8642068" y="2824901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Object 1107"/>
          <p:cNvSpPr txBox="1"/>
          <p:nvPr>
            <p:custDataLst>
              <p:tags r:id="rId20"/>
            </p:custDataLst>
          </p:nvPr>
        </p:nvSpPr>
        <p:spPr>
          <a:xfrm>
            <a:off x="3631007" y="2798214"/>
            <a:ext cx="757510" cy="67060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 lnSpcReduction="10000"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4389202" y="4164183"/>
            <a:ext cx="4158434" cy="5419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700" spc="11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参与校区运动会的组织与运行</a:t>
            </a:r>
          </a:p>
        </p:txBody>
      </p:sp>
      <p:sp>
        <p:nvSpPr>
          <p:cNvPr id="20" name="矩形 19"/>
          <p:cNvSpPr/>
          <p:nvPr>
            <p:custDataLst>
              <p:tags r:id="rId22"/>
            </p:custDataLst>
          </p:nvPr>
        </p:nvSpPr>
        <p:spPr>
          <a:xfrm>
            <a:off x="3515363" y="4852579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23"/>
            </p:custDataLst>
          </p:nvPr>
        </p:nvSpPr>
        <p:spPr>
          <a:xfrm>
            <a:off x="3515363" y="3980109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>
            <p:custDataLst>
              <p:tags r:id="rId24"/>
            </p:custDataLst>
          </p:nvPr>
        </p:nvSpPr>
        <p:spPr>
          <a:xfrm rot="16200000" flipV="1">
            <a:off x="3322393" y="4205240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任意多边形: 形状 70"/>
          <p:cNvSpPr/>
          <p:nvPr>
            <p:custDataLst>
              <p:tags r:id="rId25"/>
            </p:custDataLst>
          </p:nvPr>
        </p:nvSpPr>
        <p:spPr>
          <a:xfrm>
            <a:off x="3515363" y="4503591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>
            <p:custDataLst>
              <p:tags r:id="rId26"/>
            </p:custDataLst>
          </p:nvPr>
        </p:nvSpPr>
        <p:spPr>
          <a:xfrm rot="16200000" flipV="1">
            <a:off x="8449097" y="4619236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任意多边形: 形状 79"/>
          <p:cNvSpPr/>
          <p:nvPr>
            <p:custDataLst>
              <p:tags r:id="rId27"/>
            </p:custDataLst>
          </p:nvPr>
        </p:nvSpPr>
        <p:spPr>
          <a:xfrm>
            <a:off x="8642068" y="4075909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Object 1107"/>
          <p:cNvSpPr txBox="1"/>
          <p:nvPr>
            <p:custDataLst>
              <p:tags r:id="rId28"/>
            </p:custDataLst>
          </p:nvPr>
        </p:nvSpPr>
        <p:spPr>
          <a:xfrm>
            <a:off x="3631007" y="4049221"/>
            <a:ext cx="757510" cy="67060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 lnSpcReduction="10000"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27" name="文本框 26"/>
          <p:cNvSpPr txBox="1"/>
          <p:nvPr>
            <p:custDataLst>
              <p:tags r:id="rId29"/>
            </p:custDataLst>
          </p:nvPr>
        </p:nvSpPr>
        <p:spPr>
          <a:xfrm>
            <a:off x="4389202" y="5415190"/>
            <a:ext cx="4158434" cy="54195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1700" spc="9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参与校区双选会活动</a:t>
            </a:r>
          </a:p>
        </p:txBody>
      </p:sp>
      <p:sp>
        <p:nvSpPr>
          <p:cNvPr id="28" name="矩形 27"/>
          <p:cNvSpPr/>
          <p:nvPr>
            <p:custDataLst>
              <p:tags r:id="rId30"/>
            </p:custDataLst>
          </p:nvPr>
        </p:nvSpPr>
        <p:spPr>
          <a:xfrm>
            <a:off x="3515363" y="6103586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>
            <p:custDataLst>
              <p:tags r:id="rId31"/>
            </p:custDataLst>
          </p:nvPr>
        </p:nvSpPr>
        <p:spPr>
          <a:xfrm>
            <a:off x="3515363" y="5231116"/>
            <a:ext cx="5168446" cy="38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>
            <p:custDataLst>
              <p:tags r:id="rId32"/>
            </p:custDataLst>
          </p:nvPr>
        </p:nvSpPr>
        <p:spPr>
          <a:xfrm rot="16200000" flipV="1">
            <a:off x="3322393" y="5456247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任意多边形: 形状 70"/>
          <p:cNvSpPr/>
          <p:nvPr>
            <p:custDataLst>
              <p:tags r:id="rId33"/>
            </p:custDataLst>
          </p:nvPr>
        </p:nvSpPr>
        <p:spPr>
          <a:xfrm>
            <a:off x="3515363" y="5754598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>
            <p:custDataLst>
              <p:tags r:id="rId34"/>
            </p:custDataLst>
          </p:nvPr>
        </p:nvSpPr>
        <p:spPr>
          <a:xfrm rot="16200000" flipV="1">
            <a:off x="8449097" y="5870243"/>
            <a:ext cx="427682" cy="417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任意多边形: 形状 79"/>
          <p:cNvSpPr/>
          <p:nvPr>
            <p:custDataLst>
              <p:tags r:id="rId35"/>
            </p:custDataLst>
          </p:nvPr>
        </p:nvSpPr>
        <p:spPr>
          <a:xfrm>
            <a:off x="8642068" y="5326916"/>
            <a:ext cx="41742" cy="288771"/>
          </a:xfrm>
          <a:custGeom>
            <a:avLst/>
            <a:gdLst>
              <a:gd name="connsiteX0" fmla="*/ 0 w 73030"/>
              <a:gd name="connsiteY0" fmla="*/ 291318 h 361916"/>
              <a:gd name="connsiteX1" fmla="*/ 73030 w 73030"/>
              <a:gd name="connsiteY1" fmla="*/ 291318 h 361916"/>
              <a:gd name="connsiteX2" fmla="*/ 73030 w 73030"/>
              <a:gd name="connsiteY2" fmla="*/ 361916 h 361916"/>
              <a:gd name="connsiteX3" fmla="*/ 0 w 73030"/>
              <a:gd name="connsiteY3" fmla="*/ 361916 h 361916"/>
              <a:gd name="connsiteX4" fmla="*/ 0 w 73030"/>
              <a:gd name="connsiteY4" fmla="*/ 194212 h 361916"/>
              <a:gd name="connsiteX5" fmla="*/ 73030 w 73030"/>
              <a:gd name="connsiteY5" fmla="*/ 194212 h 361916"/>
              <a:gd name="connsiteX6" fmla="*/ 73030 w 73030"/>
              <a:gd name="connsiteY6" fmla="*/ 264810 h 361916"/>
              <a:gd name="connsiteX7" fmla="*/ 0 w 73030"/>
              <a:gd name="connsiteY7" fmla="*/ 264810 h 361916"/>
              <a:gd name="connsiteX8" fmla="*/ 0 w 73030"/>
              <a:gd name="connsiteY8" fmla="*/ 97106 h 361916"/>
              <a:gd name="connsiteX9" fmla="*/ 73030 w 73030"/>
              <a:gd name="connsiteY9" fmla="*/ 97106 h 361916"/>
              <a:gd name="connsiteX10" fmla="*/ 73030 w 73030"/>
              <a:gd name="connsiteY10" fmla="*/ 167704 h 361916"/>
              <a:gd name="connsiteX11" fmla="*/ 0 w 73030"/>
              <a:gd name="connsiteY11" fmla="*/ 167704 h 361916"/>
              <a:gd name="connsiteX12" fmla="*/ 0 w 73030"/>
              <a:gd name="connsiteY12" fmla="*/ 0 h 361916"/>
              <a:gd name="connsiteX13" fmla="*/ 73030 w 73030"/>
              <a:gd name="connsiteY13" fmla="*/ 0 h 361916"/>
              <a:gd name="connsiteX14" fmla="*/ 73030 w 73030"/>
              <a:gd name="connsiteY14" fmla="*/ 70598 h 361916"/>
              <a:gd name="connsiteX15" fmla="*/ 0 w 73030"/>
              <a:gd name="connsiteY15" fmla="*/ 70598 h 36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3030" h="361916">
                <a:moveTo>
                  <a:pt x="0" y="291318"/>
                </a:moveTo>
                <a:lnTo>
                  <a:pt x="73030" y="291318"/>
                </a:lnTo>
                <a:lnTo>
                  <a:pt x="73030" y="361916"/>
                </a:lnTo>
                <a:lnTo>
                  <a:pt x="0" y="361916"/>
                </a:lnTo>
                <a:close/>
                <a:moveTo>
                  <a:pt x="0" y="194212"/>
                </a:moveTo>
                <a:lnTo>
                  <a:pt x="73030" y="194212"/>
                </a:lnTo>
                <a:lnTo>
                  <a:pt x="73030" y="264810"/>
                </a:lnTo>
                <a:lnTo>
                  <a:pt x="0" y="264810"/>
                </a:lnTo>
                <a:close/>
                <a:moveTo>
                  <a:pt x="0" y="97106"/>
                </a:moveTo>
                <a:lnTo>
                  <a:pt x="73030" y="97106"/>
                </a:lnTo>
                <a:lnTo>
                  <a:pt x="73030" y="167704"/>
                </a:lnTo>
                <a:lnTo>
                  <a:pt x="0" y="167704"/>
                </a:lnTo>
                <a:close/>
                <a:moveTo>
                  <a:pt x="0" y="0"/>
                </a:moveTo>
                <a:lnTo>
                  <a:pt x="73030" y="0"/>
                </a:lnTo>
                <a:lnTo>
                  <a:pt x="73030" y="70598"/>
                </a:lnTo>
                <a:lnTo>
                  <a:pt x="0" y="705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Object 1107"/>
          <p:cNvSpPr txBox="1"/>
          <p:nvPr>
            <p:custDataLst>
              <p:tags r:id="rId36"/>
            </p:custDataLst>
          </p:nvPr>
        </p:nvSpPr>
        <p:spPr>
          <a:xfrm>
            <a:off x="3631007" y="5300229"/>
            <a:ext cx="757510" cy="67060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 lnSpcReduction="10000"/>
          </a:bodyPr>
          <a:lstStyle/>
          <a:p>
            <a:pPr algn="ctr" defTabSz="457200">
              <a:lnSpc>
                <a:spcPct val="150000"/>
              </a:lnSpc>
            </a:pPr>
            <a:r>
              <a:rPr lang="en-US" altLang="zh-CN" sz="3600" b="1" spc="150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46EFCC1-1CAA-5FE9-1B30-8BC5EFC6CED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64" y="1455058"/>
            <a:ext cx="3170481" cy="92523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8FA5947-A29B-002C-014F-3C52FD1486A3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050" y="2656343"/>
            <a:ext cx="3044338" cy="94522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72F6E7F-DDE4-BC7A-6BBF-6D607AFB040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23" y="3980109"/>
            <a:ext cx="2936761" cy="94522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E5495CC-80DB-9F09-91D1-65F21540FF24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41" y="5216670"/>
            <a:ext cx="3052204" cy="9252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7958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ZmNjM2Y2YmRlNzgyMzY4MTc1YmRmMTk1NGIyZjc3M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_5*a*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3"/>
  <p:tag name="KSO_WM_UNIT_ID" val="_5*a*3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6*i*5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6*b*1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0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1*i*4"/>
  <p:tag name="KSO_WM_UNIT_LAYERLEVEL" val="1"/>
  <p:tag name="KSO_WM_TAG_VERSION" val="1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UNIT_CONTENT_GROUP_TYPE" val="contentchi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非常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  <p:tag name="KSO_WM_SLIDE_BACKGROUND_TYPE" val="genera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868;"/>
  <p:tag name="KSO_WM_SLIDE_ID" val="custom20230827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27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6.5&quot;,&quot;top&quot;:&quot;86.75&quot;,&quot;width&quot;:&quot;810.3&quot;,&quot;height&quot;:&quot;338.2&quot;}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827_1*f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827_1*b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.25"/>
  <p:tag name="KSO_WM_UNIT_TEXT_FILL_FORE_SCHEMECOLOR_INDEX" val="13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27_1*a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27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827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827_4*b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27_4*a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827_4*l_h_i*1_1_1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目录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custom20230827_4*l_h_f*1_1_1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DIAGRAM_GROUP_CODE" val="l1-1"/>
  <p:tag name="KSO_WM_UNIT_SUBTYPE" val="a"/>
  <p:tag name="KSO_WM_UNIT_TEXT_FILL_FORE_SCHEMECOLOR_INDEX" val="5"/>
  <p:tag name="KSO_WM_UNIT_TEXT_FILL_TYPE" val="1"/>
  <p:tag name="KSO_WM_UNIT_USESOURCEFORMAT_APPLY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30827_4*l_h_i*1_1_2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827_4*l_h_i*1_2_1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目录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custom20230827_4*l_h_f*1_2_1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DIAGRAM_GROUP_CODE" val="l1-1"/>
  <p:tag name="KSO_WM_UNIT_SUBTYPE" val="a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30827_4*l_h_i*1_2_2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827_4*l_h_i*1_3_1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目录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custom20230827_4*l_h_f*1_3_1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DIAGRAM_GROUP_CODE" val="l1-1"/>
  <p:tag name="KSO_WM_UNIT_SUBTYPE" val="a"/>
  <p:tag name="KSO_WM_UNIT_TEXT_FILL_FORE_SCHEMECOLOR_INDEX" val="5"/>
  <p:tag name="KSO_WM_UNIT_TEXT_FILL_TYPE" val="1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30827_4*l_h_i*1_3_2"/>
  <p:tag name="KSO_WM_TEMPLATE_CATEGORY" val="custom"/>
  <p:tag name="KSO_WM_TEMPLATE_INDEX" val="202308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868;"/>
  <p:tag name="KSO_WM_SLIDE_ID" val="custom20230827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27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27_7*e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1"/>
  <p:tag name="KSO_WM_UNIT_TEXT_FILL_FORE_SCHEMECOLOR_INDEX_2_BRIGHTNESS" val="0"/>
  <p:tag name="KSO_WM_UNIT_TEXT_FILL_FORE_SCHEMECOLOR_INDEX_2" val="6"/>
  <p:tag name="KSO_WM_UNIT_TEXT_FILL_FORE_SCHEMECOLOR_INDEX_2_POS" val="0.77"/>
  <p:tag name="KSO_WM_UNIT_TEXT_FILL_FORE_SCHEMECOLOR_INDEX_2_TRANS" val="0.44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27_7*a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5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9-23T10:55:10&quot;,&quot;maxSize&quot;:{&quot;size1&quot;:22.2},&quot;minSize&quot;:{&quot;size1&quot;:13.5},&quot;normalSize&quot;:{&quot;size1&quot;:13.5},&quot;subLayout&quot;:[{&quot;id&quot;:&quot;2023-09-23T10:55:10&quot;,&quot;margin&quot;:{&quot;bottom&quot;:0.025999998673796654,&quot;left&quot;:2.117000102996826,&quot;right&quot;:1.2699999809265137,&quot;top&quot;:0.4230000376701355},&quot;type&quot;:0},{&quot;id&quot;:&quot;2023-09-23T10:55:10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46_5*m_h_f*1_1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46_5*m_h_i*1_1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49*6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160046_5*m_h_x*1_1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46_5*m_h_i*1_2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8*4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160046_5*m_h_x*1_2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46_5*m_h_i*1_3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4*6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160046_5*m_h_x*1_3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046_5*m_h_i*1_4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88*3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4_1"/>
  <p:tag name="KSO_WM_UNIT_ID" val="diagram160046_5*m_h_x*1_4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160046_5*m_h_i*1_5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59*7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5_1"/>
  <p:tag name="KSO_WM_UNIT_ID" val="diagram160046_5*m_h_x*1_5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160046_5*m_h_i*1_6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9*6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6_1"/>
  <p:tag name="KSO_WM_UNIT_ID" val="diagram160046_5*m_h_x*1_6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160046_5*m_h_i*1_2_5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46_5*m_h_i*1_2_2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46_5*m_h_i*1_2_3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160046_5*m_h_i*1_2_4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46_5*m_h_i*1_3_2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46_5*m_h_i*1_3_3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160046_5*m_h_i*1_3_4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160046_5*m_h_i*1_3_5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160046_5*m_h_i*1_4_2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160046_5*m_h_i*1_4_3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160046_5*m_h_i*1_4_4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160046_5*m_h_i*1_4_5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160046_5*m_h_i*1_5_2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160046_5*m_h_i*1_5_3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160046_5*m_h_i*1_5_4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160046_5*m_h_i*1_5_5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160046_5*m_h_i*1_6_2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160046_5*m_h_i*1_6_3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160046_5*m_h_i*1_6_4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160046_5*m_h_i*1_6_5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46_5*m_h_f*1_2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46_5*m_h_f*1_3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160046_5*m_h_f*1_6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160046_5*m_h_f*1_4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160046_5*m_h_f*1_5_1"/>
  <p:tag name="KSO_WM_TEMPLATE_CATEGORY" val="diagram"/>
  <p:tag name="KSO_WM_TEMPLATE_INDEX" val="160046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868;"/>
  <p:tag name="KSO_WM_SLIDE_ID" val="custom20230827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27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27_7*e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1"/>
  <p:tag name="KSO_WM_UNIT_TEXT_FILL_FORE_SCHEMECOLOR_INDEX_2_BRIGHTNESS" val="0"/>
  <p:tag name="KSO_WM_UNIT_TEXT_FILL_FORE_SCHEMECOLOR_INDEX_2" val="6"/>
  <p:tag name="KSO_WM_UNIT_TEXT_FILL_FORE_SCHEMECOLOR_INDEX_2_POS" val="0.77"/>
  <p:tag name="KSO_WM_UNIT_TEXT_FILL_FORE_SCHEMECOLOR_INDEX_2_TRANS" val="0.44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27_7*a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5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9-23T10:55:09&quot;,&quot;maxSize&quot;:{&quot;size1&quot;:22.2},&quot;minSize&quot;:{&quot;size1&quot;:13.5},&quot;normalSize&quot;:{&quot;size1&quot;:13.5},&quot;subLayout&quot;:[{&quot;id&quot;:&quot;2023-09-23T10:55:09&quot;,&quot;margin&quot;:{&quot;bottom&quot;:0.025999998673796654,&quot;left&quot;:2.117000102996826,&quot;right&quot;:1.2699999809265137,&quot;top&quot;:0.4230000376701355},&quot;type&quot;:0},{&quot;id&quot;:&quot;2023-09-23T10:55:09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416_3*l_h_i*1_1_3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5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9416_3*l_h_i*1_1_1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0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16_3*l_h_i*1_1_2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16_3*l_h_f*1_1_1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UNIT_PRESET_TEXT" val="单击此处输入你所需要的正文，文字就是您思想的提炼。"/>
  <p:tag name="KSO_WM_CHIP_GROUPID" val="60bed14f191caac4ef202434"/>
  <p:tag name="KSO_WM_CHIP_XID" val="60bed14f191caac4ef202435"/>
  <p:tag name="KSO_WM_ASSEMBLE_CHIP_INDEX" val="c9d1bc6f2a574e1cb23d7a0616f0d11b"/>
  <p:tag name="KSO_WM_UNIT_VALUE" val="60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416_3*l_h_i*1_2_3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5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9416_3*l_h_i*1_2_1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0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416_3*l_h_i*1_2_2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16_3*l_h_f*1_2_1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UNIT_PRESET_TEXT" val="单击此处输入你所需要的正文，文字就是您思想的提炼。"/>
  <p:tag name="KSO_WM_CHIP_GROUPID" val="60bed14f191caac4ef202434"/>
  <p:tag name="KSO_WM_CHIP_XID" val="60bed14f191caac4ef202435"/>
  <p:tag name="KSO_WM_ASSEMBLE_CHIP_INDEX" val="c9d1bc6f2a574e1cb23d7a0616f0d11b"/>
  <p:tag name="KSO_WM_UNIT_VALUE" val="60"/>
  <p:tag name="KSO_WM_UNIT_TEXT_FILL_FORE_SCHEMECOLOR_INDEX_BRIGHTNESS" val="0.15"/>
  <p:tag name="KSO_WM_UNIT_TEXT_FILL_FORE_SCHEMECOLOR_INDEX" val="13"/>
  <p:tag name="KSO_WM_UNIT_TEXT_FILL_TYPE" val="1"/>
  <p:tag name="KSO_WM_UNIT_USESOURCEFORMAT_APPLY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416_3*l_h_i*1_2_2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416_3*l_h_i*1_2_3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5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416_3*l_h_i*1_2_3"/>
  <p:tag name="KSO_WM_TEMPLATE_CATEGORY" val="diagram"/>
  <p:tag name="KSO_WM_TEMPLATE_INDEX" val="20219416"/>
  <p:tag name="KSO_WM_UNIT_LAYERLEVEL" val="1_1_1"/>
  <p:tag name="KSO_WM_TAG_VERSION" val="1.0"/>
  <p:tag name="KSO_WM_BEAUTIFY_FLAG" val="#wm#"/>
  <p:tag name="KSO_WM_CHIP_GROUPID" val="60bed14f191caac4ef202434"/>
  <p:tag name="KSO_WM_CHIP_XID" val="60bed14f191caac4ef202435"/>
  <p:tag name="KSO_WM_ASSEMBLE_CHIP_INDEX" val="c9d1bc6f2a574e1cb23d7a0616f0d11b"/>
  <p:tag name="KSO_WM_UNIT_VALUE" val="5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5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9-23T10:55:10&quot;,&quot;maxSize&quot;:{&quot;size1&quot;:22.2},&quot;minSize&quot;:{&quot;size1&quot;:13.5},&quot;normalSize&quot;:{&quot;size1&quot;:13.5},&quot;subLayout&quot;:[{&quot;id&quot;:&quot;2023-09-23T10:55:10&quot;,&quot;margin&quot;:{&quot;bottom&quot;:0.025999998673796654,&quot;left&quot;:2.117000102996826,&quot;right&quot;:1.2699999809265137,&quot;top&quot;:0.4230000376701355},&quot;type&quot;:0},{&quot;id&quot;:&quot;2023-09-23T10:55:10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6152_3*m_h_i*1_2_3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SUBTYPE" val="d"/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6152_3*m_h_i*1_2_2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6152_3*m_h_i*1_2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6152_3*m_h_i*1_1_3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SUBTYPE" val="d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6152_3*m_h_i*1_1_2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6152_3*m_h_i*1_1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_INDEX" val="5"/>
  <p:tag name="KSO_WM_UNIT_PRESET_TEXT_LEN" val="25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6152_3*m_h_f*1_1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_INDEX" val="5"/>
  <p:tag name="KSO_WM_UNIT_PRESET_TEXT_LEN" val="25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6152_3*m_h_f*1_4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_INDEX" val="5"/>
  <p:tag name="KSO_WM_UNIT_PRESET_TEXT_LEN" val="25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6152_3*m_h_f*1_2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_INDEX" val="5"/>
  <p:tag name="KSO_WM_UNIT_PRESET_TEXT_LEN" val="25"/>
  <p:tag name="KSO_WM_UNIT_NOCLEAR" val="0"/>
  <p:tag name="KSO_WM_UNIT_VALUE" val="5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6152_3*m_h_f*1_3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6152_3*m_i*1_1"/>
  <p:tag name="KSO_WM_TEMPLATE_CATEGORY" val="diagram"/>
  <p:tag name="KSO_WM_TEMPLATE_INDEX" val="20206152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06152_3*m_i*1_2"/>
  <p:tag name="KSO_WM_TEMPLATE_CATEGORY" val="diagram"/>
  <p:tag name="KSO_WM_TEMPLATE_INDEX" val="20206152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206152_3*m_i*1_3"/>
  <p:tag name="KSO_WM_TEMPLATE_CATEGORY" val="diagram"/>
  <p:tag name="KSO_WM_TEMPLATE_INDEX" val="20206152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  <p:tag name="KSO_WM_UNIT_USESOURCEFORMAT_APPLY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6152_3*m_h_i*1_4_3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SUBTYPE" val="d"/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6152_3*m_h_i*1_4_2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6152_3*m_h_i*1_4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6152_3*m_h_i*1_3_3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SUBTYPE" val="d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6152_3*m_h_i*1_3_2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6152_3*m_h_i*1_3_1"/>
  <p:tag name="KSO_WM_TEMPLATE_CATEGORY" val="diagram"/>
  <p:tag name="KSO_WM_TEMPLATE_INDEX" val="2020615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5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9-23T10:55:10&quot;,&quot;maxSize&quot;:{&quot;size1&quot;:22.2},&quot;minSize&quot;:{&quot;size1&quot;:13.5},&quot;normalSize&quot;:{&quot;size1&quot;:13.5},&quot;subLayout&quot;:[{&quot;id&quot;:&quot;2023-09-23T10:55:10&quot;,&quot;margin&quot;:{&quot;bottom&quot;:0.025999998673796654,&quot;left&quot;:2.117000102996826,&quot;right&quot;:1.2699999809265137,&quot;top&quot;:0.4230000376701355},&quot;type&quot;:0},{&quot;id&quot;:&quot;2023-09-23T10:55:10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120_3*l_h_f*1_1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UNIT_PRESET_TEXT" val="单击此处输入你的正文，准确理解您传达的信息。"/>
  <p:tag name="KSO_WM_UNIT_VALUE" val="50"/>
  <p:tag name="KSO_WM_CHIP_GROUPID" val="60b9dffed573a1aeab43bcad"/>
  <p:tag name="KSO_WM_CHIP_XID" val="60b9dffed573a1aeab43bcae"/>
  <p:tag name="KSO_WM_ASSEMBLE_CHIP_INDEX" val="5a6733dc42bc43c2b5a0df9e7276d1ce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120_3*l_h_i*1_1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120_3*l_h_i*1_1_3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9120_3*l_h_i*1_1_4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19120_3*l_h_i*1_1_5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6"/>
  <p:tag name="KSO_WM_UNIT_ID" val="diagram20219120_3*l_h_i*1_1_6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7"/>
  <p:tag name="KSO_WM_UNIT_ID" val="diagram20219120_3*l_h_i*1_1_7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19120_3*l_h_i*1_1_2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120_3*l_h_f*1_2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UNIT_PRESET_TEXT" val="单击此处输入你的正文，准确理解您传达的信息。"/>
  <p:tag name="KSO_WM_UNIT_VALUE" val="50"/>
  <p:tag name="KSO_WM_CHIP_GROUPID" val="60b9dffed573a1aeab43bcad"/>
  <p:tag name="KSO_WM_CHIP_XID" val="60b9dffed573a1aeab43bcae"/>
  <p:tag name="KSO_WM_ASSEMBLE_CHIP_INDEX" val="5a6733dc42bc43c2b5a0df9e7276d1ce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120_3*l_h_i*1_2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120_3*l_h_i*1_2_3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9120_3*l_h_i*1_2_4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120_3*l_h_i*1_2_5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6"/>
  <p:tag name="KSO_WM_UNIT_ID" val="diagram20219120_3*l_h_i*1_2_6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7"/>
  <p:tag name="KSO_WM_UNIT_ID" val="diagram20219120_3*l_h_i*1_2_7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19120_3*l_h_i*1_2_2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9120_3*l_h_f*1_3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UNIT_PRESET_TEXT" val="单击此处输入你的正文，准确理解您传达的信息。"/>
  <p:tag name="KSO_WM_UNIT_VALUE" val="50"/>
  <p:tag name="KSO_WM_CHIP_GROUPID" val="60b9dffed573a1aeab43bcad"/>
  <p:tag name="KSO_WM_CHIP_XID" val="60b9dffed573a1aeab43bcae"/>
  <p:tag name="KSO_WM_ASSEMBLE_CHIP_INDEX" val="5a6733dc42bc43c2b5a0df9e7276d1ce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9120_3*l_h_i*1_3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9120_3*l_h_i*1_3_3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19120_3*l_h_i*1_3_4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5"/>
  <p:tag name="KSO_WM_UNIT_ID" val="diagram20219120_3*l_h_i*1_3_5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6"/>
  <p:tag name="KSO_WM_UNIT_ID" val="diagram20219120_3*l_h_i*1_3_6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7"/>
  <p:tag name="KSO_WM_UNIT_ID" val="diagram20219120_3*l_h_i*1_3_7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19120_3*l_h_i*1_3_2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9120_3*l_h_f*1_4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UNIT_PRESET_TEXT" val="单击此处输入你的正文，准确理解您传达的信息。"/>
  <p:tag name="KSO_WM_UNIT_VALUE" val="50"/>
  <p:tag name="KSO_WM_CHIP_GROUPID" val="60b9dffed573a1aeab43bcad"/>
  <p:tag name="KSO_WM_CHIP_XID" val="60b9dffed573a1aeab43bcae"/>
  <p:tag name="KSO_WM_ASSEMBLE_CHIP_INDEX" val="5a6733dc42bc43c2b5a0df9e7276d1ce"/>
  <p:tag name="KSO_WM_UNIT_TEXT_FILL_FORE_SCHEMECOLOR_INDEX_BRIGHTNESS" val="0.25"/>
  <p:tag name="KSO_WM_UNIT_TEXT_FILL_FORE_SCHEMECOLOR_INDEX" val="13"/>
  <p:tag name="KSO_WM_UNIT_TEXT_FILL_TYPE" val="1"/>
  <p:tag name="KSO_WM_UNIT_USESOURCEFORMAT_APPLY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9120_3*l_h_i*1_4_1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19120_3*l_h_i*1_4_3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19120_3*l_h_i*1_4_4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5"/>
  <p:tag name="KSO_WM_UNIT_ID" val="diagram20219120_3*l_h_i*1_4_5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6"/>
  <p:tag name="KSO_WM_UNIT_ID" val="diagram20219120_3*l_h_i*1_4_6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7"/>
  <p:tag name="KSO_WM_UNIT_ID" val="diagram20219120_3*l_h_i*1_4_7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0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19120_3*l_h_i*1_4_2"/>
  <p:tag name="KSO_WM_TEMPLATE_CATEGORY" val="diagram"/>
  <p:tag name="KSO_WM_TEMPLATE_INDEX" val="20219120"/>
  <p:tag name="KSO_WM_UNIT_LAYERLEVEL" val="1_1_1"/>
  <p:tag name="KSO_WM_TAG_VERSION" val="1.0"/>
  <p:tag name="KSO_WM_BEAUTIFY_FLAG" val="#wm#"/>
  <p:tag name="KSO_WM_CHIP_GROUPID" val="60b9dffed573a1aeab43bcad"/>
  <p:tag name="KSO_WM_CHIP_XID" val="60b9dffed573a1aeab43bcae"/>
  <p:tag name="KSO_WM_ASSEMBLE_CHIP_INDEX" val="5a6733dc42bc43c2b5a0df9e7276d1ce"/>
  <p:tag name="KSO_WM_UNIT_VALUE" val="2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5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9-23T10:55:10&quot;,&quot;maxSize&quot;:{&quot;size1&quot;:22.2},&quot;minSize&quot;:{&quot;size1&quot;:13.5},&quot;normalSize&quot;:{&quot;size1&quot;:13.5},&quot;subLayout&quot;:[{&quot;id&quot;:&quot;2023-09-23T10:55:10&quot;,&quot;margin&quot;:{&quot;bottom&quot;:0.025999998673796654,&quot;left&quot;:2.117000102996826,&quot;right&quot;:1.2699999809265137,&quot;top&quot;:0.4230000376701355},&quot;type&quot;:0},{&quot;id&quot;:&quot;2023-09-23T10:55:10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1_1"/>
  <p:tag name="KSO_WM_UNIT_ID" val="diagram20205928_3*o_h_f*1_1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2_1"/>
  <p:tag name="KSO_WM_UNIT_ID" val="diagram20205928_3*o_h_f*1_2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3_1"/>
  <p:tag name="KSO_WM_UNIT_ID" val="diagram20205928_3*o_h_f*1_3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f"/>
  <p:tag name="KSO_WM_UNIT_INDEX" val="1_4_1"/>
  <p:tag name="KSO_WM_UNIT_ID" val="diagram20205928_3*o_h_f*1_4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  <p:tag name="KSO_WM_UNIT_USESOURCEFORMAT_APPLY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4_1"/>
  <p:tag name="KSO_WM_UNIT_ID" val="diagram20205928_3*o_h_i*1_4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SUBTYPE" val="d"/>
  <p:tag name="KSO_WM_UNIT_TYPE" val="o_h_i"/>
  <p:tag name="KSO_WM_UNIT_INDEX" val="1_4_3"/>
  <p:tag name="KSO_WM_UNIT_ID" val="diagram20205928_3*o_h_i*1_4_3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3_1"/>
  <p:tag name="KSO_WM_UNIT_ID" val="diagram20205928_3*o_h_i*1_3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SUBTYPE" val="d"/>
  <p:tag name="KSO_WM_UNIT_TYPE" val="o_h_i"/>
  <p:tag name="KSO_WM_UNIT_INDEX" val="1_3_3"/>
  <p:tag name="KSO_WM_UNIT_ID" val="diagram20205928_3*o_h_i*1_3_3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2_1"/>
  <p:tag name="KSO_WM_UNIT_ID" val="diagram20205928_3*o_h_i*1_2_1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SUBTYPE" val="d"/>
  <p:tag name="KSO_WM_UNIT_TYPE" val="o_h_i"/>
  <p:tag name="KSO_WM_UNIT_INDEX" val="1_2_3"/>
  <p:tag name="KSO_WM_UNIT_ID" val="diagram20205928_3*o_h_i*1_2_3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TYPE" val="o_h_i"/>
  <p:tag name="KSO_WM_UNIT_INDEX" val="1_1_2"/>
  <p:tag name="KSO_WM_UNIT_ID" val="diagram20205928_3*o_h_i*1_1_2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o1-1"/>
  <p:tag name="KSO_WM_UNIT_SUBTYPE" val="d"/>
  <p:tag name="KSO_WM_UNIT_TYPE" val="o_h_i"/>
  <p:tag name="KSO_WM_UNIT_INDEX" val="1_1_3"/>
  <p:tag name="KSO_WM_UNIT_ID" val="diagram20205928_3*o_h_i*1_1_3"/>
  <p:tag name="KSO_WM_TEMPLATE_CATEGORY" val="diagram"/>
  <p:tag name="KSO_WM_TEMPLATE_INDEX" val="2020592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868;"/>
  <p:tag name="KSO_WM_SLIDE_ID" val="custom20230827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27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27_7*e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1"/>
  <p:tag name="KSO_WM_UNIT_TEXT_FILL_FORE_SCHEMECOLOR_INDEX_2_BRIGHTNESS" val="0"/>
  <p:tag name="KSO_WM_UNIT_TEXT_FILL_FORE_SCHEMECOLOR_INDEX_2" val="6"/>
  <p:tag name="KSO_WM_UNIT_TEXT_FILL_FORE_SCHEMECOLOR_INDEX_2_POS" val="0.77"/>
  <p:tag name="KSO_WM_UNIT_TEXT_FILL_FORE_SCHEMECOLOR_INDEX_2_TRANS" val="0.44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27_7*a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5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9-23T10:55:10&quot;,&quot;maxSize&quot;:{&quot;size1&quot;:22.2},&quot;minSize&quot;:{&quot;size1&quot;:13.5},&quot;normalSize&quot;:{&quot;size1&quot;:13.5},&quot;subLayout&quot;:[{&quot;id&quot;:&quot;2023-09-23T10:55:10&quot;,&quot;margin&quot;:{&quot;bottom&quot;:0.025999998673796654,&quot;left&quot;:2.117000102996826,&quot;right&quot;:1.2699999809265137,&quot;top&quot;:0.4230000376701355},&quot;type&quot;:0},{&quot;id&quot;:&quot;2023-09-23T10:55:10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WM_BEAUTIFY_SHAPE_IDENTITY" val="{c5da27f3-7c05-4870-a61c-77176a6dc2be}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07_5*l_h_i*1_4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07_5*l_h_i*1_4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307_5*l_h_i*1_4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SUBTYPE" val="a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07_5*l_h_f*1_4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8"/>
  <p:tag name="KSO_WM_UNIT_TEXT_FILL_TYPE" val="1"/>
  <p:tag name="KSO_WM_UNIT_USESOURCEFORMAT_APPLY" val="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307_5*l_h_i*1_5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307_5*l_h_i*1_5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3"/>
  <p:tag name="KSO_WM_UNIT_ID" val="diagram307_5*l_h_i*1_5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307_5*l_h_f*1_5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5"/>
  <p:tag name="KSO_WM_UNIT_TEXT_FILL_FORE_SCHEMECOLOR_INDEX" val="9"/>
  <p:tag name="KSO_WM_UNIT_TEXT_FILL_TYPE" val="1"/>
  <p:tag name="KSO_WM_UNIT_USESOURCEFORMAT_APPLY" val="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07_5*l_h_i*1_1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07_5*l_h_i*1_1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307_5*l_h_i*1_1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SUBTYPE" val="a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07_5*l_h_f*1_1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5"/>
  <p:tag name="KSO_WM_UNIT_TEXT_FILL_TYPE" val="1"/>
  <p:tag name="KSO_WM_UNIT_USESOURCEFORMAT_APPLY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07_5*l_h_i*1_2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07_5*l_h_i*1_2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307_5*l_h_i*1_2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SUBTYPE" val="a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07_5*l_h_f*1_2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6"/>
  <p:tag name="KSO_WM_UNIT_TEXT_FILL_TYPE" val="1"/>
  <p:tag name="KSO_WM_UNIT_USESOURCEFORMAT_APPLY" val="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07_5*l_h_i*1_3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07_5*l_h_i*1_3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307_5*l_h_i*1_3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SUBTYPE" val="a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07_5*l_h_f*1_3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7"/>
  <p:tag name="KSO_WM_UNIT_TEXT_FILL_TYPE" val="1"/>
  <p:tag name="KSO_WM_UNIT_USESOURCEFORMAT_APPLY" val="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4868;"/>
  <p:tag name="KSO_WM_SLIDE_ID" val="custom20230827_9"/>
  <p:tag name="KSO_WM_TEMPLATE_SUBCATEGORY" val="0"/>
  <p:tag name="KSO_WM_TEMPLATE_MASTER_TYPE" val="1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827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6.5&quot;,&quot;top&quot;:&quot;86.75&quot;,&quot;width&quot;:&quot;623.25&quot;,&quot;height&quot;:&quot;338.2&quot;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827_9*f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非常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27_9*a*1"/>
  <p:tag name="KSO_WM_TEMPLATE_CATEGORY" val="custom"/>
  <p:tag name="KSO_WM_TEMPLATE_INDEX" val="20230827"/>
  <p:tag name="KSO_WM_UNIT_LAYERLEVEL" val="1"/>
  <p:tag name="KSO_WM_TAG_VERSION" val="1.0"/>
  <p:tag name="KSO_WM_BEAUTIFY_FLAG" val="#wm#"/>
  <p:tag name="KSO_WM_UNIT_CONTENT_GROUP_TYPE" val="contentchip"/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-0.25"/>
  <p:tag name="KSO_WM_UNIT_TEXT_FILL_FORE_SCHEMECOLOR_INDEX_2" val="6"/>
  <p:tag name="KSO_WM_UNIT_TEXT_FILL_FORE_SCHEMECOLOR_INDEX_2_POS" val="1"/>
  <p:tag name="KSO_WM_UNIT_TEXT_FILL_FORE_SCHEMECOLOR_INDEX_2_TRANS" val="0"/>
  <p:tag name="KSO_WM_UNIT_TEXT_FILL_GRADIENT_TYPE" val="0"/>
  <p:tag name="KSO_WM_UNIT_TEXT_FILL_GRADIENT_ANGLE" val="0"/>
  <p:tag name="KSO_WM_UNIT_TEXT_FILL_GRADIENT_DIRECTION" val="3"/>
  <p:tag name="KSO_WM_UNIT_TEXT_FILL_TYPE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  <p:tag name="KSO_WM_TEMPLATE_CATEGORY" val="custom"/>
  <p:tag name="KSO_WM_TEMPLATE_INDEX" val="2023082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30827"/>
  <p:tag name="KSO_WM_SPECIAL_SOURCE" val="bdnull"/>
  <p:tag name="KSO_WM_TEMPLATE_THUMBS_INDEX" val="1、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  <p:tag name="KSO_WM_UNIT_CONTENT_GROUP_TYPE" val="contentchi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UNIT_CONTENT_GROUP_TYPE" val="contentchip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4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110">
      <a:dk1>
        <a:srgbClr val="000000"/>
      </a:dk1>
      <a:lt1>
        <a:srgbClr val="FFFFFF"/>
      </a:lt1>
      <a:dk2>
        <a:srgbClr val="FEEFE9"/>
      </a:dk2>
      <a:lt2>
        <a:srgbClr val="FFFFFF"/>
      </a:lt2>
      <a:accent1>
        <a:srgbClr val="FE012F"/>
      </a:accent1>
      <a:accent2>
        <a:srgbClr val="FEAF91"/>
      </a:accent2>
      <a:accent3>
        <a:srgbClr val="FB747B"/>
      </a:accent3>
      <a:accent4>
        <a:srgbClr val="D42A3F"/>
      </a:accent4>
      <a:accent5>
        <a:srgbClr val="F0B6BD"/>
      </a:accent5>
      <a:accent6>
        <a:srgbClr val="EB9DA6"/>
      </a:accent6>
      <a:hlink>
        <a:srgbClr val="0563C1"/>
      </a:hlink>
      <a:folHlink>
        <a:srgbClr val="954D72"/>
      </a:folHlink>
    </a:clrScheme>
    <a:fontScheme name="自定义 5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341</Words>
  <Application>Microsoft Office PowerPoint</Application>
  <PresentationFormat>宽屏</PresentationFormat>
  <Paragraphs>81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MiSans</vt:lpstr>
      <vt:lpstr>微软雅黑</vt:lpstr>
      <vt:lpstr>Arial</vt:lpstr>
      <vt:lpstr>Calibri</vt:lpstr>
      <vt:lpstr>Wingdings</vt:lpstr>
      <vt:lpstr>WPS</vt:lpstr>
      <vt:lpstr>2_Office 主题</vt:lpstr>
      <vt:lpstr>三好学生申请答辩</vt:lpstr>
      <vt:lpstr>目录</vt:lpstr>
      <vt:lpstr>个人背景</vt:lpstr>
      <vt:lpstr>PowerPoint 演示文稿</vt:lpstr>
      <vt:lpstr>大一学年情况总结</vt:lpstr>
      <vt:lpstr>PowerPoint 演示文稿</vt:lpstr>
      <vt:lpstr>PowerPoint 演示文稿</vt:lpstr>
      <vt:lpstr>体育活动</vt:lpstr>
      <vt:lpstr>PowerPoint 演示文稿</vt:lpstr>
      <vt:lpstr>PowerPoint 演示文稿</vt:lpstr>
      <vt:lpstr>三下乡活动</vt:lpstr>
      <vt:lpstr>未来规划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Felix Steven</dc:creator>
  <cp:lastModifiedBy>Felix Steven</cp:lastModifiedBy>
  <cp:revision>160</cp:revision>
  <dcterms:created xsi:type="dcterms:W3CDTF">2019-06-19T02:08:00Z</dcterms:created>
  <dcterms:modified xsi:type="dcterms:W3CDTF">2023-09-27T09:20:32Z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E34E04A8F8AC473BB4FDB413805F7E2A_11</vt:lpwstr>
  </property>
</Properties>
</file>