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8"/>
  </p:notesMasterIdLst>
  <p:sldIdLst>
    <p:sldId id="256" r:id="rId2"/>
    <p:sldId id="26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57311-8C7D-464E-8321-7AD90D5AA141}" v="37" dt="2024-10-29T02:06:54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PRASAD" userId="cb349f4eef24bb02" providerId="LiveId" clId="{2D457311-8C7D-464E-8321-7AD90D5AA141}"/>
    <pc:docChg chg="undo custSel modSld">
      <pc:chgData name="RAVI PRASAD" userId="cb349f4eef24bb02" providerId="LiveId" clId="{2D457311-8C7D-464E-8321-7AD90D5AA141}" dt="2024-10-29T02:07:08.217" v="86" actId="14100"/>
      <pc:docMkLst>
        <pc:docMk/>
      </pc:docMkLst>
      <pc:sldChg chg="delSp modSp mod delDesignElem">
        <pc:chgData name="RAVI PRASAD" userId="cb349f4eef24bb02" providerId="LiveId" clId="{2D457311-8C7D-464E-8321-7AD90D5AA141}" dt="2024-10-29T02:04:30.642" v="65" actId="27636"/>
        <pc:sldMkLst>
          <pc:docMk/>
          <pc:sldMk cId="3100463788" sldId="256"/>
        </pc:sldMkLst>
        <pc:spChg chg="mod">
          <ac:chgData name="RAVI PRASAD" userId="cb349f4eef24bb02" providerId="LiveId" clId="{2D457311-8C7D-464E-8321-7AD90D5AA141}" dt="2024-10-29T02:04:30.642" v="65" actId="27636"/>
          <ac:spMkLst>
            <pc:docMk/>
            <pc:sldMk cId="3100463788" sldId="256"/>
            <ac:spMk id="2" creationId="{291B9C33-5561-755C-A38B-E1B6DD12542D}"/>
          </ac:spMkLst>
        </pc:spChg>
        <pc:spChg chg="del">
          <ac:chgData name="RAVI PRASAD" userId="cb349f4eef24bb02" providerId="LiveId" clId="{2D457311-8C7D-464E-8321-7AD90D5AA141}" dt="2024-10-29T02:04:28.251" v="60"/>
          <ac:spMkLst>
            <pc:docMk/>
            <pc:sldMk cId="3100463788" sldId="256"/>
            <ac:spMk id="9" creationId="{E91DC736-0EF8-4F87-9146-EBF1D2EE4D3D}"/>
          </ac:spMkLst>
        </pc:spChg>
        <pc:spChg chg="del">
          <ac:chgData name="RAVI PRASAD" userId="cb349f4eef24bb02" providerId="LiveId" clId="{2D457311-8C7D-464E-8321-7AD90D5AA141}" dt="2024-10-29T02:04:28.251" v="60"/>
          <ac:spMkLst>
            <pc:docMk/>
            <pc:sldMk cId="3100463788" sldId="256"/>
            <ac:spMk id="11" creationId="{097CD68E-23E3-4007-8847-CD0944C4F7BE}"/>
          </ac:spMkLst>
        </pc:spChg>
        <pc:spChg chg="del">
          <ac:chgData name="RAVI PRASAD" userId="cb349f4eef24bb02" providerId="LiveId" clId="{2D457311-8C7D-464E-8321-7AD90D5AA141}" dt="2024-10-29T02:04:28.251" v="60"/>
          <ac:spMkLst>
            <pc:docMk/>
            <pc:sldMk cId="3100463788" sldId="256"/>
            <ac:spMk id="13" creationId="{AF2F604E-43BE-4DC3-B983-E071523364F8}"/>
          </ac:spMkLst>
        </pc:spChg>
        <pc:spChg chg="del">
          <ac:chgData name="RAVI PRASAD" userId="cb349f4eef24bb02" providerId="LiveId" clId="{2D457311-8C7D-464E-8321-7AD90D5AA141}" dt="2024-10-29T02:04:28.251" v="60"/>
          <ac:spMkLst>
            <pc:docMk/>
            <pc:sldMk cId="3100463788" sldId="256"/>
            <ac:spMk id="15" creationId="{08C9B587-E65E-4B52-B37C-ABEBB6E87928}"/>
          </ac:spMkLst>
        </pc:spChg>
      </pc:sldChg>
      <pc:sldChg chg="addSp delSp modSp mod">
        <pc:chgData name="RAVI PRASAD" userId="cb349f4eef24bb02" providerId="LiveId" clId="{2D457311-8C7D-464E-8321-7AD90D5AA141}" dt="2024-10-29T02:07:08.217" v="86" actId="14100"/>
        <pc:sldMkLst>
          <pc:docMk/>
          <pc:sldMk cId="4022782005" sldId="257"/>
        </pc:sldMkLst>
        <pc:spChg chg="mod">
          <ac:chgData name="RAVI PRASAD" userId="cb349f4eef24bb02" providerId="LiveId" clId="{2D457311-8C7D-464E-8321-7AD90D5AA141}" dt="2024-10-29T02:04:59.904" v="67"/>
          <ac:spMkLst>
            <pc:docMk/>
            <pc:sldMk cId="4022782005" sldId="257"/>
            <ac:spMk id="2" creationId="{D5BFA75E-4E00-0883-738E-99CC5906F335}"/>
          </ac:spMkLst>
        </pc:spChg>
        <pc:spChg chg="del mod">
          <ac:chgData name="RAVI PRASAD" userId="cb349f4eef24bb02" providerId="LiveId" clId="{2D457311-8C7D-464E-8321-7AD90D5AA141}" dt="2024-10-29T01:50:07.112" v="3" actId="26606"/>
          <ac:spMkLst>
            <pc:docMk/>
            <pc:sldMk cId="4022782005" sldId="257"/>
            <ac:spMk id="3" creationId="{BB229AE7-EE0D-8CAC-0F4B-A4712AFCBAA2}"/>
          </ac:spMkLst>
        </pc:spChg>
        <pc:spChg chg="add mod">
          <ac:chgData name="RAVI PRASAD" userId="cb349f4eef24bb02" providerId="LiveId" clId="{2D457311-8C7D-464E-8321-7AD90D5AA141}" dt="2024-10-29T02:02:01.862" v="44" actId="20577"/>
          <ac:spMkLst>
            <pc:docMk/>
            <pc:sldMk cId="4022782005" sldId="257"/>
            <ac:spMk id="6" creationId="{7AE4371E-505B-42E4-9064-F292598EFE0D}"/>
          </ac:spMkLst>
        </pc:spChg>
        <pc:graphicFrameChg chg="add mod modGraphic">
          <ac:chgData name="RAVI PRASAD" userId="cb349f4eef24bb02" providerId="LiveId" clId="{2D457311-8C7D-464E-8321-7AD90D5AA141}" dt="2024-10-29T02:06:54.056" v="83" actId="20577"/>
          <ac:graphicFrameMkLst>
            <pc:docMk/>
            <pc:sldMk cId="4022782005" sldId="257"/>
            <ac:graphicFrameMk id="5" creationId="{B5F30077-6B85-3B40-06EA-6C4639E4B8D9}"/>
          </ac:graphicFrameMkLst>
        </pc:graphicFrameChg>
        <pc:picChg chg="add mod">
          <ac:chgData name="RAVI PRASAD" userId="cb349f4eef24bb02" providerId="LiveId" clId="{2D457311-8C7D-464E-8321-7AD90D5AA141}" dt="2024-10-29T02:07:08.217" v="86" actId="14100"/>
          <ac:picMkLst>
            <pc:docMk/>
            <pc:sldMk cId="4022782005" sldId="257"/>
            <ac:picMk id="8" creationId="{67D7C3E3-D7A7-6BE4-E542-F8A5228709B7}"/>
          </ac:picMkLst>
        </pc:picChg>
      </pc:sldChg>
      <pc:sldChg chg="addSp delSp modSp mod delDesignElem">
        <pc:chgData name="RAVI PRASAD" userId="cb349f4eef24bb02" providerId="LiveId" clId="{2D457311-8C7D-464E-8321-7AD90D5AA141}" dt="2024-10-29T02:04:30.552" v="64" actId="27636"/>
        <pc:sldMkLst>
          <pc:docMk/>
          <pc:sldMk cId="3998360558" sldId="258"/>
        </pc:sldMkLst>
        <pc:spChg chg="mod">
          <ac:chgData name="RAVI PRASAD" userId="cb349f4eef24bb02" providerId="LiveId" clId="{2D457311-8C7D-464E-8321-7AD90D5AA141}" dt="2024-10-29T01:56:33.667" v="30" actId="26606"/>
          <ac:spMkLst>
            <pc:docMk/>
            <pc:sldMk cId="3998360558" sldId="258"/>
            <ac:spMk id="2" creationId="{9E7BEC0D-A82B-2890-0D81-D4B565430E48}"/>
          </ac:spMkLst>
        </pc:spChg>
        <pc:spChg chg="mod">
          <ac:chgData name="RAVI PRASAD" userId="cb349f4eef24bb02" providerId="LiveId" clId="{2D457311-8C7D-464E-8321-7AD90D5AA141}" dt="2024-10-29T02:04:30.552" v="64" actId="27636"/>
          <ac:spMkLst>
            <pc:docMk/>
            <pc:sldMk cId="3998360558" sldId="258"/>
            <ac:spMk id="3" creationId="{BB701466-2AA9-D5E8-BDC3-5478C9BB1375}"/>
          </ac:spMkLst>
        </pc:spChg>
        <pc:spChg chg="del">
          <ac:chgData name="RAVI PRASAD" userId="cb349f4eef24bb02" providerId="LiveId" clId="{2D457311-8C7D-464E-8321-7AD90D5AA141}" dt="2024-10-29T01:56:33.667" v="30" actId="26606"/>
          <ac:spMkLst>
            <pc:docMk/>
            <pc:sldMk cId="3998360558" sldId="258"/>
            <ac:spMk id="47" creationId="{2C9A9DA9-7DC8-488B-A882-123947B0F3D9}"/>
          </ac:spMkLst>
        </pc:spChg>
        <pc:spChg chg="del">
          <ac:chgData name="RAVI PRASAD" userId="cb349f4eef24bb02" providerId="LiveId" clId="{2D457311-8C7D-464E-8321-7AD90D5AA141}" dt="2024-10-29T01:56:33.667" v="30" actId="26606"/>
          <ac:spMkLst>
            <pc:docMk/>
            <pc:sldMk cId="3998360558" sldId="258"/>
            <ac:spMk id="49" creationId="{57F6BDD4-E066-4008-8011-6CC31AEB4556}"/>
          </ac:spMkLst>
        </pc:spChg>
        <pc:spChg chg="del">
          <ac:chgData name="RAVI PRASAD" userId="cb349f4eef24bb02" providerId="LiveId" clId="{2D457311-8C7D-464E-8321-7AD90D5AA141}" dt="2024-10-29T01:56:33.667" v="30" actId="26606"/>
          <ac:spMkLst>
            <pc:docMk/>
            <pc:sldMk cId="3998360558" sldId="258"/>
            <ac:spMk id="51" creationId="{2711A8FB-68FC-45FC-B01E-38F809E2D439}"/>
          </ac:spMkLst>
        </pc:spChg>
        <pc:spChg chg="del">
          <ac:chgData name="RAVI PRASAD" userId="cb349f4eef24bb02" providerId="LiveId" clId="{2D457311-8C7D-464E-8321-7AD90D5AA141}" dt="2024-10-29T01:56:33.667" v="30" actId="26606"/>
          <ac:spMkLst>
            <pc:docMk/>
            <pc:sldMk cId="3998360558" sldId="258"/>
            <ac:spMk id="53" creationId="{2A865FE3-5FC9-4049-87CF-30019C46C0F5}"/>
          </ac:spMkLst>
        </pc:spChg>
        <pc:spChg chg="add del">
          <ac:chgData name="RAVI PRASAD" userId="cb349f4eef24bb02" providerId="LiveId" clId="{2D457311-8C7D-464E-8321-7AD90D5AA141}" dt="2024-10-29T02:04:28.251" v="60"/>
          <ac:spMkLst>
            <pc:docMk/>
            <pc:sldMk cId="3998360558" sldId="258"/>
            <ac:spMk id="58" creationId="{2C9A9DA9-7DC8-488B-A882-123947B0F3D9}"/>
          </ac:spMkLst>
        </pc:spChg>
        <pc:spChg chg="add del">
          <ac:chgData name="RAVI PRASAD" userId="cb349f4eef24bb02" providerId="LiveId" clId="{2D457311-8C7D-464E-8321-7AD90D5AA141}" dt="2024-10-29T02:04:28.251" v="60"/>
          <ac:spMkLst>
            <pc:docMk/>
            <pc:sldMk cId="3998360558" sldId="258"/>
            <ac:spMk id="60" creationId="{57F6BDD4-E066-4008-8011-6CC31AEB4556}"/>
          </ac:spMkLst>
        </pc:spChg>
        <pc:spChg chg="add del">
          <ac:chgData name="RAVI PRASAD" userId="cb349f4eef24bb02" providerId="LiveId" clId="{2D457311-8C7D-464E-8321-7AD90D5AA141}" dt="2024-10-29T02:04:28.251" v="60"/>
          <ac:spMkLst>
            <pc:docMk/>
            <pc:sldMk cId="3998360558" sldId="258"/>
            <ac:spMk id="62" creationId="{2711A8FB-68FC-45FC-B01E-38F809E2D439}"/>
          </ac:spMkLst>
        </pc:spChg>
        <pc:spChg chg="add del">
          <ac:chgData name="RAVI PRASAD" userId="cb349f4eef24bb02" providerId="LiveId" clId="{2D457311-8C7D-464E-8321-7AD90D5AA141}" dt="2024-10-29T02:04:28.251" v="60"/>
          <ac:spMkLst>
            <pc:docMk/>
            <pc:sldMk cId="3998360558" sldId="258"/>
            <ac:spMk id="64" creationId="{2A865FE3-5FC9-4049-87CF-30019C46C0F5}"/>
          </ac:spMkLst>
        </pc:spChg>
        <pc:picChg chg="mod">
          <ac:chgData name="RAVI PRASAD" userId="cb349f4eef24bb02" providerId="LiveId" clId="{2D457311-8C7D-464E-8321-7AD90D5AA141}" dt="2024-10-29T01:56:33.667" v="30" actId="26606"/>
          <ac:picMkLst>
            <pc:docMk/>
            <pc:sldMk cId="3998360558" sldId="258"/>
            <ac:picMk id="5" creationId="{968314A5-5C7A-1C3F-487C-7BD709F4EABA}"/>
          </ac:picMkLst>
        </pc:picChg>
      </pc:sldChg>
      <pc:sldChg chg="delSp modSp mod delDesignElem">
        <pc:chgData name="RAVI PRASAD" userId="cb349f4eef24bb02" providerId="LiveId" clId="{2D457311-8C7D-464E-8321-7AD90D5AA141}" dt="2024-10-29T02:04:28.251" v="60"/>
        <pc:sldMkLst>
          <pc:docMk/>
          <pc:sldMk cId="4170249470" sldId="259"/>
        </pc:sldMkLst>
        <pc:spChg chg="mod">
          <ac:chgData name="RAVI PRASAD" userId="cb349f4eef24bb02" providerId="LiveId" clId="{2D457311-8C7D-464E-8321-7AD90D5AA141}" dt="2024-10-29T01:51:27.407" v="18" actId="404"/>
          <ac:spMkLst>
            <pc:docMk/>
            <pc:sldMk cId="4170249470" sldId="259"/>
            <ac:spMk id="2" creationId="{2E8407AB-3617-DC16-C179-ADA28B5CFD9B}"/>
          </ac:spMkLst>
        </pc:spChg>
        <pc:spChg chg="mod">
          <ac:chgData name="RAVI PRASAD" userId="cb349f4eef24bb02" providerId="LiveId" clId="{2D457311-8C7D-464E-8321-7AD90D5AA141}" dt="2024-10-29T01:51:41.559" v="19" actId="33524"/>
          <ac:spMkLst>
            <pc:docMk/>
            <pc:sldMk cId="4170249470" sldId="259"/>
            <ac:spMk id="3" creationId="{A8EBF41E-FFD0-1DB7-A0E6-5D272C0918E8}"/>
          </ac:spMkLst>
        </pc:spChg>
        <pc:spChg chg="del">
          <ac:chgData name="RAVI PRASAD" userId="cb349f4eef24bb02" providerId="LiveId" clId="{2D457311-8C7D-464E-8321-7AD90D5AA141}" dt="2024-10-29T02:04:28.251" v="60"/>
          <ac:spMkLst>
            <pc:docMk/>
            <pc:sldMk cId="4170249470" sldId="259"/>
            <ac:spMk id="10" creationId="{0B9EE3F3-89B7-43C3-8651-C4C96830993D}"/>
          </ac:spMkLst>
        </pc:spChg>
        <pc:spChg chg="del">
          <ac:chgData name="RAVI PRASAD" userId="cb349f4eef24bb02" providerId="LiveId" clId="{2D457311-8C7D-464E-8321-7AD90D5AA141}" dt="2024-10-29T02:04:28.251" v="60"/>
          <ac:spMkLst>
            <pc:docMk/>
            <pc:sldMk cId="4170249470" sldId="259"/>
            <ac:spMk id="12" creationId="{33AE4636-AEEC-45D6-84D4-7AC2DA48ECF8}"/>
          </ac:spMkLst>
        </pc:spChg>
        <pc:spChg chg="del">
          <ac:chgData name="RAVI PRASAD" userId="cb349f4eef24bb02" providerId="LiveId" clId="{2D457311-8C7D-464E-8321-7AD90D5AA141}" dt="2024-10-29T02:04:28.251" v="60"/>
          <ac:spMkLst>
            <pc:docMk/>
            <pc:sldMk cId="4170249470" sldId="259"/>
            <ac:spMk id="14" creationId="{8D9CE0F4-2EB2-4F1F-8AAC-DB3571D9FE10}"/>
          </ac:spMkLst>
        </pc:spChg>
      </pc:sldChg>
      <pc:sldChg chg="modSp mod">
        <pc:chgData name="RAVI PRASAD" userId="cb349f4eef24bb02" providerId="LiveId" clId="{2D457311-8C7D-464E-8321-7AD90D5AA141}" dt="2024-10-29T01:50:56.831" v="14" actId="14100"/>
        <pc:sldMkLst>
          <pc:docMk/>
          <pc:sldMk cId="1554278511" sldId="266"/>
        </pc:sldMkLst>
        <pc:spChg chg="mod">
          <ac:chgData name="RAVI PRASAD" userId="cb349f4eef24bb02" providerId="LiveId" clId="{2D457311-8C7D-464E-8321-7AD90D5AA141}" dt="2024-10-29T01:50:56.831" v="14" actId="14100"/>
          <ac:spMkLst>
            <pc:docMk/>
            <pc:sldMk cId="1554278511" sldId="266"/>
            <ac:spMk id="3" creationId="{E5C28995-B0FA-B358-65C5-E92EE010F1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E2537-2D9C-4B69-9089-0393D563F623}" type="doc">
      <dgm:prSet loTypeId="urn:microsoft.com/office/officeart/2018/2/layout/IconCircleList" loCatId="icon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74405E-9E67-4F95-8F8F-DFEBAB7AF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extract the data from Blob Storage</a:t>
          </a:r>
        </a:p>
      </dgm:t>
    </dgm:pt>
    <dgm:pt modelId="{C9633DA3-30DF-406C-89B2-80C8831A6F5A}" type="parTrans" cxnId="{94C8101A-105C-4166-83C5-7F325BD67AD1}">
      <dgm:prSet/>
      <dgm:spPr/>
      <dgm:t>
        <a:bodyPr/>
        <a:lstStyle/>
        <a:p>
          <a:endParaRPr lang="en-US"/>
        </a:p>
      </dgm:t>
    </dgm:pt>
    <dgm:pt modelId="{4875548E-4179-45EE-867F-89B0E63E94D4}" type="sibTrans" cxnId="{94C8101A-105C-4166-83C5-7F325BD67A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F769A7-AFA5-4DC7-A176-FE31581BCF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the data transformations and data flow process can trigger and process the data and put the data in SQL Database</a:t>
          </a:r>
          <a:endParaRPr lang="en-US" dirty="0"/>
        </a:p>
      </dgm:t>
    </dgm:pt>
    <dgm:pt modelId="{05CE4D04-F122-4CF7-A7A8-18932B46853D}" type="parTrans" cxnId="{4DAB44C6-3A76-4077-A096-63D56CE79337}">
      <dgm:prSet/>
      <dgm:spPr/>
      <dgm:t>
        <a:bodyPr/>
        <a:lstStyle/>
        <a:p>
          <a:endParaRPr lang="en-US"/>
        </a:p>
      </dgm:t>
    </dgm:pt>
    <dgm:pt modelId="{91B84A22-87F4-40DC-9A54-660A2ED4D091}" type="sibTrans" cxnId="{4DAB44C6-3A76-4077-A096-63D56CE79337}">
      <dgm:prSet/>
      <dgm:spPr/>
      <dgm:t>
        <a:bodyPr/>
        <a:lstStyle/>
        <a:p>
          <a:endParaRPr lang="en-US"/>
        </a:p>
      </dgm:t>
    </dgm:pt>
    <dgm:pt modelId="{02918897-C504-42AD-83CB-D4C8E7D87A1E}" type="pres">
      <dgm:prSet presAssocID="{FCEE2537-2D9C-4B69-9089-0393D563F623}" presName="root" presStyleCnt="0">
        <dgm:presLayoutVars>
          <dgm:dir/>
          <dgm:resizeHandles val="exact"/>
        </dgm:presLayoutVars>
      </dgm:prSet>
      <dgm:spPr/>
    </dgm:pt>
    <dgm:pt modelId="{A53E2210-A011-4FC8-834A-8C89BC98F77B}" type="pres">
      <dgm:prSet presAssocID="{FCEE2537-2D9C-4B69-9089-0393D563F623}" presName="container" presStyleCnt="0">
        <dgm:presLayoutVars>
          <dgm:dir/>
          <dgm:resizeHandles val="exact"/>
        </dgm:presLayoutVars>
      </dgm:prSet>
      <dgm:spPr/>
    </dgm:pt>
    <dgm:pt modelId="{4D6F7368-0F84-4BAA-B0BC-448D402096B9}" type="pres">
      <dgm:prSet presAssocID="{7674405E-9E67-4F95-8F8F-DFEBAB7AF151}" presName="compNode" presStyleCnt="0"/>
      <dgm:spPr/>
    </dgm:pt>
    <dgm:pt modelId="{BC3BA6B9-67FA-4D92-9A22-DDBA2DFA93CC}" type="pres">
      <dgm:prSet presAssocID="{7674405E-9E67-4F95-8F8F-DFEBAB7AF151}" presName="iconBgRect" presStyleLbl="bgShp" presStyleIdx="0" presStyleCnt="2"/>
      <dgm:spPr/>
    </dgm:pt>
    <dgm:pt modelId="{C99D17AA-E084-44AA-844A-357AB1775676}" type="pres">
      <dgm:prSet presAssocID="{7674405E-9E67-4F95-8F8F-DFEBAB7AF1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B848493-2466-42F8-B057-35C24EA16F3A}" type="pres">
      <dgm:prSet presAssocID="{7674405E-9E67-4F95-8F8F-DFEBAB7AF151}" presName="spaceRect" presStyleCnt="0"/>
      <dgm:spPr/>
    </dgm:pt>
    <dgm:pt modelId="{B760BABE-897D-4E5C-8B9B-EF33E8F7AEDD}" type="pres">
      <dgm:prSet presAssocID="{7674405E-9E67-4F95-8F8F-DFEBAB7AF151}" presName="textRect" presStyleLbl="revTx" presStyleIdx="0" presStyleCnt="2">
        <dgm:presLayoutVars>
          <dgm:chMax val="1"/>
          <dgm:chPref val="1"/>
        </dgm:presLayoutVars>
      </dgm:prSet>
      <dgm:spPr/>
    </dgm:pt>
    <dgm:pt modelId="{AE7CEC14-CA22-4E40-AE7A-D4717CBCB270}" type="pres">
      <dgm:prSet presAssocID="{4875548E-4179-45EE-867F-89B0E63E94D4}" presName="sibTrans" presStyleLbl="sibTrans2D1" presStyleIdx="0" presStyleCnt="0"/>
      <dgm:spPr/>
    </dgm:pt>
    <dgm:pt modelId="{D1997588-AD23-4059-962E-51093511FE09}" type="pres">
      <dgm:prSet presAssocID="{94F769A7-AFA5-4DC7-A176-FE31581BCF14}" presName="compNode" presStyleCnt="0"/>
      <dgm:spPr/>
    </dgm:pt>
    <dgm:pt modelId="{EF64EE09-FB19-4A90-A2A4-E50D8A3AF333}" type="pres">
      <dgm:prSet presAssocID="{94F769A7-AFA5-4DC7-A176-FE31581BCF14}" presName="iconBgRect" presStyleLbl="bgShp" presStyleIdx="1" presStyleCnt="2"/>
      <dgm:spPr/>
    </dgm:pt>
    <dgm:pt modelId="{25DC8DD4-0BEE-4529-AA11-41EBB30B8D32}" type="pres">
      <dgm:prSet presAssocID="{94F769A7-AFA5-4DC7-A176-FE31581BCF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EBC785-37DF-4AEA-9D73-F33173951DED}" type="pres">
      <dgm:prSet presAssocID="{94F769A7-AFA5-4DC7-A176-FE31581BCF14}" presName="spaceRect" presStyleCnt="0"/>
      <dgm:spPr/>
    </dgm:pt>
    <dgm:pt modelId="{B96C6762-9900-4005-8786-4E43A720324F}" type="pres">
      <dgm:prSet presAssocID="{94F769A7-AFA5-4DC7-A176-FE31581BCF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4C8101A-105C-4166-83C5-7F325BD67AD1}" srcId="{FCEE2537-2D9C-4B69-9089-0393D563F623}" destId="{7674405E-9E67-4F95-8F8F-DFEBAB7AF151}" srcOrd="0" destOrd="0" parTransId="{C9633DA3-30DF-406C-89B2-80C8831A6F5A}" sibTransId="{4875548E-4179-45EE-867F-89B0E63E94D4}"/>
    <dgm:cxn modelId="{5C8FCD1B-049F-4E4B-8DA9-848CCF6F7DA6}" type="presOf" srcId="{7674405E-9E67-4F95-8F8F-DFEBAB7AF151}" destId="{B760BABE-897D-4E5C-8B9B-EF33E8F7AEDD}" srcOrd="0" destOrd="0" presId="urn:microsoft.com/office/officeart/2018/2/layout/IconCircleList"/>
    <dgm:cxn modelId="{AFE9413C-F5A2-4C53-A716-4E33C48E9209}" type="presOf" srcId="{4875548E-4179-45EE-867F-89B0E63E94D4}" destId="{AE7CEC14-CA22-4E40-AE7A-D4717CBCB270}" srcOrd="0" destOrd="0" presId="urn:microsoft.com/office/officeart/2018/2/layout/IconCircleList"/>
    <dgm:cxn modelId="{ED471562-B00B-47AF-8C08-C7537CEE341E}" type="presOf" srcId="{FCEE2537-2D9C-4B69-9089-0393D563F623}" destId="{02918897-C504-42AD-83CB-D4C8E7D87A1E}" srcOrd="0" destOrd="0" presId="urn:microsoft.com/office/officeart/2018/2/layout/IconCircleList"/>
    <dgm:cxn modelId="{4DAB44C6-3A76-4077-A096-63D56CE79337}" srcId="{FCEE2537-2D9C-4B69-9089-0393D563F623}" destId="{94F769A7-AFA5-4DC7-A176-FE31581BCF14}" srcOrd="1" destOrd="0" parTransId="{05CE4D04-F122-4CF7-A7A8-18932B46853D}" sibTransId="{91B84A22-87F4-40DC-9A54-660A2ED4D091}"/>
    <dgm:cxn modelId="{0DA849E3-EBD2-4C02-820B-2E4C2E2312CF}" type="presOf" srcId="{94F769A7-AFA5-4DC7-A176-FE31581BCF14}" destId="{B96C6762-9900-4005-8786-4E43A720324F}" srcOrd="0" destOrd="0" presId="urn:microsoft.com/office/officeart/2018/2/layout/IconCircleList"/>
    <dgm:cxn modelId="{721CAE1B-22DD-4193-84F5-969B4555DE1E}" type="presParOf" srcId="{02918897-C504-42AD-83CB-D4C8E7D87A1E}" destId="{A53E2210-A011-4FC8-834A-8C89BC98F77B}" srcOrd="0" destOrd="0" presId="urn:microsoft.com/office/officeart/2018/2/layout/IconCircleList"/>
    <dgm:cxn modelId="{B5028A1B-67AD-48CE-9A23-68CB4B2B9C00}" type="presParOf" srcId="{A53E2210-A011-4FC8-834A-8C89BC98F77B}" destId="{4D6F7368-0F84-4BAA-B0BC-448D402096B9}" srcOrd="0" destOrd="0" presId="urn:microsoft.com/office/officeart/2018/2/layout/IconCircleList"/>
    <dgm:cxn modelId="{A84E6C9F-BE7C-444C-939E-7D0D955E6A42}" type="presParOf" srcId="{4D6F7368-0F84-4BAA-B0BC-448D402096B9}" destId="{BC3BA6B9-67FA-4D92-9A22-DDBA2DFA93CC}" srcOrd="0" destOrd="0" presId="urn:microsoft.com/office/officeart/2018/2/layout/IconCircleList"/>
    <dgm:cxn modelId="{3B2EBF7D-CCDB-4079-B886-6DF3A2FD1003}" type="presParOf" srcId="{4D6F7368-0F84-4BAA-B0BC-448D402096B9}" destId="{C99D17AA-E084-44AA-844A-357AB1775676}" srcOrd="1" destOrd="0" presId="urn:microsoft.com/office/officeart/2018/2/layout/IconCircleList"/>
    <dgm:cxn modelId="{CD47DC49-7A3C-4B38-A0CF-9BEE3DAFAFC6}" type="presParOf" srcId="{4D6F7368-0F84-4BAA-B0BC-448D402096B9}" destId="{9B848493-2466-42F8-B057-35C24EA16F3A}" srcOrd="2" destOrd="0" presId="urn:microsoft.com/office/officeart/2018/2/layout/IconCircleList"/>
    <dgm:cxn modelId="{2988249E-15E4-44B6-BB17-1FC9CE8E54E8}" type="presParOf" srcId="{4D6F7368-0F84-4BAA-B0BC-448D402096B9}" destId="{B760BABE-897D-4E5C-8B9B-EF33E8F7AEDD}" srcOrd="3" destOrd="0" presId="urn:microsoft.com/office/officeart/2018/2/layout/IconCircleList"/>
    <dgm:cxn modelId="{0511D202-7AE1-4EB9-BE3F-5439F3292803}" type="presParOf" srcId="{A53E2210-A011-4FC8-834A-8C89BC98F77B}" destId="{AE7CEC14-CA22-4E40-AE7A-D4717CBCB270}" srcOrd="1" destOrd="0" presId="urn:microsoft.com/office/officeart/2018/2/layout/IconCircleList"/>
    <dgm:cxn modelId="{EEB3AB00-9EC6-4611-BE6D-52258AE80E92}" type="presParOf" srcId="{A53E2210-A011-4FC8-834A-8C89BC98F77B}" destId="{D1997588-AD23-4059-962E-51093511FE09}" srcOrd="2" destOrd="0" presId="urn:microsoft.com/office/officeart/2018/2/layout/IconCircleList"/>
    <dgm:cxn modelId="{853FEE16-6E94-4033-A65E-6988265E37C8}" type="presParOf" srcId="{D1997588-AD23-4059-962E-51093511FE09}" destId="{EF64EE09-FB19-4A90-A2A4-E50D8A3AF333}" srcOrd="0" destOrd="0" presId="urn:microsoft.com/office/officeart/2018/2/layout/IconCircleList"/>
    <dgm:cxn modelId="{4F94CA00-8A2F-4E2A-B233-9AD208F1C147}" type="presParOf" srcId="{D1997588-AD23-4059-962E-51093511FE09}" destId="{25DC8DD4-0BEE-4529-AA11-41EBB30B8D32}" srcOrd="1" destOrd="0" presId="urn:microsoft.com/office/officeart/2018/2/layout/IconCircleList"/>
    <dgm:cxn modelId="{44582E1B-05BD-4A75-ABE3-F427F7D994BC}" type="presParOf" srcId="{D1997588-AD23-4059-962E-51093511FE09}" destId="{E7EBC785-37DF-4AEA-9D73-F33173951DED}" srcOrd="2" destOrd="0" presId="urn:microsoft.com/office/officeart/2018/2/layout/IconCircleList"/>
    <dgm:cxn modelId="{15E327E9-3ABD-4ABC-819F-C7A00D4FE89F}" type="presParOf" srcId="{D1997588-AD23-4059-962E-51093511FE09}" destId="{B96C6762-9900-4005-8786-4E43A720324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BA6B9-67FA-4D92-9A22-DDBA2DFA93CC}">
      <dsp:nvSpPr>
        <dsp:cNvPr id="0" name=""/>
        <dsp:cNvSpPr/>
      </dsp:nvSpPr>
      <dsp:spPr>
        <a:xfrm>
          <a:off x="153427" y="1286734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D17AA-E084-44AA-844A-357AB1775676}">
      <dsp:nvSpPr>
        <dsp:cNvPr id="0" name=""/>
        <dsp:cNvSpPr/>
      </dsp:nvSpPr>
      <dsp:spPr>
        <a:xfrm>
          <a:off x="427585" y="1560892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0BABE-897D-4E5C-8B9B-EF33E8F7AEDD}">
      <dsp:nvSpPr>
        <dsp:cNvPr id="0" name=""/>
        <dsp:cNvSpPr/>
      </dsp:nvSpPr>
      <dsp:spPr>
        <a:xfrm>
          <a:off x="1738691" y="1286734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extract the data from Blob Storage</a:t>
          </a:r>
        </a:p>
      </dsp:txBody>
      <dsp:txXfrm>
        <a:off x="1738691" y="1286734"/>
        <a:ext cx="3077276" cy="1305511"/>
      </dsp:txXfrm>
    </dsp:sp>
    <dsp:sp modelId="{EF64EE09-FB19-4A90-A2A4-E50D8A3AF333}">
      <dsp:nvSpPr>
        <dsp:cNvPr id="0" name=""/>
        <dsp:cNvSpPr/>
      </dsp:nvSpPr>
      <dsp:spPr>
        <a:xfrm>
          <a:off x="5352160" y="1286734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C8DD4-0BEE-4529-AA11-41EBB30B8D32}">
      <dsp:nvSpPr>
        <dsp:cNvPr id="0" name=""/>
        <dsp:cNvSpPr/>
      </dsp:nvSpPr>
      <dsp:spPr>
        <a:xfrm>
          <a:off x="5626317" y="1560892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C6762-9900-4005-8786-4E43A720324F}">
      <dsp:nvSpPr>
        <dsp:cNvPr id="0" name=""/>
        <dsp:cNvSpPr/>
      </dsp:nvSpPr>
      <dsp:spPr>
        <a:xfrm>
          <a:off x="6937423" y="1286734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 the data transformations and data flow process can trigger and process the data and put the data in SQL Database</a:t>
          </a:r>
          <a:endParaRPr lang="en-US" sz="1600" kern="1200" dirty="0"/>
        </a:p>
      </dsp:txBody>
      <dsp:txXfrm>
        <a:off x="6937423" y="1286734"/>
        <a:ext cx="3077276" cy="130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3A8EB-BC41-419E-8730-14F56B39174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A0666-7B1C-48D9-9EBD-B58DC1A7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0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A0666-7B1C-48D9-9EBD-B58DC1A79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3B7D-B9E5-962B-63E0-BDE01B3A1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FAA5-B9BF-4FFE-1EE4-8BD00522D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4010-A774-BF51-5828-A6931F81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4474-2815-57D3-0FB9-E0A02B71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F822-882A-2297-35FE-5C99A5B5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5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3CA2-63EA-FDB8-8928-E0ADEDE5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37477-C9D5-A6F0-C66C-F23B5553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E756-4E2B-97DE-455D-22F68E53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893B-0945-DC9A-64E7-BD58BB3C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D46B-D296-5754-CFB0-FCB66586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F42AD-2AD8-40CD-3DC9-AED78BB3E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0A763-6C8C-DC8B-E458-E699660A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0752-A732-BA58-65D7-D1A086A2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A3FE-72C6-2C3A-3385-785963E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D238-3CD1-9C01-0B2D-CE3A67B9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F512-773B-EBE8-E4EF-80C4E16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58A8-D286-0584-ADFD-5BDDCF35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C9A9-5374-7C70-7D17-5A45F91B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1D6E-00DA-9935-490F-D3AD314D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65B1-1706-1374-B10E-8DEFC5CA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1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C7E2-DC84-015B-C5BB-61AD96F6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F44A-6647-4A3A-9DAD-DC593CC3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0ED7-BCC2-B90C-C94C-907339F5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9386-DB1C-2E0D-BED5-A9A4012F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2104-031A-B120-308D-C262E581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D19F-281C-6C33-310B-69878104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F870-720B-45D4-382E-CC78B607C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26327-28ED-9350-FB51-67862564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759C3-5E0F-226A-18D2-617E059F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DBDD0-68E0-2E95-67ED-B38F8B18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1C63D-C7F0-4B4E-E0B0-9E01AFAC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F0EF-C078-B3F9-83C4-2425E610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25CFB-F8E4-AC69-05C3-BABB70BD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CF641-B255-9C62-4427-D8AA44F65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20215-4CAC-E2BB-E377-43C55EC8B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8BA50-8C0B-2606-F6F5-9974964FF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08B2-B7FA-77C4-C09E-D3DA6863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1CC07-2437-BCEB-E1F0-6AE34B14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2BEAF-9A68-B0D1-FCF5-3B724DF7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83EF-F710-47FE-8769-D9B879C8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992F1-7565-C9E2-BFA5-14C4410E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B4AFD-1795-A4B8-CAE5-A99A6334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54CD4-3DF1-F3B3-9622-195BECD9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18764-CC43-4642-DD01-EDB33BEA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AA764-6D4C-51AA-5547-481047A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9F150-D8D3-8B11-7DB2-B3444DF8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187-811C-4EE4-E9EB-757E7F3B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BB37-2784-7A21-4894-CE97BC9F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D794B-E8CD-A598-F041-0EB0F4EB4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82256-E258-B4AB-E4CB-F198F565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C5AD7-AA3D-2E29-7EE6-6EE668BA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2A54-7A1A-93F4-AFD4-2D33C058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43C1-B223-B9BB-A26F-1603F50F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1994E-D69A-F03D-3F79-82388DA8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EC675-05C3-7A23-B98D-E35E0959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5152-BD6A-702C-D0F4-0D0B3924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216F0-0DFF-C9D3-8768-15A0B934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0B167-4C94-EB9E-51E0-21C2C07E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412A1-4E7E-EE3E-55C8-04A06DE0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BA1AB-52ED-2266-5CE4-5913C8D3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B4F9-8934-DCD8-3BD3-A0E29B895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B5E0-F2A4-D6A8-9340-06AEF9BD4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0D79-DBC2-A47B-151E-92BB0A79E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6AF0B-C450-578A-C6B2-83524797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B9C33-5561-755C-A38B-E1B6DD12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051962" cy="1812858"/>
          </a:xfrm>
        </p:spPr>
        <p:txBody>
          <a:bodyPr anchor="b">
            <a:normAutofit/>
          </a:bodyPr>
          <a:lstStyle/>
          <a:p>
            <a:r>
              <a:rPr lang="en-US" sz="4800" b="1"/>
              <a:t>Pipeline</a:t>
            </a:r>
            <a:r>
              <a:rPr lang="en-US" sz="4800"/>
              <a:t> </a:t>
            </a:r>
            <a:r>
              <a:rPr lang="en-US" sz="4800" b="1"/>
              <a:t>Orchestration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3ADC-5EA2-C9BD-C4C0-2B3622042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/>
              <a:t>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31004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8995-B0FA-B358-65C5-E92EE010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625643"/>
            <a:ext cx="10168128" cy="5546558"/>
          </a:xfrm>
        </p:spPr>
        <p:txBody>
          <a:bodyPr>
            <a:normAutofit/>
          </a:bodyPr>
          <a:lstStyle/>
          <a:p>
            <a:pPr algn="l">
              <a:lnSpc>
                <a:spcPts val="1800"/>
              </a:lnSpc>
            </a:pPr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sohne"/>
              </a:rPr>
              <a:t>Prerequisites</a:t>
            </a:r>
          </a:p>
          <a:p>
            <a:pPr algn="l">
              <a:lnSpc>
                <a:spcPts val="1800"/>
              </a:lnSpc>
            </a:pP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Active Azure Account Subscription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If you are logging into Azure for the first time, an Azure free subscription for a month is available. This subscription provides access to Azure services and resources, including Blob Storage and Azure Data Factory.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Azure Blob Storage Account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Create an Azure Blob Storage account within your Azure subscription. This account serves as the repository for storing various types of data, including the data files to be loaded.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Azure Data Factory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Ensure access to Azure Data Factory, a cloud-based data integration service used for orchestrating and automating data movement and transformation workflows. It plays a significant role in this data-loading process.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Azure SQL Server and SQL Database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are also Provisioned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7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A75E-4E00-0883-738E-99CC5906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F30077-6B85-3B40-06EA-6C4639E4B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113308"/>
              </p:ext>
            </p:extLst>
          </p:nvPr>
        </p:nvGraphicFramePr>
        <p:xfrm>
          <a:off x="1115568" y="1597794"/>
          <a:ext cx="10168128" cy="387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E4371E-505B-42E4-9064-F292598EFE0D}"/>
              </a:ext>
            </a:extLst>
          </p:cNvPr>
          <p:cNvSpPr txBox="1"/>
          <p:nvPr/>
        </p:nvSpPr>
        <p:spPr>
          <a:xfrm>
            <a:off x="1039528" y="1799924"/>
            <a:ext cx="10244168" cy="646331"/>
          </a:xfrm>
          <a:prstGeom prst="rect">
            <a:avLst/>
          </a:prstGeom>
          <a:solidFill>
            <a:srgbClr val="43ADC9">
              <a:tint val="4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Assume that we have the source as the CSV file available in the Azure Blob storage location and we </a:t>
            </a: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</a:rPr>
              <a:t>want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to move the CSV data to the table in Azure SQL Database.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7C3E3-D7A7-6BE4-E542-F8A522870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809" y="4411745"/>
            <a:ext cx="9214848" cy="20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EC0D-A82B-2890-0D81-D4B56543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/>
              <a:t>1. EVCopyPipeline: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Extract data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1466-2AA9-D5E8-BDC3-5478C9BB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open sans" panose="020B0606030504020204" pitchFamily="34" charset="0"/>
              </a:rPr>
              <a:t>Go to the author tab and again click on the + sign. This time create the pipeline, you can give the pipeline name and their description.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open sans" panose="020B0606030504020204" pitchFamily="34" charset="0"/>
              </a:rPr>
              <a:t>Now go to the activity box and search for the copy activity, you will see the copy activity just drag and drop into the canvas.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open sans" panose="020B0606030504020204" pitchFamily="34" charset="0"/>
              </a:rPr>
              <a:t>We will now start doing the configuration for this copy activity. Once you select this copy activity within the canvas, in the bottom you will see the multiple tabs.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314A5-5C7A-1C3F-487C-7BD709F4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000871"/>
            <a:ext cx="4097657" cy="27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6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07AB-3617-DC16-C179-ADA28B5C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608576" cy="1087819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Executing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F41E-FFD0-1DB7-A0E6-5D272C09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2400" dirty="0"/>
              <a:t>Once the data is extracted from source, we are executing the pipeline on success which transforms the data and put the data in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24F95-86BD-2EA3-1AF8-71838C21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477247"/>
            <a:ext cx="6440424" cy="38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66B1-CDA7-B3C6-F474-2239CD91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3402003" cy="1179576"/>
          </a:xfrm>
        </p:spPr>
        <p:txBody>
          <a:bodyPr>
            <a:normAutofit/>
          </a:bodyPr>
          <a:lstStyle/>
          <a:p>
            <a:r>
              <a:rPr lang="en-US" sz="2000" dirty="0"/>
              <a:t>Before Pipeline </a:t>
            </a:r>
            <a:r>
              <a:rPr lang="en-US" sz="1800" dirty="0"/>
              <a:t>execution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8E667-D09A-95CE-5630-3C042403F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94" y="2391002"/>
            <a:ext cx="3080658" cy="353102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13E309B-D4A0-966F-B1E5-58E28803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613" y="2391002"/>
            <a:ext cx="5466701" cy="3694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369D2-A982-824A-57B4-493C634A1E16}"/>
              </a:ext>
            </a:extLst>
          </p:cNvPr>
          <p:cNvSpPr txBox="1"/>
          <p:nvPr/>
        </p:nvSpPr>
        <p:spPr>
          <a:xfrm>
            <a:off x="6096000" y="892629"/>
            <a:ext cx="384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Pipeline run successfully data moved to database</a:t>
            </a:r>
          </a:p>
        </p:txBody>
      </p:sp>
    </p:spTree>
    <p:extLst>
      <p:ext uri="{BB962C8B-B14F-4D97-AF65-F5344CB8AC3E}">
        <p14:creationId xmlns:p14="http://schemas.microsoft.com/office/powerpoint/2010/main" val="292958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334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Avenir Next LT Pro</vt:lpstr>
      <vt:lpstr>open sans</vt:lpstr>
      <vt:lpstr>sohne</vt:lpstr>
      <vt:lpstr>source-serif-pro</vt:lpstr>
      <vt:lpstr>Office Theme</vt:lpstr>
      <vt:lpstr>Pipeline Orchestration</vt:lpstr>
      <vt:lpstr>PowerPoint Presentation</vt:lpstr>
      <vt:lpstr>Project</vt:lpstr>
      <vt:lpstr>1. EVCopyPipeline:   Extract data from source</vt:lpstr>
      <vt:lpstr>Executing the Pipeline</vt:lpstr>
      <vt:lpstr>Before Pipeline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PRASAD</dc:creator>
  <cp:lastModifiedBy>RAVI PRASAD</cp:lastModifiedBy>
  <cp:revision>1</cp:revision>
  <dcterms:created xsi:type="dcterms:W3CDTF">2024-10-28T13:35:32Z</dcterms:created>
  <dcterms:modified xsi:type="dcterms:W3CDTF">2024-10-29T02:07:11Z</dcterms:modified>
</cp:coreProperties>
</file>