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8" r:id="rId3"/>
    <p:sldId id="269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E8ED9-B6E5-4D04-BBC9-2074ACF20481}" v="81" dt="2024-10-24T22:06:41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PRASAD" userId="cb349f4eef24bb02" providerId="LiveId" clId="{CE1E8ED9-B6E5-4D04-BBC9-2074ACF20481}"/>
    <pc:docChg chg="undo redo custSel addSld delSld modSld addMainMaster delMainMaster">
      <pc:chgData name="RAVI PRASAD" userId="cb349f4eef24bb02" providerId="LiveId" clId="{CE1E8ED9-B6E5-4D04-BBC9-2074ACF20481}" dt="2024-10-24T22:11:36.150" v="2508" actId="14100"/>
      <pc:docMkLst>
        <pc:docMk/>
      </pc:docMkLst>
      <pc:sldChg chg="addSp delSp modSp new mod setBg delDesignElem">
        <pc:chgData name="RAVI PRASAD" userId="cb349f4eef24bb02" providerId="LiveId" clId="{CE1E8ED9-B6E5-4D04-BBC9-2074ACF20481}" dt="2024-10-21T17:07:17.941" v="2229"/>
        <pc:sldMkLst>
          <pc:docMk/>
          <pc:sldMk cId="1512700598" sldId="256"/>
        </pc:sldMkLst>
        <pc:spChg chg="mod">
          <ac:chgData name="RAVI PRASAD" userId="cb349f4eef24bb02" providerId="LiveId" clId="{CE1E8ED9-B6E5-4D04-BBC9-2074ACF20481}" dt="2024-10-21T16:29:36.269" v="2200" actId="26606"/>
          <ac:spMkLst>
            <pc:docMk/>
            <pc:sldMk cId="1512700598" sldId="256"/>
            <ac:spMk id="2" creationId="{ED1E2C40-1B86-2721-7D34-D2A72C39E421}"/>
          </ac:spMkLst>
        </pc:spChg>
        <pc:spChg chg="mod">
          <ac:chgData name="RAVI PRASAD" userId="cb349f4eef24bb02" providerId="LiveId" clId="{CE1E8ED9-B6E5-4D04-BBC9-2074ACF20481}" dt="2024-10-21T16:29:36.269" v="2200" actId="26606"/>
          <ac:spMkLst>
            <pc:docMk/>
            <pc:sldMk cId="1512700598" sldId="256"/>
            <ac:spMk id="3" creationId="{B922164A-7E72-3776-64B5-73D572ED3095}"/>
          </ac:spMkLst>
        </pc:spChg>
        <pc:spChg chg="add del">
          <ac:chgData name="RAVI PRASAD" userId="cb349f4eef24bb02" providerId="LiveId" clId="{CE1E8ED9-B6E5-4D04-BBC9-2074ACF20481}" dt="2024-10-21T17:07:17.941" v="2229"/>
          <ac:spMkLst>
            <pc:docMk/>
            <pc:sldMk cId="1512700598" sldId="256"/>
            <ac:spMk id="8" creationId="{FBDCECDC-EEE3-4128-AA5E-82A8C08796E8}"/>
          </ac:spMkLst>
        </pc:spChg>
        <pc:spChg chg="add del">
          <ac:chgData name="RAVI PRASAD" userId="cb349f4eef24bb02" providerId="LiveId" clId="{CE1E8ED9-B6E5-4D04-BBC9-2074ACF20481}" dt="2024-10-21T17:07:17.941" v="2229"/>
          <ac:spMkLst>
            <pc:docMk/>
            <pc:sldMk cId="1512700598" sldId="256"/>
            <ac:spMk id="10" creationId="{4260EDE0-989C-4E16-AF94-F652294D828E}"/>
          </ac:spMkLst>
        </pc:spChg>
        <pc:spChg chg="add del">
          <ac:chgData name="RAVI PRASAD" userId="cb349f4eef24bb02" providerId="LiveId" clId="{CE1E8ED9-B6E5-4D04-BBC9-2074ACF20481}" dt="2024-10-21T17:07:17.941" v="2229"/>
          <ac:spMkLst>
            <pc:docMk/>
            <pc:sldMk cId="1512700598" sldId="256"/>
            <ac:spMk id="12" creationId="{1F3985C0-E548-44D2-B30E-F3E42DADE133}"/>
          </ac:spMkLst>
        </pc:spChg>
      </pc:sldChg>
      <pc:sldChg chg="addSp modSp del mod setBg modClrScheme chgLayout">
        <pc:chgData name="RAVI PRASAD" userId="cb349f4eef24bb02" providerId="LiveId" clId="{CE1E8ED9-B6E5-4D04-BBC9-2074ACF20481}" dt="2024-10-20T23:54:48.721" v="1" actId="47"/>
        <pc:sldMkLst>
          <pc:docMk/>
          <pc:sldMk cId="1874097116" sldId="256"/>
        </pc:sldMkLst>
        <pc:spChg chg="mod">
          <ac:chgData name="RAVI PRASAD" userId="cb349f4eef24bb02" providerId="LiveId" clId="{CE1E8ED9-B6E5-4D04-BBC9-2074ACF20481}" dt="2024-10-20T23:54:28.361" v="0" actId="26606"/>
          <ac:spMkLst>
            <pc:docMk/>
            <pc:sldMk cId="1874097116" sldId="256"/>
            <ac:spMk id="2" creationId="{399CC7C7-39FE-F589-BA83-C443F8002559}"/>
          </ac:spMkLst>
        </pc:spChg>
        <pc:spChg chg="mod">
          <ac:chgData name="RAVI PRASAD" userId="cb349f4eef24bb02" providerId="LiveId" clId="{CE1E8ED9-B6E5-4D04-BBC9-2074ACF20481}" dt="2024-10-20T23:54:28.361" v="0" actId="26606"/>
          <ac:spMkLst>
            <pc:docMk/>
            <pc:sldMk cId="1874097116" sldId="256"/>
            <ac:spMk id="3" creationId="{3EADA106-3C07-7454-6283-F602856F9349}"/>
          </ac:spMkLst>
        </pc:spChg>
        <pc:spChg chg="add">
          <ac:chgData name="RAVI PRASAD" userId="cb349f4eef24bb02" providerId="LiveId" clId="{CE1E8ED9-B6E5-4D04-BBC9-2074ACF20481}" dt="2024-10-20T23:54:28.361" v="0" actId="26606"/>
          <ac:spMkLst>
            <pc:docMk/>
            <pc:sldMk cId="1874097116" sldId="256"/>
            <ac:spMk id="9" creationId="{58789E63-C78D-4210-8A38-DD6FB3B6BACD}"/>
          </ac:spMkLst>
        </pc:spChg>
        <pc:spChg chg="add">
          <ac:chgData name="RAVI PRASAD" userId="cb349f4eef24bb02" providerId="LiveId" clId="{CE1E8ED9-B6E5-4D04-BBC9-2074ACF20481}" dt="2024-10-20T23:54:28.361" v="0" actId="26606"/>
          <ac:spMkLst>
            <pc:docMk/>
            <pc:sldMk cId="1874097116" sldId="256"/>
            <ac:spMk id="11" creationId="{AC8494C5-ED44-4EAD-9213-4FBAA4BB74CA}"/>
          </ac:spMkLst>
        </pc:spChg>
        <pc:picChg chg="add">
          <ac:chgData name="RAVI PRASAD" userId="cb349f4eef24bb02" providerId="LiveId" clId="{CE1E8ED9-B6E5-4D04-BBC9-2074ACF20481}" dt="2024-10-20T23:54:28.361" v="0" actId="26606"/>
          <ac:picMkLst>
            <pc:docMk/>
            <pc:sldMk cId="1874097116" sldId="256"/>
            <ac:picMk id="4" creationId="{D7708AA2-EF45-9AFB-D082-192837B6AF11}"/>
          </ac:picMkLst>
        </pc:picChg>
      </pc:sldChg>
      <pc:sldChg chg="addSp delSp modSp new del mod">
        <pc:chgData name="RAVI PRASAD" userId="cb349f4eef24bb02" providerId="LiveId" clId="{CE1E8ED9-B6E5-4D04-BBC9-2074ACF20481}" dt="2024-10-20T23:55:18.452" v="13" actId="47"/>
        <pc:sldMkLst>
          <pc:docMk/>
          <pc:sldMk cId="3639347695" sldId="256"/>
        </pc:sldMkLst>
        <pc:spChg chg="add del mod">
          <ac:chgData name="RAVI PRASAD" userId="cb349f4eef24bb02" providerId="LiveId" clId="{CE1E8ED9-B6E5-4D04-BBC9-2074ACF20481}" dt="2024-10-20T23:55:16.415" v="12" actId="478"/>
          <ac:spMkLst>
            <pc:docMk/>
            <pc:sldMk cId="3639347695" sldId="256"/>
            <ac:spMk id="2" creationId="{08DDE4B4-872A-76D8-59D5-9B2E2372AFE2}"/>
          </ac:spMkLst>
        </pc:spChg>
      </pc:sldChg>
      <pc:sldChg chg="delSp new del mod">
        <pc:chgData name="RAVI PRASAD" userId="cb349f4eef24bb02" providerId="LiveId" clId="{CE1E8ED9-B6E5-4D04-BBC9-2074ACF20481}" dt="2024-10-20T23:57:42.933" v="69" actId="47"/>
        <pc:sldMkLst>
          <pc:docMk/>
          <pc:sldMk cId="759481177" sldId="257"/>
        </pc:sldMkLst>
        <pc:spChg chg="del">
          <ac:chgData name="RAVI PRASAD" userId="cb349f4eef24bb02" providerId="LiveId" clId="{CE1E8ED9-B6E5-4D04-BBC9-2074ACF20481}" dt="2024-10-20T23:57:32.163" v="67" actId="478"/>
          <ac:spMkLst>
            <pc:docMk/>
            <pc:sldMk cId="759481177" sldId="257"/>
            <ac:spMk id="2" creationId="{6EBDCE70-2028-B200-A786-79FA7F87498A}"/>
          </ac:spMkLst>
        </pc:spChg>
      </pc:sldChg>
      <pc:sldChg chg="addSp delSp modSp new mod setBg">
        <pc:chgData name="RAVI PRASAD" userId="cb349f4eef24bb02" providerId="LiveId" clId="{CE1E8ED9-B6E5-4D04-BBC9-2074ACF20481}" dt="2024-10-21T17:19:04.500" v="2311" actId="14100"/>
        <pc:sldMkLst>
          <pc:docMk/>
          <pc:sldMk cId="4262709130" sldId="258"/>
        </pc:sldMkLst>
        <pc:spChg chg="add del mod">
          <ac:chgData name="RAVI PRASAD" userId="cb349f4eef24bb02" providerId="LiveId" clId="{CE1E8ED9-B6E5-4D04-BBC9-2074ACF20481}" dt="2024-10-21T01:15:41.456" v="82" actId="11529"/>
          <ac:spMkLst>
            <pc:docMk/>
            <pc:sldMk cId="4262709130" sldId="258"/>
            <ac:spMk id="4" creationId="{EB5BD5F0-77C5-56E5-2666-E425A8559CD9}"/>
          </ac:spMkLst>
        </pc:spChg>
        <pc:spChg chg="add del ord">
          <ac:chgData name="RAVI PRASAD" userId="cb349f4eef24bb02" providerId="LiveId" clId="{CE1E8ED9-B6E5-4D04-BBC9-2074ACF20481}" dt="2024-10-21T17:12:05.126" v="2306" actId="478"/>
          <ac:spMkLst>
            <pc:docMk/>
            <pc:sldMk cId="4262709130" sldId="258"/>
            <ac:spMk id="5" creationId="{B7CC5CC0-55E7-519F-4EB6-1A98CA9B3966}"/>
          </ac:spMkLst>
        </pc:spChg>
        <pc:spChg chg="add del mod">
          <ac:chgData name="RAVI PRASAD" userId="cb349f4eef24bb02" providerId="LiveId" clId="{CE1E8ED9-B6E5-4D04-BBC9-2074ACF20481}" dt="2024-10-21T16:51:42.930" v="2201" actId="26606"/>
          <ac:spMkLst>
            <pc:docMk/>
            <pc:sldMk cId="4262709130" sldId="258"/>
            <ac:spMk id="8" creationId="{DE78B5AA-3807-D1C0-99D4-8EC70B5D7BCD}"/>
          </ac:spMkLst>
        </pc:spChg>
        <pc:spChg chg="add del ord">
          <ac:chgData name="RAVI PRASAD" userId="cb349f4eef24bb02" providerId="LiveId" clId="{CE1E8ED9-B6E5-4D04-BBC9-2074ACF20481}" dt="2024-10-21T17:12:03.023" v="2305" actId="478"/>
          <ac:spMkLst>
            <pc:docMk/>
            <pc:sldMk cId="4262709130" sldId="258"/>
            <ac:spMk id="11" creationId="{EC5CEE91-583A-6C62-9238-4F3DAB47A1AD}"/>
          </ac:spMkLst>
        </pc:spChg>
        <pc:spChg chg="add del">
          <ac:chgData name="RAVI PRASAD" userId="cb349f4eef24bb02" providerId="LiveId" clId="{CE1E8ED9-B6E5-4D04-BBC9-2074ACF20481}" dt="2024-10-21T17:18:54.991" v="2310" actId="26606"/>
          <ac:spMkLst>
            <pc:docMk/>
            <pc:sldMk cId="4262709130" sldId="258"/>
            <ac:spMk id="19" creationId="{600B5AE2-C5CC-499C-8F2D-249888BE22C2}"/>
          </ac:spMkLst>
        </pc:spChg>
        <pc:spChg chg="add del">
          <ac:chgData name="RAVI PRASAD" userId="cb349f4eef24bb02" providerId="LiveId" clId="{CE1E8ED9-B6E5-4D04-BBC9-2074ACF20481}" dt="2024-10-21T17:18:54.991" v="2310" actId="26606"/>
          <ac:spMkLst>
            <pc:docMk/>
            <pc:sldMk cId="4262709130" sldId="258"/>
            <ac:spMk id="21" creationId="{BA7A3698-B350-40E5-8475-9BCC41A089FC}"/>
          </ac:spMkLst>
        </pc:spChg>
        <pc:spChg chg="add del">
          <ac:chgData name="RAVI PRASAD" userId="cb349f4eef24bb02" providerId="LiveId" clId="{CE1E8ED9-B6E5-4D04-BBC9-2074ACF20481}" dt="2024-10-21T17:18:54.991" v="2310" actId="26606"/>
          <ac:spMkLst>
            <pc:docMk/>
            <pc:sldMk cId="4262709130" sldId="258"/>
            <ac:spMk id="27" creationId="{154480E5-678B-478F-9170-46502C5FB3E3}"/>
          </ac:spMkLst>
        </pc:spChg>
        <pc:spChg chg="add del">
          <ac:chgData name="RAVI PRASAD" userId="cb349f4eef24bb02" providerId="LiveId" clId="{CE1E8ED9-B6E5-4D04-BBC9-2074ACF20481}" dt="2024-10-21T17:18:54.991" v="2310" actId="26606"/>
          <ac:spMkLst>
            <pc:docMk/>
            <pc:sldMk cId="4262709130" sldId="258"/>
            <ac:spMk id="29" creationId="{B598D875-841B-47A7-B4C8-237DBCE2FBC7}"/>
          </ac:spMkLst>
        </pc:spChg>
        <pc:graphicFrameChg chg="add mod ord modGraphic">
          <ac:chgData name="RAVI PRASAD" userId="cb349f4eef24bb02" providerId="LiveId" clId="{CE1E8ED9-B6E5-4D04-BBC9-2074ACF20481}" dt="2024-10-21T17:18:54.991" v="2310" actId="26606"/>
          <ac:graphicFrameMkLst>
            <pc:docMk/>
            <pc:sldMk cId="4262709130" sldId="258"/>
            <ac:graphicFrameMk id="13" creationId="{D3FFE991-C252-9987-72C8-F8515A6A4B83}"/>
          </ac:graphicFrameMkLst>
        </pc:graphicFrameChg>
        <pc:picChg chg="add del mod">
          <ac:chgData name="RAVI PRASAD" userId="cb349f4eef24bb02" providerId="LiveId" clId="{CE1E8ED9-B6E5-4D04-BBC9-2074ACF20481}" dt="2024-10-21T17:11:57.243" v="2303" actId="478"/>
          <ac:picMkLst>
            <pc:docMk/>
            <pc:sldMk cId="4262709130" sldId="258"/>
            <ac:picMk id="3" creationId="{2D5582F9-44B4-F628-7C55-2A1FA08827A4}"/>
          </ac:picMkLst>
        </pc:picChg>
        <pc:picChg chg="add del">
          <ac:chgData name="RAVI PRASAD" userId="cb349f4eef24bb02" providerId="LiveId" clId="{CE1E8ED9-B6E5-4D04-BBC9-2074ACF20481}" dt="2024-10-21T01:18:39.951" v="91" actId="478"/>
          <ac:picMkLst>
            <pc:docMk/>
            <pc:sldMk cId="4262709130" sldId="258"/>
            <ac:picMk id="7" creationId="{4C8341D8-F5EF-30D9-8E5D-C6CCD45CC4B9}"/>
          </ac:picMkLst>
        </pc:picChg>
        <pc:picChg chg="add del mod">
          <ac:chgData name="RAVI PRASAD" userId="cb349f4eef24bb02" providerId="LiveId" clId="{CE1E8ED9-B6E5-4D04-BBC9-2074ACF20481}" dt="2024-10-21T17:11:59.580" v="2304" actId="478"/>
          <ac:picMkLst>
            <pc:docMk/>
            <pc:sldMk cId="4262709130" sldId="258"/>
            <ac:picMk id="10" creationId="{A0DDABE5-44CE-2F90-B4B8-0DBF270A5A67}"/>
          </ac:picMkLst>
        </pc:picChg>
        <pc:picChg chg="add mod">
          <ac:chgData name="RAVI PRASAD" userId="cb349f4eef24bb02" providerId="LiveId" clId="{CE1E8ED9-B6E5-4D04-BBC9-2074ACF20481}" dt="2024-10-21T17:19:04.500" v="2311" actId="14100"/>
          <ac:picMkLst>
            <pc:docMk/>
            <pc:sldMk cId="4262709130" sldId="258"/>
            <ac:picMk id="14" creationId="{C64D63B9-0BCE-9D0C-BC45-B3C49C4CAC6B}"/>
          </ac:picMkLst>
        </pc:picChg>
        <pc:cxnChg chg="add del">
          <ac:chgData name="RAVI PRASAD" userId="cb349f4eef24bb02" providerId="LiveId" clId="{CE1E8ED9-B6E5-4D04-BBC9-2074ACF20481}" dt="2024-10-21T17:18:54.991" v="2310" actId="26606"/>
          <ac:cxnSpMkLst>
            <pc:docMk/>
            <pc:sldMk cId="4262709130" sldId="258"/>
            <ac:cxnSpMk id="23" creationId="{0AC655C7-EC94-4BE6-84C8-2F9EFBBB2789}"/>
          </ac:cxnSpMkLst>
        </pc:cxnChg>
        <pc:cxnChg chg="add del">
          <ac:chgData name="RAVI PRASAD" userId="cb349f4eef24bb02" providerId="LiveId" clId="{CE1E8ED9-B6E5-4D04-BBC9-2074ACF20481}" dt="2024-10-21T17:18:54.991" v="2310" actId="26606"/>
          <ac:cxnSpMkLst>
            <pc:docMk/>
            <pc:sldMk cId="4262709130" sldId="258"/>
            <ac:cxnSpMk id="25" creationId="{E9F7CBA9-9D9B-479F-AAB5-BF785971CD85}"/>
          </ac:cxnSpMkLst>
        </pc:cxnChg>
      </pc:sldChg>
      <pc:sldChg chg="addSp delSp modSp new mod setBg delDesignElem">
        <pc:chgData name="RAVI PRASAD" userId="cb349f4eef24bb02" providerId="LiveId" clId="{CE1E8ED9-B6E5-4D04-BBC9-2074ACF20481}" dt="2024-10-23T00:58:20.204" v="2483" actId="27636"/>
        <pc:sldMkLst>
          <pc:docMk/>
          <pc:sldMk cId="3089844340" sldId="259"/>
        </pc:sldMkLst>
        <pc:spChg chg="add mod ord">
          <ac:chgData name="RAVI PRASAD" userId="cb349f4eef24bb02" providerId="LiveId" clId="{CE1E8ED9-B6E5-4D04-BBC9-2074ACF20481}" dt="2024-10-23T00:58:20.204" v="2483" actId="27636"/>
          <ac:spMkLst>
            <pc:docMk/>
            <pc:sldMk cId="3089844340" sldId="259"/>
            <ac:spMk id="2" creationId="{525F0B1B-8614-7447-FB4D-2A0FC2282167}"/>
          </ac:spMkLst>
        </pc:spChg>
        <pc:spChg chg="add mod">
          <ac:chgData name="RAVI PRASAD" userId="cb349f4eef24bb02" providerId="LiveId" clId="{CE1E8ED9-B6E5-4D04-BBC9-2074ACF20481}" dt="2024-10-21T16:17:53.486" v="2183" actId="26606"/>
          <ac:spMkLst>
            <pc:docMk/>
            <pc:sldMk cId="3089844340" sldId="259"/>
            <ac:spMk id="3" creationId="{9C4DCD00-F474-9120-082E-F0E17EF66978}"/>
          </ac:spMkLst>
        </pc:spChg>
        <pc:spChg chg="add del ord">
          <ac:chgData name="RAVI PRASAD" userId="cb349f4eef24bb02" providerId="LiveId" clId="{CE1E8ED9-B6E5-4D04-BBC9-2074ACF20481}" dt="2024-10-21T12:36:14.961" v="814" actId="478"/>
          <ac:spMkLst>
            <pc:docMk/>
            <pc:sldMk cId="3089844340" sldId="259"/>
            <ac:spMk id="8" creationId="{F78C8B66-0647-098F-1656-DF707F9182C6}"/>
          </ac:spMkLst>
        </pc:spChg>
        <pc:spChg chg="add del">
          <ac:chgData name="RAVI PRASAD" userId="cb349f4eef24bb02" providerId="LiveId" clId="{CE1E8ED9-B6E5-4D04-BBC9-2074ACF20481}" dt="2024-10-21T17:07:17.941" v="2229"/>
          <ac:spMkLst>
            <pc:docMk/>
            <pc:sldMk cId="3089844340" sldId="259"/>
            <ac:spMk id="12" creationId="{7C2DC10F-CD76-43DC-9E0B-CB291F740C0F}"/>
          </ac:spMkLst>
        </pc:spChg>
        <pc:spChg chg="add del">
          <ac:chgData name="RAVI PRASAD" userId="cb349f4eef24bb02" providerId="LiveId" clId="{CE1E8ED9-B6E5-4D04-BBC9-2074ACF20481}" dt="2024-10-21T17:07:17.941" v="2229"/>
          <ac:spMkLst>
            <pc:docMk/>
            <pc:sldMk cId="3089844340" sldId="259"/>
            <ac:spMk id="14" creationId="{1C18170A-08B7-4230-A012-B24C20E39391}"/>
          </ac:spMkLst>
        </pc:spChg>
        <pc:spChg chg="add del">
          <ac:chgData name="RAVI PRASAD" userId="cb349f4eef24bb02" providerId="LiveId" clId="{CE1E8ED9-B6E5-4D04-BBC9-2074ACF20481}" dt="2024-10-21T17:07:17.941" v="2229"/>
          <ac:spMkLst>
            <pc:docMk/>
            <pc:sldMk cId="3089844340" sldId="259"/>
            <ac:spMk id="18" creationId="{90F35747-2822-4D06-BE10-CD33AC6B09C1}"/>
          </ac:spMkLst>
        </pc:spChg>
        <pc:spChg chg="add del">
          <ac:chgData name="RAVI PRASAD" userId="cb349f4eef24bb02" providerId="LiveId" clId="{CE1E8ED9-B6E5-4D04-BBC9-2074ACF20481}" dt="2024-10-21T17:07:17.941" v="2229"/>
          <ac:spMkLst>
            <pc:docMk/>
            <pc:sldMk cId="3089844340" sldId="259"/>
            <ac:spMk id="20" creationId="{CC2C4466-5B1B-4361-B9D9-39ED9A8A3481}"/>
          </ac:spMkLst>
        </pc:spChg>
        <pc:spChg chg="add del">
          <ac:chgData name="RAVI PRASAD" userId="cb349f4eef24bb02" providerId="LiveId" clId="{CE1E8ED9-B6E5-4D04-BBC9-2074ACF20481}" dt="2024-10-21T17:07:17.941" v="2229"/>
          <ac:spMkLst>
            <pc:docMk/>
            <pc:sldMk cId="3089844340" sldId="259"/>
            <ac:spMk id="22" creationId="{FD745DAE-5A8A-44FA-937C-CD65CF7AE696}"/>
          </ac:spMkLst>
        </pc:spChg>
        <pc:spChg chg="add del">
          <ac:chgData name="RAVI PRASAD" userId="cb349f4eef24bb02" providerId="LiveId" clId="{CE1E8ED9-B6E5-4D04-BBC9-2074ACF20481}" dt="2024-10-21T17:07:17.941" v="2229"/>
          <ac:spMkLst>
            <pc:docMk/>
            <pc:sldMk cId="3089844340" sldId="259"/>
            <ac:spMk id="24" creationId="{67696AA1-B1DD-4C75-9AC1-69EE9F65FF96}"/>
          </ac:spMkLst>
        </pc:spChg>
        <pc:picChg chg="add mod ord">
          <ac:chgData name="RAVI PRASAD" userId="cb349f4eef24bb02" providerId="LiveId" clId="{CE1E8ED9-B6E5-4D04-BBC9-2074ACF20481}" dt="2024-10-21T16:17:53.486" v="2183" actId="26606"/>
          <ac:picMkLst>
            <pc:docMk/>
            <pc:sldMk cId="3089844340" sldId="259"/>
            <ac:picMk id="5" creationId="{D5779EB1-A73C-DA50-9139-9BB43799C92C}"/>
          </ac:picMkLst>
        </pc:picChg>
        <pc:picChg chg="add mod">
          <ac:chgData name="RAVI PRASAD" userId="cb349f4eef24bb02" providerId="LiveId" clId="{CE1E8ED9-B6E5-4D04-BBC9-2074ACF20481}" dt="2024-10-21T16:17:53.486" v="2183" actId="26606"/>
          <ac:picMkLst>
            <pc:docMk/>
            <pc:sldMk cId="3089844340" sldId="259"/>
            <ac:picMk id="7" creationId="{6103B7A9-1876-589E-F2DF-7610846E48FB}"/>
          </ac:picMkLst>
        </pc:picChg>
        <pc:cxnChg chg="add del">
          <ac:chgData name="RAVI PRASAD" userId="cb349f4eef24bb02" providerId="LiveId" clId="{CE1E8ED9-B6E5-4D04-BBC9-2074ACF20481}" dt="2024-10-21T17:07:17.941" v="2229"/>
          <ac:cxnSpMkLst>
            <pc:docMk/>
            <pc:sldMk cId="3089844340" sldId="259"/>
            <ac:cxnSpMk id="16" creationId="{52188B95-E375-4977-9E9C-E28CE956F6EB}"/>
          </ac:cxnSpMkLst>
        </pc:cxnChg>
      </pc:sldChg>
      <pc:sldChg chg="addSp modSp new mod">
        <pc:chgData name="RAVI PRASAD" userId="cb349f4eef24bb02" providerId="LiveId" clId="{CE1E8ED9-B6E5-4D04-BBC9-2074ACF20481}" dt="2024-10-21T12:57:49.003" v="1139" actId="20577"/>
        <pc:sldMkLst>
          <pc:docMk/>
          <pc:sldMk cId="3737956431" sldId="260"/>
        </pc:sldMkLst>
        <pc:spChg chg="add mod">
          <ac:chgData name="RAVI PRASAD" userId="cb349f4eef24bb02" providerId="LiveId" clId="{CE1E8ED9-B6E5-4D04-BBC9-2074ACF20481}" dt="2024-10-21T12:53:44.645" v="1084" actId="255"/>
          <ac:spMkLst>
            <pc:docMk/>
            <pc:sldMk cId="3737956431" sldId="260"/>
            <ac:spMk id="2" creationId="{25006368-F22B-9372-A2A3-2119FF53FE61}"/>
          </ac:spMkLst>
        </pc:spChg>
        <pc:spChg chg="add mod">
          <ac:chgData name="RAVI PRASAD" userId="cb349f4eef24bb02" providerId="LiveId" clId="{CE1E8ED9-B6E5-4D04-BBC9-2074ACF20481}" dt="2024-10-21T12:57:44.227" v="1130" actId="20577"/>
          <ac:spMkLst>
            <pc:docMk/>
            <pc:sldMk cId="3737956431" sldId="260"/>
            <ac:spMk id="3" creationId="{8458EB87-50C1-866C-6027-324F544CFF2C}"/>
          </ac:spMkLst>
        </pc:spChg>
        <pc:spChg chg="add mod">
          <ac:chgData name="RAVI PRASAD" userId="cb349f4eef24bb02" providerId="LiveId" clId="{CE1E8ED9-B6E5-4D04-BBC9-2074ACF20481}" dt="2024-10-21T12:57:49.003" v="1139" actId="20577"/>
          <ac:spMkLst>
            <pc:docMk/>
            <pc:sldMk cId="3737956431" sldId="260"/>
            <ac:spMk id="6" creationId="{79930A8E-BC66-AE8F-8E7E-067FDD4EB309}"/>
          </ac:spMkLst>
        </pc:spChg>
        <pc:spChg chg="add ord">
          <ac:chgData name="RAVI PRASAD" userId="cb349f4eef24bb02" providerId="LiveId" clId="{CE1E8ED9-B6E5-4D04-BBC9-2074ACF20481}" dt="2024-10-21T12:50:59.219" v="1063" actId="167"/>
          <ac:spMkLst>
            <pc:docMk/>
            <pc:sldMk cId="3737956431" sldId="260"/>
            <ac:spMk id="9" creationId="{FE27007F-0392-3533-AF0C-E981BB8AB1E8}"/>
          </ac:spMkLst>
        </pc:spChg>
        <pc:spChg chg="add ord">
          <ac:chgData name="RAVI PRASAD" userId="cb349f4eef24bb02" providerId="LiveId" clId="{CE1E8ED9-B6E5-4D04-BBC9-2074ACF20481}" dt="2024-10-21T12:51:28.419" v="1067" actId="167"/>
          <ac:spMkLst>
            <pc:docMk/>
            <pc:sldMk cId="3737956431" sldId="260"/>
            <ac:spMk id="10" creationId="{8B6E7DEA-716C-68D9-4F46-D4E3583F64B7}"/>
          </ac:spMkLst>
        </pc:spChg>
        <pc:spChg chg="add ord">
          <ac:chgData name="RAVI PRASAD" userId="cb349f4eef24bb02" providerId="LiveId" clId="{CE1E8ED9-B6E5-4D04-BBC9-2074ACF20481}" dt="2024-10-21T12:51:46.838" v="1069" actId="167"/>
          <ac:spMkLst>
            <pc:docMk/>
            <pc:sldMk cId="3737956431" sldId="260"/>
            <ac:spMk id="11" creationId="{FF00F4E9-9D85-78BD-B197-AAC94387305F}"/>
          </ac:spMkLst>
        </pc:spChg>
        <pc:spChg chg="add mod ord">
          <ac:chgData name="RAVI PRASAD" userId="cb349f4eef24bb02" providerId="LiveId" clId="{CE1E8ED9-B6E5-4D04-BBC9-2074ACF20481}" dt="2024-10-21T12:52:42.876" v="1074" actId="167"/>
          <ac:spMkLst>
            <pc:docMk/>
            <pc:sldMk cId="3737956431" sldId="260"/>
            <ac:spMk id="12" creationId="{018B313F-7049-8B64-2468-068E5A95B101}"/>
          </ac:spMkLst>
        </pc:spChg>
        <pc:picChg chg="add mod">
          <ac:chgData name="RAVI PRASAD" userId="cb349f4eef24bb02" providerId="LiveId" clId="{CE1E8ED9-B6E5-4D04-BBC9-2074ACF20481}" dt="2024-10-21T12:51:09.219" v="1065" actId="14100"/>
          <ac:picMkLst>
            <pc:docMk/>
            <pc:sldMk cId="3737956431" sldId="260"/>
            <ac:picMk id="5" creationId="{89946076-357C-A3B4-8B18-0560A0EAA776}"/>
          </ac:picMkLst>
        </pc:picChg>
        <pc:picChg chg="add mod">
          <ac:chgData name="RAVI PRASAD" userId="cb349f4eef24bb02" providerId="LiveId" clId="{CE1E8ED9-B6E5-4D04-BBC9-2074ACF20481}" dt="2024-10-21T12:52:02.706" v="1071" actId="108"/>
          <ac:picMkLst>
            <pc:docMk/>
            <pc:sldMk cId="3737956431" sldId="260"/>
            <ac:picMk id="8" creationId="{16DD816A-9BE3-7D32-E328-219525338029}"/>
          </ac:picMkLst>
        </pc:picChg>
      </pc:sldChg>
      <pc:sldChg chg="addSp delSp modSp new mod setBg delDesignElem">
        <pc:chgData name="RAVI PRASAD" userId="cb349f4eef24bb02" providerId="LiveId" clId="{CE1E8ED9-B6E5-4D04-BBC9-2074ACF20481}" dt="2024-10-21T17:27:51.951" v="2398" actId="14100"/>
        <pc:sldMkLst>
          <pc:docMk/>
          <pc:sldMk cId="1388093979" sldId="261"/>
        </pc:sldMkLst>
        <pc:spChg chg="add mod">
          <ac:chgData name="RAVI PRASAD" userId="cb349f4eef24bb02" providerId="LiveId" clId="{CE1E8ED9-B6E5-4D04-BBC9-2074ACF20481}" dt="2024-10-21T17:27:37.494" v="2394" actId="26606"/>
          <ac:spMkLst>
            <pc:docMk/>
            <pc:sldMk cId="1388093979" sldId="261"/>
            <ac:spMk id="2" creationId="{A1A372E7-C76B-F238-A924-7B27776A07D9}"/>
          </ac:spMkLst>
        </pc:spChg>
        <pc:spChg chg="add mod ord">
          <ac:chgData name="RAVI PRASAD" userId="cb349f4eef24bb02" providerId="LiveId" clId="{CE1E8ED9-B6E5-4D04-BBC9-2074ACF20481}" dt="2024-10-21T17:27:37.494" v="2394" actId="26606"/>
          <ac:spMkLst>
            <pc:docMk/>
            <pc:sldMk cId="1388093979" sldId="261"/>
            <ac:spMk id="3" creationId="{86BE839A-49E2-1243-462E-D9FBCE9FD2BB}"/>
          </ac:spMkLst>
        </pc:spChg>
        <pc:spChg chg="add del">
          <ac:chgData name="RAVI PRASAD" userId="cb349f4eef24bb02" providerId="LiveId" clId="{CE1E8ED9-B6E5-4D04-BBC9-2074ACF20481}" dt="2024-10-21T17:26:54.020" v="2389" actId="26606"/>
          <ac:spMkLst>
            <pc:docMk/>
            <pc:sldMk cId="1388093979" sldId="261"/>
            <ac:spMk id="9" creationId="{7C2DC10F-CD76-43DC-9E0B-CB291F740C0F}"/>
          </ac:spMkLst>
        </pc:spChg>
        <pc:spChg chg="add del">
          <ac:chgData name="RAVI PRASAD" userId="cb349f4eef24bb02" providerId="LiveId" clId="{CE1E8ED9-B6E5-4D04-BBC9-2074ACF20481}" dt="2024-10-21T17:26:54.020" v="2389" actId="26606"/>
          <ac:spMkLst>
            <pc:docMk/>
            <pc:sldMk cId="1388093979" sldId="261"/>
            <ac:spMk id="10" creationId="{1C18170A-08B7-4230-A012-B24C20E39391}"/>
          </ac:spMkLst>
        </pc:spChg>
        <pc:spChg chg="add del">
          <ac:chgData name="RAVI PRASAD" userId="cb349f4eef24bb02" providerId="LiveId" clId="{CE1E8ED9-B6E5-4D04-BBC9-2074ACF20481}" dt="2024-10-21T16:15:14.589" v="2172" actId="26606"/>
          <ac:spMkLst>
            <pc:docMk/>
            <pc:sldMk cId="1388093979" sldId="261"/>
            <ac:spMk id="12" creationId="{7C2DC10F-CD76-43DC-9E0B-CB291F740C0F}"/>
          </ac:spMkLst>
        </pc:spChg>
        <pc:spChg chg="add del">
          <ac:chgData name="RAVI PRASAD" userId="cb349f4eef24bb02" providerId="LiveId" clId="{CE1E8ED9-B6E5-4D04-BBC9-2074ACF20481}" dt="2024-10-21T17:26:54.020" v="2389" actId="26606"/>
          <ac:spMkLst>
            <pc:docMk/>
            <pc:sldMk cId="1388093979" sldId="261"/>
            <ac:spMk id="13" creationId="{90F35747-2822-4D06-BE10-CD33AC6B09C1}"/>
          </ac:spMkLst>
        </pc:spChg>
        <pc:spChg chg="add del">
          <ac:chgData name="RAVI PRASAD" userId="cb349f4eef24bb02" providerId="LiveId" clId="{CE1E8ED9-B6E5-4D04-BBC9-2074ACF20481}" dt="2024-10-21T16:15:14.589" v="2172" actId="26606"/>
          <ac:spMkLst>
            <pc:docMk/>
            <pc:sldMk cId="1388093979" sldId="261"/>
            <ac:spMk id="14" creationId="{1C18170A-08B7-4230-A012-B24C20E39391}"/>
          </ac:spMkLst>
        </pc:spChg>
        <pc:spChg chg="add del">
          <ac:chgData name="RAVI PRASAD" userId="cb349f4eef24bb02" providerId="LiveId" clId="{CE1E8ED9-B6E5-4D04-BBC9-2074ACF20481}" dt="2024-10-21T17:26:54.020" v="2389" actId="26606"/>
          <ac:spMkLst>
            <pc:docMk/>
            <pc:sldMk cId="1388093979" sldId="261"/>
            <ac:spMk id="15" creationId="{CC2C4466-5B1B-4361-B9D9-39ED9A8A3481}"/>
          </ac:spMkLst>
        </pc:spChg>
        <pc:spChg chg="add del">
          <ac:chgData name="RAVI PRASAD" userId="cb349f4eef24bb02" providerId="LiveId" clId="{CE1E8ED9-B6E5-4D04-BBC9-2074ACF20481}" dt="2024-10-21T17:26:54.020" v="2389" actId="26606"/>
          <ac:spMkLst>
            <pc:docMk/>
            <pc:sldMk cId="1388093979" sldId="261"/>
            <ac:spMk id="17" creationId="{FD745DAE-5A8A-44FA-937C-CD65CF7AE696}"/>
          </ac:spMkLst>
        </pc:spChg>
        <pc:spChg chg="add del">
          <ac:chgData name="RAVI PRASAD" userId="cb349f4eef24bb02" providerId="LiveId" clId="{CE1E8ED9-B6E5-4D04-BBC9-2074ACF20481}" dt="2024-10-21T16:15:14.589" v="2172" actId="26606"/>
          <ac:spMkLst>
            <pc:docMk/>
            <pc:sldMk cId="1388093979" sldId="261"/>
            <ac:spMk id="18" creationId="{F207E69B-0F6F-4D15-A988-616519F68BEF}"/>
          </ac:spMkLst>
        </pc:spChg>
        <pc:spChg chg="add del">
          <ac:chgData name="RAVI PRASAD" userId="cb349f4eef24bb02" providerId="LiveId" clId="{CE1E8ED9-B6E5-4D04-BBC9-2074ACF20481}" dt="2024-10-21T16:15:14.589" v="2172" actId="26606"/>
          <ac:spMkLst>
            <pc:docMk/>
            <pc:sldMk cId="1388093979" sldId="261"/>
            <ac:spMk id="20" creationId="{24113C24-A97F-448E-BE2B-73E74A61D80A}"/>
          </ac:spMkLst>
        </pc:spChg>
        <pc:spChg chg="add del">
          <ac:chgData name="RAVI PRASAD" userId="cb349f4eef24bb02" providerId="LiveId" clId="{CE1E8ED9-B6E5-4D04-BBC9-2074ACF20481}" dt="2024-10-21T16:15:14.589" v="2172" actId="26606"/>
          <ac:spMkLst>
            <pc:docMk/>
            <pc:sldMk cId="1388093979" sldId="261"/>
            <ac:spMk id="22" creationId="{D0EA43E2-C9E1-4415-824D-FC15F7E61EFB}"/>
          </ac:spMkLst>
        </pc:spChg>
        <pc:spChg chg="add del">
          <ac:chgData name="RAVI PRASAD" userId="cb349f4eef24bb02" providerId="LiveId" clId="{CE1E8ED9-B6E5-4D04-BBC9-2074ACF20481}" dt="2024-10-21T17:26:54.020" v="2389" actId="26606"/>
          <ac:spMkLst>
            <pc:docMk/>
            <pc:sldMk cId="1388093979" sldId="261"/>
            <ac:spMk id="24" creationId="{67696AA1-B1DD-4C75-9AC1-69EE9F65FF96}"/>
          </ac:spMkLst>
        </pc:spChg>
        <pc:spChg chg="add del">
          <ac:chgData name="RAVI PRASAD" userId="cb349f4eef24bb02" providerId="LiveId" clId="{CE1E8ED9-B6E5-4D04-BBC9-2074ACF20481}" dt="2024-10-21T17:27:37.494" v="2394" actId="26606"/>
          <ac:spMkLst>
            <pc:docMk/>
            <pc:sldMk cId="1388093979" sldId="261"/>
            <ac:spMk id="29" creationId="{7C2DC10F-CD76-43DC-9E0B-CB291F740C0F}"/>
          </ac:spMkLst>
        </pc:spChg>
        <pc:spChg chg="add del">
          <ac:chgData name="RAVI PRASAD" userId="cb349f4eef24bb02" providerId="LiveId" clId="{CE1E8ED9-B6E5-4D04-BBC9-2074ACF20481}" dt="2024-10-21T17:27:37.494" v="2394" actId="26606"/>
          <ac:spMkLst>
            <pc:docMk/>
            <pc:sldMk cId="1388093979" sldId="261"/>
            <ac:spMk id="31" creationId="{1C18170A-08B7-4230-A012-B24C20E39391}"/>
          </ac:spMkLst>
        </pc:spChg>
        <pc:spChg chg="add">
          <ac:chgData name="RAVI PRASAD" userId="cb349f4eef24bb02" providerId="LiveId" clId="{CE1E8ED9-B6E5-4D04-BBC9-2074ACF20481}" dt="2024-10-21T17:27:37.494" v="2394" actId="26606"/>
          <ac:spMkLst>
            <pc:docMk/>
            <pc:sldMk cId="1388093979" sldId="261"/>
            <ac:spMk id="38" creationId="{7C2DC10F-CD76-43DC-9E0B-CB291F740C0F}"/>
          </ac:spMkLst>
        </pc:spChg>
        <pc:spChg chg="add">
          <ac:chgData name="RAVI PRASAD" userId="cb349f4eef24bb02" providerId="LiveId" clId="{CE1E8ED9-B6E5-4D04-BBC9-2074ACF20481}" dt="2024-10-21T17:27:37.494" v="2394" actId="26606"/>
          <ac:spMkLst>
            <pc:docMk/>
            <pc:sldMk cId="1388093979" sldId="261"/>
            <ac:spMk id="40" creationId="{1C18170A-08B7-4230-A012-B24C20E39391}"/>
          </ac:spMkLst>
        </pc:spChg>
        <pc:spChg chg="add">
          <ac:chgData name="RAVI PRASAD" userId="cb349f4eef24bb02" providerId="LiveId" clId="{CE1E8ED9-B6E5-4D04-BBC9-2074ACF20481}" dt="2024-10-21T17:27:37.494" v="2394" actId="26606"/>
          <ac:spMkLst>
            <pc:docMk/>
            <pc:sldMk cId="1388093979" sldId="261"/>
            <ac:spMk id="44" creationId="{C3F32490-CF6A-459E-BBFE-90557857A1B4}"/>
          </ac:spMkLst>
        </pc:spChg>
        <pc:spChg chg="add">
          <ac:chgData name="RAVI PRASAD" userId="cb349f4eef24bb02" providerId="LiveId" clId="{CE1E8ED9-B6E5-4D04-BBC9-2074ACF20481}" dt="2024-10-21T17:27:37.494" v="2394" actId="26606"/>
          <ac:spMkLst>
            <pc:docMk/>
            <pc:sldMk cId="1388093979" sldId="261"/>
            <ac:spMk id="46" creationId="{3489CAE3-3AE0-4268-81CA-A98516EAD013}"/>
          </ac:spMkLst>
        </pc:spChg>
        <pc:spChg chg="add">
          <ac:chgData name="RAVI PRASAD" userId="cb349f4eef24bb02" providerId="LiveId" clId="{CE1E8ED9-B6E5-4D04-BBC9-2074ACF20481}" dt="2024-10-21T17:27:37.494" v="2394" actId="26606"/>
          <ac:spMkLst>
            <pc:docMk/>
            <pc:sldMk cId="1388093979" sldId="261"/>
            <ac:spMk id="48" creationId="{852BC338-7802-42D3-85C9-B665508F4282}"/>
          </ac:spMkLst>
        </pc:spChg>
        <pc:spChg chg="add">
          <ac:chgData name="RAVI PRASAD" userId="cb349f4eef24bb02" providerId="LiveId" clId="{CE1E8ED9-B6E5-4D04-BBC9-2074ACF20481}" dt="2024-10-21T17:27:37.494" v="2394" actId="26606"/>
          <ac:spMkLst>
            <pc:docMk/>
            <pc:sldMk cId="1388093979" sldId="261"/>
            <ac:spMk id="50" creationId="{FC2AD4A0-4FAA-4F52-A315-4224B27BE052}"/>
          </ac:spMkLst>
        </pc:spChg>
        <pc:spChg chg="add">
          <ac:chgData name="RAVI PRASAD" userId="cb349f4eef24bb02" providerId="LiveId" clId="{CE1E8ED9-B6E5-4D04-BBC9-2074ACF20481}" dt="2024-10-21T17:27:37.494" v="2394" actId="26606"/>
          <ac:spMkLst>
            <pc:docMk/>
            <pc:sldMk cId="1388093979" sldId="261"/>
            <ac:spMk id="54" creationId="{8A4EEE51-0307-4CE8-813E-AE3BCEBA2442}"/>
          </ac:spMkLst>
        </pc:spChg>
        <pc:spChg chg="add">
          <ac:chgData name="RAVI PRASAD" userId="cb349f4eef24bb02" providerId="LiveId" clId="{CE1E8ED9-B6E5-4D04-BBC9-2074ACF20481}" dt="2024-10-21T17:27:37.494" v="2394" actId="26606"/>
          <ac:spMkLst>
            <pc:docMk/>
            <pc:sldMk cId="1388093979" sldId="261"/>
            <ac:spMk id="56" creationId="{E9D9FBD3-6E57-4B12-A90A-386ED8F084F0}"/>
          </ac:spMkLst>
        </pc:spChg>
        <pc:spChg chg="add">
          <ac:chgData name="RAVI PRASAD" userId="cb349f4eef24bb02" providerId="LiveId" clId="{CE1E8ED9-B6E5-4D04-BBC9-2074ACF20481}" dt="2024-10-21T17:27:37.494" v="2394" actId="26606"/>
          <ac:spMkLst>
            <pc:docMk/>
            <pc:sldMk cId="1388093979" sldId="261"/>
            <ac:spMk id="58" creationId="{25621158-452E-4C14-8946-B331F0D1C38F}"/>
          </ac:spMkLst>
        </pc:spChg>
        <pc:spChg chg="add">
          <ac:chgData name="RAVI PRASAD" userId="cb349f4eef24bb02" providerId="LiveId" clId="{CE1E8ED9-B6E5-4D04-BBC9-2074ACF20481}" dt="2024-10-21T17:27:37.494" v="2394" actId="26606"/>
          <ac:spMkLst>
            <pc:docMk/>
            <pc:sldMk cId="1388093979" sldId="261"/>
            <ac:spMk id="60" creationId="{055BE0DD-04F0-42E3-9EDE-2129B4A55CF4}"/>
          </ac:spMkLst>
        </pc:spChg>
        <pc:picChg chg="add mod ord">
          <ac:chgData name="RAVI PRASAD" userId="cb349f4eef24bb02" providerId="LiveId" clId="{CE1E8ED9-B6E5-4D04-BBC9-2074ACF20481}" dt="2024-10-21T17:27:51.951" v="2398" actId="14100"/>
          <ac:picMkLst>
            <pc:docMk/>
            <pc:sldMk cId="1388093979" sldId="261"/>
            <ac:picMk id="5" creationId="{CDBFDD68-4116-0D73-64F3-8F21F03A5C08}"/>
          </ac:picMkLst>
        </pc:picChg>
        <pc:picChg chg="add mod">
          <ac:chgData name="RAVI PRASAD" userId="cb349f4eef24bb02" providerId="LiveId" clId="{CE1E8ED9-B6E5-4D04-BBC9-2074ACF20481}" dt="2024-10-21T17:27:44.646" v="2396" actId="14100"/>
          <ac:picMkLst>
            <pc:docMk/>
            <pc:sldMk cId="1388093979" sldId="261"/>
            <ac:picMk id="7" creationId="{6081C304-BF2D-30CD-C626-193258B91A9B}"/>
          </ac:picMkLst>
        </pc:picChg>
        <pc:cxnChg chg="add del">
          <ac:chgData name="RAVI PRASAD" userId="cb349f4eef24bb02" providerId="LiveId" clId="{CE1E8ED9-B6E5-4D04-BBC9-2074ACF20481}" dt="2024-10-21T17:26:54.020" v="2389" actId="26606"/>
          <ac:cxnSpMkLst>
            <pc:docMk/>
            <pc:sldMk cId="1388093979" sldId="261"/>
            <ac:cxnSpMk id="11" creationId="{52188B95-E375-4977-9E9C-E28CE956F6EB}"/>
          </ac:cxnSpMkLst>
        </pc:cxnChg>
        <pc:cxnChg chg="add del">
          <ac:chgData name="RAVI PRASAD" userId="cb349f4eef24bb02" providerId="LiveId" clId="{CE1E8ED9-B6E5-4D04-BBC9-2074ACF20481}" dt="2024-10-21T16:15:14.589" v="2172" actId="26606"/>
          <ac:cxnSpMkLst>
            <pc:docMk/>
            <pc:sldMk cId="1388093979" sldId="261"/>
            <ac:cxnSpMk id="16" creationId="{52188B95-E375-4977-9E9C-E28CE956F6EB}"/>
          </ac:cxnSpMkLst>
        </pc:cxnChg>
        <pc:cxnChg chg="add del">
          <ac:chgData name="RAVI PRASAD" userId="cb349f4eef24bb02" providerId="LiveId" clId="{CE1E8ED9-B6E5-4D04-BBC9-2074ACF20481}" dt="2024-10-21T17:27:37.494" v="2394" actId="26606"/>
          <ac:cxnSpMkLst>
            <pc:docMk/>
            <pc:sldMk cId="1388093979" sldId="261"/>
            <ac:cxnSpMk id="33" creationId="{52188B95-E375-4977-9E9C-E28CE956F6EB}"/>
          </ac:cxnSpMkLst>
        </pc:cxnChg>
        <pc:cxnChg chg="add">
          <ac:chgData name="RAVI PRASAD" userId="cb349f4eef24bb02" providerId="LiveId" clId="{CE1E8ED9-B6E5-4D04-BBC9-2074ACF20481}" dt="2024-10-21T17:27:37.494" v="2394" actId="26606"/>
          <ac:cxnSpMkLst>
            <pc:docMk/>
            <pc:sldMk cId="1388093979" sldId="261"/>
            <ac:cxnSpMk id="42" creationId="{52188B95-E375-4977-9E9C-E28CE956F6EB}"/>
          </ac:cxnSpMkLst>
        </pc:cxnChg>
        <pc:cxnChg chg="add">
          <ac:chgData name="RAVI PRASAD" userId="cb349f4eef24bb02" providerId="LiveId" clId="{CE1E8ED9-B6E5-4D04-BBC9-2074ACF20481}" dt="2024-10-21T17:27:37.494" v="2394" actId="26606"/>
          <ac:cxnSpMkLst>
            <pc:docMk/>
            <pc:sldMk cId="1388093979" sldId="261"/>
            <ac:cxnSpMk id="52" creationId="{373C1DFC-81C5-498E-9907-7AAE6F0416B1}"/>
          </ac:cxnSpMkLst>
        </pc:cxnChg>
      </pc:sldChg>
      <pc:sldChg chg="addSp delSp modSp new del mod setBg modClrScheme delDesignElem chgLayout">
        <pc:chgData name="RAVI PRASAD" userId="cb349f4eef24bb02" providerId="LiveId" clId="{CE1E8ED9-B6E5-4D04-BBC9-2074ACF20481}" dt="2024-10-21T17:28:25.735" v="2401" actId="2696"/>
        <pc:sldMkLst>
          <pc:docMk/>
          <pc:sldMk cId="2676039401" sldId="262"/>
        </pc:sldMkLst>
        <pc:spChg chg="add mod ord">
          <ac:chgData name="RAVI PRASAD" userId="cb349f4eef24bb02" providerId="LiveId" clId="{CE1E8ED9-B6E5-4D04-BBC9-2074ACF20481}" dt="2024-10-21T16:18:39.115" v="2187" actId="26606"/>
          <ac:spMkLst>
            <pc:docMk/>
            <pc:sldMk cId="2676039401" sldId="262"/>
            <ac:spMk id="6" creationId="{322B44A6-419D-93B1-CD07-569ABC28B68F}"/>
          </ac:spMkLst>
        </pc:spChg>
        <pc:spChg chg="add del mod ord">
          <ac:chgData name="RAVI PRASAD" userId="cb349f4eef24bb02" providerId="LiveId" clId="{CE1E8ED9-B6E5-4D04-BBC9-2074ACF20481}" dt="2024-10-21T16:13:57.439" v="2170" actId="700"/>
          <ac:spMkLst>
            <pc:docMk/>
            <pc:sldMk cId="2676039401" sldId="262"/>
            <ac:spMk id="7" creationId="{0A9D6B91-B0E2-67E9-AF84-E662C071B8A3}"/>
          </ac:spMkLst>
        </pc:spChg>
        <pc:spChg chg="add del mod ord">
          <ac:chgData name="RAVI PRASAD" userId="cb349f4eef24bb02" providerId="LiveId" clId="{CE1E8ED9-B6E5-4D04-BBC9-2074ACF20481}" dt="2024-10-21T16:13:57.439" v="2170" actId="700"/>
          <ac:spMkLst>
            <pc:docMk/>
            <pc:sldMk cId="2676039401" sldId="262"/>
            <ac:spMk id="8" creationId="{162651C2-2ECC-C7D0-5371-D17D3C62ABA1}"/>
          </ac:spMkLst>
        </pc:spChg>
        <pc:spChg chg="add del mod ord">
          <ac:chgData name="RAVI PRASAD" userId="cb349f4eef24bb02" providerId="LiveId" clId="{CE1E8ED9-B6E5-4D04-BBC9-2074ACF20481}" dt="2024-10-21T16:13:57.439" v="2170" actId="700"/>
          <ac:spMkLst>
            <pc:docMk/>
            <pc:sldMk cId="2676039401" sldId="262"/>
            <ac:spMk id="9" creationId="{F3F0A037-D99B-F88B-E3FA-2B4E0388CF9D}"/>
          </ac:spMkLst>
        </pc:spChg>
        <pc:spChg chg="add del">
          <ac:chgData name="RAVI PRASAD" userId="cb349f4eef24bb02" providerId="LiveId" clId="{CE1E8ED9-B6E5-4D04-BBC9-2074ACF20481}" dt="2024-10-21T16:18:39.107" v="2186" actId="26606"/>
          <ac:spMkLst>
            <pc:docMk/>
            <pc:sldMk cId="2676039401" sldId="262"/>
            <ac:spMk id="10" creationId="{7C2DC10F-CD76-43DC-9E0B-CB291F740C0F}"/>
          </ac:spMkLst>
        </pc:spChg>
        <pc:spChg chg="add del">
          <ac:chgData name="RAVI PRASAD" userId="cb349f4eef24bb02" providerId="LiveId" clId="{CE1E8ED9-B6E5-4D04-BBC9-2074ACF20481}" dt="2024-10-21T16:17:07.554" v="2179" actId="26606"/>
          <ac:spMkLst>
            <pc:docMk/>
            <pc:sldMk cId="2676039401" sldId="262"/>
            <ac:spMk id="11" creationId="{7C2DC10F-CD76-43DC-9E0B-CB291F740C0F}"/>
          </ac:spMkLst>
        </pc:spChg>
        <pc:spChg chg="add del">
          <ac:chgData name="RAVI PRASAD" userId="cb349f4eef24bb02" providerId="LiveId" clId="{CE1E8ED9-B6E5-4D04-BBC9-2074ACF20481}" dt="2024-10-21T16:18:39.107" v="2186" actId="26606"/>
          <ac:spMkLst>
            <pc:docMk/>
            <pc:sldMk cId="2676039401" sldId="262"/>
            <ac:spMk id="12" creationId="{1C18170A-08B7-4230-A012-B24C20E39391}"/>
          </ac:spMkLst>
        </pc:spChg>
        <pc:spChg chg="add del">
          <ac:chgData name="RAVI PRASAD" userId="cb349f4eef24bb02" providerId="LiveId" clId="{CE1E8ED9-B6E5-4D04-BBC9-2074ACF20481}" dt="2024-10-21T16:17:07.554" v="2179" actId="26606"/>
          <ac:spMkLst>
            <pc:docMk/>
            <pc:sldMk cId="2676039401" sldId="262"/>
            <ac:spMk id="13" creationId="{1C18170A-08B7-4230-A012-B24C20E39391}"/>
          </ac:spMkLst>
        </pc:spChg>
        <pc:spChg chg="add del">
          <ac:chgData name="RAVI PRASAD" userId="cb349f4eef24bb02" providerId="LiveId" clId="{CE1E8ED9-B6E5-4D04-BBC9-2074ACF20481}" dt="2024-10-21T16:18:39.107" v="2186" actId="26606"/>
          <ac:spMkLst>
            <pc:docMk/>
            <pc:sldMk cId="2676039401" sldId="262"/>
            <ac:spMk id="16" creationId="{F207E69B-0F6F-4D15-A988-616519F68BEF}"/>
          </ac:spMkLst>
        </pc:spChg>
        <pc:spChg chg="add del">
          <ac:chgData name="RAVI PRASAD" userId="cb349f4eef24bb02" providerId="LiveId" clId="{CE1E8ED9-B6E5-4D04-BBC9-2074ACF20481}" dt="2024-10-21T16:17:07.554" v="2179" actId="26606"/>
          <ac:spMkLst>
            <pc:docMk/>
            <pc:sldMk cId="2676039401" sldId="262"/>
            <ac:spMk id="17" creationId="{90F35747-2822-4D06-BE10-CD33AC6B09C1}"/>
          </ac:spMkLst>
        </pc:spChg>
        <pc:spChg chg="add del">
          <ac:chgData name="RAVI PRASAD" userId="cb349f4eef24bb02" providerId="LiveId" clId="{CE1E8ED9-B6E5-4D04-BBC9-2074ACF20481}" dt="2024-10-21T16:18:39.107" v="2186" actId="26606"/>
          <ac:spMkLst>
            <pc:docMk/>
            <pc:sldMk cId="2676039401" sldId="262"/>
            <ac:spMk id="18" creationId="{24113C24-A97F-448E-BE2B-73E74A61D80A}"/>
          </ac:spMkLst>
        </pc:spChg>
        <pc:spChg chg="add del">
          <ac:chgData name="RAVI PRASAD" userId="cb349f4eef24bb02" providerId="LiveId" clId="{CE1E8ED9-B6E5-4D04-BBC9-2074ACF20481}" dt="2024-10-21T16:17:07.554" v="2179" actId="26606"/>
          <ac:spMkLst>
            <pc:docMk/>
            <pc:sldMk cId="2676039401" sldId="262"/>
            <ac:spMk id="19" creationId="{CC2C4466-5B1B-4361-B9D9-39ED9A8A3481}"/>
          </ac:spMkLst>
        </pc:spChg>
        <pc:spChg chg="add del">
          <ac:chgData name="RAVI PRASAD" userId="cb349f4eef24bb02" providerId="LiveId" clId="{CE1E8ED9-B6E5-4D04-BBC9-2074ACF20481}" dt="2024-10-21T16:18:39.107" v="2186" actId="26606"/>
          <ac:spMkLst>
            <pc:docMk/>
            <pc:sldMk cId="2676039401" sldId="262"/>
            <ac:spMk id="20" creationId="{D0EA43E2-C9E1-4415-824D-FC15F7E61EFB}"/>
          </ac:spMkLst>
        </pc:spChg>
        <pc:spChg chg="add del">
          <ac:chgData name="RAVI PRASAD" userId="cb349f4eef24bb02" providerId="LiveId" clId="{CE1E8ED9-B6E5-4D04-BBC9-2074ACF20481}" dt="2024-10-21T16:17:07.554" v="2179" actId="26606"/>
          <ac:spMkLst>
            <pc:docMk/>
            <pc:sldMk cId="2676039401" sldId="262"/>
            <ac:spMk id="21" creationId="{FD745DAE-5A8A-44FA-937C-CD65CF7AE696}"/>
          </ac:spMkLst>
        </pc:spChg>
        <pc:spChg chg="add del">
          <ac:chgData name="RAVI PRASAD" userId="cb349f4eef24bb02" providerId="LiveId" clId="{CE1E8ED9-B6E5-4D04-BBC9-2074ACF20481}" dt="2024-10-21T17:07:17.941" v="2229"/>
          <ac:spMkLst>
            <pc:docMk/>
            <pc:sldMk cId="2676039401" sldId="262"/>
            <ac:spMk id="22" creationId="{7C2DC10F-CD76-43DC-9E0B-CB291F740C0F}"/>
          </ac:spMkLst>
        </pc:spChg>
        <pc:spChg chg="add del">
          <ac:chgData name="RAVI PRASAD" userId="cb349f4eef24bb02" providerId="LiveId" clId="{CE1E8ED9-B6E5-4D04-BBC9-2074ACF20481}" dt="2024-10-21T16:17:07.554" v="2179" actId="26606"/>
          <ac:spMkLst>
            <pc:docMk/>
            <pc:sldMk cId="2676039401" sldId="262"/>
            <ac:spMk id="23" creationId="{67696AA1-B1DD-4C75-9AC1-69EE9F65FF96}"/>
          </ac:spMkLst>
        </pc:spChg>
        <pc:spChg chg="add del">
          <ac:chgData name="RAVI PRASAD" userId="cb349f4eef24bb02" providerId="LiveId" clId="{CE1E8ED9-B6E5-4D04-BBC9-2074ACF20481}" dt="2024-10-21T17:07:17.941" v="2229"/>
          <ac:spMkLst>
            <pc:docMk/>
            <pc:sldMk cId="2676039401" sldId="262"/>
            <ac:spMk id="24" creationId="{1C18170A-08B7-4230-A012-B24C20E39391}"/>
          </ac:spMkLst>
        </pc:spChg>
        <pc:picChg chg="add del mod ord">
          <ac:chgData name="RAVI PRASAD" userId="cb349f4eef24bb02" providerId="LiveId" clId="{CE1E8ED9-B6E5-4D04-BBC9-2074ACF20481}" dt="2024-10-21T17:28:16.767" v="2400" actId="478"/>
          <ac:picMkLst>
            <pc:docMk/>
            <pc:sldMk cId="2676039401" sldId="262"/>
            <ac:picMk id="3" creationId="{5D828992-0E3F-6CC2-A277-EB3576B6B6CA}"/>
          </ac:picMkLst>
        </pc:picChg>
        <pc:picChg chg="add del mod ord">
          <ac:chgData name="RAVI PRASAD" userId="cb349f4eef24bb02" providerId="LiveId" clId="{CE1E8ED9-B6E5-4D04-BBC9-2074ACF20481}" dt="2024-10-21T17:28:14.723" v="2399" actId="478"/>
          <ac:picMkLst>
            <pc:docMk/>
            <pc:sldMk cId="2676039401" sldId="262"/>
            <ac:picMk id="5" creationId="{63CB40B8-BB8F-B40F-4734-5FFC66EE6AE5}"/>
          </ac:picMkLst>
        </pc:picChg>
        <pc:cxnChg chg="add del">
          <ac:chgData name="RAVI PRASAD" userId="cb349f4eef24bb02" providerId="LiveId" clId="{CE1E8ED9-B6E5-4D04-BBC9-2074ACF20481}" dt="2024-10-21T16:18:39.107" v="2186" actId="26606"/>
          <ac:cxnSpMkLst>
            <pc:docMk/>
            <pc:sldMk cId="2676039401" sldId="262"/>
            <ac:cxnSpMk id="14" creationId="{52188B95-E375-4977-9E9C-E28CE956F6EB}"/>
          </ac:cxnSpMkLst>
        </pc:cxnChg>
        <pc:cxnChg chg="add del">
          <ac:chgData name="RAVI PRASAD" userId="cb349f4eef24bb02" providerId="LiveId" clId="{CE1E8ED9-B6E5-4D04-BBC9-2074ACF20481}" dt="2024-10-21T16:17:07.554" v="2179" actId="26606"/>
          <ac:cxnSpMkLst>
            <pc:docMk/>
            <pc:sldMk cId="2676039401" sldId="262"/>
            <ac:cxnSpMk id="15" creationId="{52188B95-E375-4977-9E9C-E28CE956F6EB}"/>
          </ac:cxnSpMkLst>
        </pc:cxnChg>
        <pc:cxnChg chg="add del">
          <ac:chgData name="RAVI PRASAD" userId="cb349f4eef24bb02" providerId="LiveId" clId="{CE1E8ED9-B6E5-4D04-BBC9-2074ACF20481}" dt="2024-10-21T17:07:17.941" v="2229"/>
          <ac:cxnSpMkLst>
            <pc:docMk/>
            <pc:sldMk cId="2676039401" sldId="262"/>
            <ac:cxnSpMk id="25" creationId="{52188B95-E375-4977-9E9C-E28CE956F6EB}"/>
          </ac:cxnSpMkLst>
        </pc:cxnChg>
      </pc:sldChg>
      <pc:sldChg chg="addSp delSp modSp new mod setBg delDesignElem">
        <pc:chgData name="RAVI PRASAD" userId="cb349f4eef24bb02" providerId="LiveId" clId="{CE1E8ED9-B6E5-4D04-BBC9-2074ACF20481}" dt="2024-10-21T17:30:08.591" v="2464" actId="14100"/>
        <pc:sldMkLst>
          <pc:docMk/>
          <pc:sldMk cId="3889871932" sldId="263"/>
        </pc:sldMkLst>
        <pc:spChg chg="add mod">
          <ac:chgData name="RAVI PRASAD" userId="cb349f4eef24bb02" providerId="LiveId" clId="{CE1E8ED9-B6E5-4D04-BBC9-2074ACF20481}" dt="2024-10-21T17:30:08.591" v="2464" actId="14100"/>
          <ac:spMkLst>
            <pc:docMk/>
            <pc:sldMk cId="3889871932" sldId="263"/>
            <ac:spMk id="6" creationId="{5D41DC94-9A61-2ED5-5F45-9B2BDBF91F54}"/>
          </ac:spMkLst>
        </pc:spChg>
        <pc:spChg chg="add del">
          <ac:chgData name="RAVI PRASAD" userId="cb349f4eef24bb02" providerId="LiveId" clId="{CE1E8ED9-B6E5-4D04-BBC9-2074ACF20481}" dt="2024-10-21T17:28:42.794" v="2402" actId="26606"/>
          <ac:spMkLst>
            <pc:docMk/>
            <pc:sldMk cId="3889871932" sldId="263"/>
            <ac:spMk id="11" creationId="{BB2B8762-61F0-4F1B-9364-D633EE9D6AF5}"/>
          </ac:spMkLst>
        </pc:spChg>
        <pc:spChg chg="add del">
          <ac:chgData name="RAVI PRASAD" userId="cb349f4eef24bb02" providerId="LiveId" clId="{CE1E8ED9-B6E5-4D04-BBC9-2074ACF20481}" dt="2024-10-21T17:28:42.794" v="2402" actId="26606"/>
          <ac:spMkLst>
            <pc:docMk/>
            <pc:sldMk cId="3889871932" sldId="263"/>
            <ac:spMk id="13" creationId="{E97675C8-1328-460C-9EBF-6B446B67EAD3}"/>
          </ac:spMkLst>
        </pc:spChg>
        <pc:spChg chg="add del">
          <ac:chgData name="RAVI PRASAD" userId="cb349f4eef24bb02" providerId="LiveId" clId="{CE1E8ED9-B6E5-4D04-BBC9-2074ACF20481}" dt="2024-10-21T17:28:42.794" v="2402" actId="26606"/>
          <ac:spMkLst>
            <pc:docMk/>
            <pc:sldMk cId="3889871932" sldId="263"/>
            <ac:spMk id="17" creationId="{20136764-CEC5-462E-AEA9-4AA1CF15E312}"/>
          </ac:spMkLst>
        </pc:spChg>
        <pc:spChg chg="add del">
          <ac:chgData name="RAVI PRASAD" userId="cb349f4eef24bb02" providerId="LiveId" clId="{CE1E8ED9-B6E5-4D04-BBC9-2074ACF20481}" dt="2024-10-21T17:28:42.794" v="2402" actId="26606"/>
          <ac:spMkLst>
            <pc:docMk/>
            <pc:sldMk cId="3889871932" sldId="263"/>
            <ac:spMk id="19" creationId="{12E2F1EB-DD93-49F9-8F7D-3DE282902466}"/>
          </ac:spMkLst>
        </pc:spChg>
        <pc:spChg chg="add del">
          <ac:chgData name="RAVI PRASAD" userId="cb349f4eef24bb02" providerId="LiveId" clId="{CE1E8ED9-B6E5-4D04-BBC9-2074ACF20481}" dt="2024-10-21T17:28:42.794" v="2402" actId="26606"/>
          <ac:spMkLst>
            <pc:docMk/>
            <pc:sldMk cId="3889871932" sldId="263"/>
            <ac:spMk id="21" creationId="{10D82C66-EAC6-46C6-AC04-27A5632D486D}"/>
          </ac:spMkLst>
        </pc:spChg>
        <pc:spChg chg="add del">
          <ac:chgData name="RAVI PRASAD" userId="cb349f4eef24bb02" providerId="LiveId" clId="{CE1E8ED9-B6E5-4D04-BBC9-2074ACF20481}" dt="2024-10-21T17:28:42.794" v="2402" actId="26606"/>
          <ac:spMkLst>
            <pc:docMk/>
            <pc:sldMk cId="3889871932" sldId="263"/>
            <ac:spMk id="23" creationId="{DCF2CA89-CD8C-40CF-8273-C3FA6690BF77}"/>
          </ac:spMkLst>
        </pc:spChg>
        <pc:spChg chg="add del">
          <ac:chgData name="RAVI PRASAD" userId="cb349f4eef24bb02" providerId="LiveId" clId="{CE1E8ED9-B6E5-4D04-BBC9-2074ACF20481}" dt="2024-10-21T17:28:42.794" v="2402" actId="26606"/>
          <ac:spMkLst>
            <pc:docMk/>
            <pc:sldMk cId="3889871932" sldId="263"/>
            <ac:spMk id="25" creationId="{1A82F9E0-1CBD-4E82-B740-B329F65F5FB0}"/>
          </ac:spMkLst>
        </pc:spChg>
        <pc:spChg chg="add del">
          <ac:chgData name="RAVI PRASAD" userId="cb349f4eef24bb02" providerId="LiveId" clId="{CE1E8ED9-B6E5-4D04-BBC9-2074ACF20481}" dt="2024-10-21T17:28:42.794" v="2402" actId="26606"/>
          <ac:spMkLst>
            <pc:docMk/>
            <pc:sldMk cId="3889871932" sldId="263"/>
            <ac:spMk id="27" creationId="{38EE5F1E-8455-462D-8415-D85B2D4B9C9A}"/>
          </ac:spMkLst>
        </pc:spChg>
        <pc:spChg chg="add del">
          <ac:chgData name="RAVI PRASAD" userId="cb349f4eef24bb02" providerId="LiveId" clId="{CE1E8ED9-B6E5-4D04-BBC9-2074ACF20481}" dt="2024-10-21T17:28:42.794" v="2402" actId="26606"/>
          <ac:spMkLst>
            <pc:docMk/>
            <pc:sldMk cId="3889871932" sldId="263"/>
            <ac:spMk id="29" creationId="{5404E500-F0A1-42F1-8F1A-179948E39571}"/>
          </ac:spMkLst>
        </pc:spChg>
        <pc:spChg chg="add">
          <ac:chgData name="RAVI PRASAD" userId="cb349f4eef24bb02" providerId="LiveId" clId="{CE1E8ED9-B6E5-4D04-BBC9-2074ACF20481}" dt="2024-10-21T17:28:42.794" v="2402" actId="26606"/>
          <ac:spMkLst>
            <pc:docMk/>
            <pc:sldMk cId="3889871932" sldId="263"/>
            <ac:spMk id="34" creationId="{BB2B8762-61F0-4F1B-9364-D633EE9D6AF5}"/>
          </ac:spMkLst>
        </pc:spChg>
        <pc:spChg chg="add">
          <ac:chgData name="RAVI PRASAD" userId="cb349f4eef24bb02" providerId="LiveId" clId="{CE1E8ED9-B6E5-4D04-BBC9-2074ACF20481}" dt="2024-10-21T17:28:42.794" v="2402" actId="26606"/>
          <ac:spMkLst>
            <pc:docMk/>
            <pc:sldMk cId="3889871932" sldId="263"/>
            <ac:spMk id="36" creationId="{E97675C8-1328-460C-9EBF-6B446B67EAD3}"/>
          </ac:spMkLst>
        </pc:spChg>
        <pc:spChg chg="add">
          <ac:chgData name="RAVI PRASAD" userId="cb349f4eef24bb02" providerId="LiveId" clId="{CE1E8ED9-B6E5-4D04-BBC9-2074ACF20481}" dt="2024-10-21T17:28:42.794" v="2402" actId="26606"/>
          <ac:spMkLst>
            <pc:docMk/>
            <pc:sldMk cId="3889871932" sldId="263"/>
            <ac:spMk id="40" creationId="{2AD83CFE-1CA3-4832-A4B9-C48CD1347C03}"/>
          </ac:spMkLst>
        </pc:spChg>
        <pc:spChg chg="add">
          <ac:chgData name="RAVI PRASAD" userId="cb349f4eef24bb02" providerId="LiveId" clId="{CE1E8ED9-B6E5-4D04-BBC9-2074ACF20481}" dt="2024-10-21T17:28:42.794" v="2402" actId="26606"/>
          <ac:spMkLst>
            <pc:docMk/>
            <pc:sldMk cId="3889871932" sldId="263"/>
            <ac:spMk id="42" creationId="{BC98641C-7F74-435D-996F-A4387A3C3C26}"/>
          </ac:spMkLst>
        </pc:spChg>
        <pc:spChg chg="add">
          <ac:chgData name="RAVI PRASAD" userId="cb349f4eef24bb02" providerId="LiveId" clId="{CE1E8ED9-B6E5-4D04-BBC9-2074ACF20481}" dt="2024-10-21T17:28:42.794" v="2402" actId="26606"/>
          <ac:spMkLst>
            <pc:docMk/>
            <pc:sldMk cId="3889871932" sldId="263"/>
            <ac:spMk id="44" creationId="{F530C0F6-C8DF-4539-B30C-8105DB618C20}"/>
          </ac:spMkLst>
        </pc:spChg>
        <pc:spChg chg="add">
          <ac:chgData name="RAVI PRASAD" userId="cb349f4eef24bb02" providerId="LiveId" clId="{CE1E8ED9-B6E5-4D04-BBC9-2074ACF20481}" dt="2024-10-21T17:28:42.794" v="2402" actId="26606"/>
          <ac:spMkLst>
            <pc:docMk/>
            <pc:sldMk cId="3889871932" sldId="263"/>
            <ac:spMk id="46" creationId="{BAE51241-AA8B-4B82-9C59-6738DB85674C}"/>
          </ac:spMkLst>
        </pc:spChg>
        <pc:picChg chg="add mod ord">
          <ac:chgData name="RAVI PRASAD" userId="cb349f4eef24bb02" providerId="LiveId" clId="{CE1E8ED9-B6E5-4D04-BBC9-2074ACF20481}" dt="2024-10-21T17:28:47.961" v="2404" actId="27614"/>
          <ac:picMkLst>
            <pc:docMk/>
            <pc:sldMk cId="3889871932" sldId="263"/>
            <ac:picMk id="3" creationId="{9295FB23-F7A8-CCDB-20AF-BD2B93C6ED6E}"/>
          </ac:picMkLst>
        </pc:picChg>
        <pc:picChg chg="add mod ord">
          <ac:chgData name="RAVI PRASAD" userId="cb349f4eef24bb02" providerId="LiveId" clId="{CE1E8ED9-B6E5-4D04-BBC9-2074ACF20481}" dt="2024-10-21T17:28:47.512" v="2403" actId="27614"/>
          <ac:picMkLst>
            <pc:docMk/>
            <pc:sldMk cId="3889871932" sldId="263"/>
            <ac:picMk id="5" creationId="{3EE6B105-027B-7409-9348-A4BA3EA9396F}"/>
          </ac:picMkLst>
        </pc:picChg>
        <pc:cxnChg chg="add del">
          <ac:chgData name="RAVI PRASAD" userId="cb349f4eef24bb02" providerId="LiveId" clId="{CE1E8ED9-B6E5-4D04-BBC9-2074ACF20481}" dt="2024-10-21T17:28:42.794" v="2402" actId="26606"/>
          <ac:cxnSpMkLst>
            <pc:docMk/>
            <pc:sldMk cId="3889871932" sldId="263"/>
            <ac:cxnSpMk id="15" creationId="{514EE78B-AF71-4195-A01B-F1165D9233BF}"/>
          </ac:cxnSpMkLst>
        </pc:cxnChg>
        <pc:cxnChg chg="add">
          <ac:chgData name="RAVI PRASAD" userId="cb349f4eef24bb02" providerId="LiveId" clId="{CE1E8ED9-B6E5-4D04-BBC9-2074ACF20481}" dt="2024-10-21T17:28:42.794" v="2402" actId="26606"/>
          <ac:cxnSpMkLst>
            <pc:docMk/>
            <pc:sldMk cId="3889871932" sldId="263"/>
            <ac:cxnSpMk id="38" creationId="{514EE78B-AF71-4195-A01B-F1165D9233BF}"/>
          </ac:cxnSpMkLst>
        </pc:cxnChg>
      </pc:sldChg>
      <pc:sldChg chg="addSp delSp modSp new mod setBg delDesignElem">
        <pc:chgData name="RAVI PRASAD" userId="cb349f4eef24bb02" providerId="LiveId" clId="{CE1E8ED9-B6E5-4D04-BBC9-2074ACF20481}" dt="2024-10-24T22:11:36.150" v="2508" actId="14100"/>
        <pc:sldMkLst>
          <pc:docMk/>
          <pc:sldMk cId="1872315103" sldId="264"/>
        </pc:sldMkLst>
        <pc:spChg chg="add mod ord">
          <ac:chgData name="RAVI PRASAD" userId="cb349f4eef24bb02" providerId="LiveId" clId="{CE1E8ED9-B6E5-4D04-BBC9-2074ACF20481}" dt="2024-10-23T00:59:00.756" v="2491" actId="403"/>
          <ac:spMkLst>
            <pc:docMk/>
            <pc:sldMk cId="1872315103" sldId="264"/>
            <ac:spMk id="2" creationId="{E708D646-7819-145F-C80A-2CEEBB99353E}"/>
          </ac:spMkLst>
        </pc:spChg>
        <pc:spChg chg="add del">
          <ac:chgData name="RAVI PRASAD" userId="cb349f4eef24bb02" providerId="LiveId" clId="{CE1E8ED9-B6E5-4D04-BBC9-2074ACF20481}" dt="2024-10-21T17:30:28.628" v="2465" actId="26606"/>
          <ac:spMkLst>
            <pc:docMk/>
            <pc:sldMk cId="1872315103" sldId="264"/>
            <ac:spMk id="9" creationId="{600B5AE2-C5CC-499C-8F2D-249888BE22C2}"/>
          </ac:spMkLst>
        </pc:spChg>
        <pc:spChg chg="add del">
          <ac:chgData name="RAVI PRASAD" userId="cb349f4eef24bb02" providerId="LiveId" clId="{CE1E8ED9-B6E5-4D04-BBC9-2074ACF20481}" dt="2024-10-21T17:30:28.628" v="2465" actId="26606"/>
          <ac:spMkLst>
            <pc:docMk/>
            <pc:sldMk cId="1872315103" sldId="264"/>
            <ac:spMk id="11" creationId="{BA7A3698-B350-40E5-8475-9BCC41A089FC}"/>
          </ac:spMkLst>
        </pc:spChg>
        <pc:spChg chg="add del">
          <ac:chgData name="RAVI PRASAD" userId="cb349f4eef24bb02" providerId="LiveId" clId="{CE1E8ED9-B6E5-4D04-BBC9-2074ACF20481}" dt="2024-10-21T17:30:28.628" v="2465" actId="26606"/>
          <ac:spMkLst>
            <pc:docMk/>
            <pc:sldMk cId="1872315103" sldId="264"/>
            <ac:spMk id="15" creationId="{990D0034-F768-41E7-85D4-F38C4DE85770}"/>
          </ac:spMkLst>
        </pc:spChg>
        <pc:spChg chg="add del">
          <ac:chgData name="RAVI PRASAD" userId="cb349f4eef24bb02" providerId="LiveId" clId="{CE1E8ED9-B6E5-4D04-BBC9-2074ACF20481}" dt="2024-10-21T17:30:28.628" v="2465" actId="26606"/>
          <ac:spMkLst>
            <pc:docMk/>
            <pc:sldMk cId="1872315103" sldId="264"/>
            <ac:spMk id="17" creationId="{C4F7E42D-8B5A-4FC8-81CD-9E60171F7FA8}"/>
          </ac:spMkLst>
        </pc:spChg>
        <pc:spChg chg="add del">
          <ac:chgData name="RAVI PRASAD" userId="cb349f4eef24bb02" providerId="LiveId" clId="{CE1E8ED9-B6E5-4D04-BBC9-2074ACF20481}" dt="2024-10-21T17:30:28.628" v="2465" actId="26606"/>
          <ac:spMkLst>
            <pc:docMk/>
            <pc:sldMk cId="1872315103" sldId="264"/>
            <ac:spMk id="19" creationId="{8C04651D-B9F4-4935-A02D-364153FBDF54}"/>
          </ac:spMkLst>
        </pc:spChg>
        <pc:spChg chg="add del">
          <ac:chgData name="RAVI PRASAD" userId="cb349f4eef24bb02" providerId="LiveId" clId="{CE1E8ED9-B6E5-4D04-BBC9-2074ACF20481}" dt="2024-10-21T19:45:54.994" v="2476" actId="26606"/>
          <ac:spMkLst>
            <pc:docMk/>
            <pc:sldMk cId="1872315103" sldId="264"/>
            <ac:spMk id="24" creationId="{7D379150-F6B4-45C8-BE10-6B278AD400EB}"/>
          </ac:spMkLst>
        </pc:spChg>
        <pc:spChg chg="add del">
          <ac:chgData name="RAVI PRASAD" userId="cb349f4eef24bb02" providerId="LiveId" clId="{CE1E8ED9-B6E5-4D04-BBC9-2074ACF20481}" dt="2024-10-21T19:45:54.994" v="2476" actId="26606"/>
          <ac:spMkLst>
            <pc:docMk/>
            <pc:sldMk cId="1872315103" sldId="264"/>
            <ac:spMk id="26" creationId="{5FFCF544-A370-4A5D-A95F-CA6E0E7191E6}"/>
          </ac:spMkLst>
        </pc:spChg>
        <pc:spChg chg="add del">
          <ac:chgData name="RAVI PRASAD" userId="cb349f4eef24bb02" providerId="LiveId" clId="{CE1E8ED9-B6E5-4D04-BBC9-2074ACF20481}" dt="2024-10-21T19:45:54.994" v="2476" actId="26606"/>
          <ac:spMkLst>
            <pc:docMk/>
            <pc:sldMk cId="1872315103" sldId="264"/>
            <ac:spMk id="30" creationId="{284B70D5-875B-433D-BDBD-1522A85D6C1D}"/>
          </ac:spMkLst>
        </pc:spChg>
        <pc:spChg chg="add del">
          <ac:chgData name="RAVI PRASAD" userId="cb349f4eef24bb02" providerId="LiveId" clId="{CE1E8ED9-B6E5-4D04-BBC9-2074ACF20481}" dt="2024-10-21T19:45:54.994" v="2476" actId="26606"/>
          <ac:spMkLst>
            <pc:docMk/>
            <pc:sldMk cId="1872315103" sldId="264"/>
            <ac:spMk id="34" creationId="{1E299956-A9E7-4FC1-A0B1-D590CA9730E8}"/>
          </ac:spMkLst>
        </pc:spChg>
        <pc:spChg chg="add del">
          <ac:chgData name="RAVI PRASAD" userId="cb349f4eef24bb02" providerId="LiveId" clId="{CE1E8ED9-B6E5-4D04-BBC9-2074ACF20481}" dt="2024-10-21T19:45:54.994" v="2476" actId="26606"/>
          <ac:spMkLst>
            <pc:docMk/>
            <pc:sldMk cId="1872315103" sldId="264"/>
            <ac:spMk id="36" creationId="{17FC539C-B783-4B03-9F9E-D13430F3F64F}"/>
          </ac:spMkLst>
        </pc:spChg>
        <pc:spChg chg="add">
          <ac:chgData name="RAVI PRASAD" userId="cb349f4eef24bb02" providerId="LiveId" clId="{CE1E8ED9-B6E5-4D04-BBC9-2074ACF20481}" dt="2024-10-21T19:45:54.994" v="2476" actId="26606"/>
          <ac:spMkLst>
            <pc:docMk/>
            <pc:sldMk cId="1872315103" sldId="264"/>
            <ac:spMk id="41" creationId="{7D379150-F6B4-45C8-BE10-6B278AD400EB}"/>
          </ac:spMkLst>
        </pc:spChg>
        <pc:spChg chg="add">
          <ac:chgData name="RAVI PRASAD" userId="cb349f4eef24bb02" providerId="LiveId" clId="{CE1E8ED9-B6E5-4D04-BBC9-2074ACF20481}" dt="2024-10-21T19:45:54.994" v="2476" actId="26606"/>
          <ac:spMkLst>
            <pc:docMk/>
            <pc:sldMk cId="1872315103" sldId="264"/>
            <ac:spMk id="43" creationId="{5FFCF544-A370-4A5D-A95F-CA6E0E7191E6}"/>
          </ac:spMkLst>
        </pc:spChg>
        <pc:spChg chg="add">
          <ac:chgData name="RAVI PRASAD" userId="cb349f4eef24bb02" providerId="LiveId" clId="{CE1E8ED9-B6E5-4D04-BBC9-2074ACF20481}" dt="2024-10-21T19:45:54.994" v="2476" actId="26606"/>
          <ac:spMkLst>
            <pc:docMk/>
            <pc:sldMk cId="1872315103" sldId="264"/>
            <ac:spMk id="47" creationId="{44CC594A-A820-450F-B363-C19201FCFEC6}"/>
          </ac:spMkLst>
        </pc:spChg>
        <pc:spChg chg="add">
          <ac:chgData name="RAVI PRASAD" userId="cb349f4eef24bb02" providerId="LiveId" clId="{CE1E8ED9-B6E5-4D04-BBC9-2074ACF20481}" dt="2024-10-21T19:45:54.994" v="2476" actId="26606"/>
          <ac:spMkLst>
            <pc:docMk/>
            <pc:sldMk cId="1872315103" sldId="264"/>
            <ac:spMk id="49" creationId="{59FAB3DA-E9ED-4574-ABCC-378BC0FF1BBC}"/>
          </ac:spMkLst>
        </pc:spChg>
        <pc:spChg chg="add">
          <ac:chgData name="RAVI PRASAD" userId="cb349f4eef24bb02" providerId="LiveId" clId="{CE1E8ED9-B6E5-4D04-BBC9-2074ACF20481}" dt="2024-10-21T19:45:54.994" v="2476" actId="26606"/>
          <ac:spMkLst>
            <pc:docMk/>
            <pc:sldMk cId="1872315103" sldId="264"/>
            <ac:spMk id="51" creationId="{53B8D6B0-55D6-48DC-86D8-FD95D5F118AB}"/>
          </ac:spMkLst>
        </pc:spChg>
        <pc:picChg chg="add mod ord">
          <ac:chgData name="RAVI PRASAD" userId="cb349f4eef24bb02" providerId="LiveId" clId="{CE1E8ED9-B6E5-4D04-BBC9-2074ACF20481}" dt="2024-10-24T22:11:36.150" v="2508" actId="14100"/>
          <ac:picMkLst>
            <pc:docMk/>
            <pc:sldMk cId="1872315103" sldId="264"/>
            <ac:picMk id="4" creationId="{B9F710D4-2F42-9811-A1ED-ADF6435E8881}"/>
          </ac:picMkLst>
        </pc:picChg>
        <pc:cxnChg chg="add del">
          <ac:chgData name="RAVI PRASAD" userId="cb349f4eef24bb02" providerId="LiveId" clId="{CE1E8ED9-B6E5-4D04-BBC9-2074ACF20481}" dt="2024-10-21T17:30:28.628" v="2465" actId="26606"/>
          <ac:cxnSpMkLst>
            <pc:docMk/>
            <pc:sldMk cId="1872315103" sldId="264"/>
            <ac:cxnSpMk id="13" creationId="{0AC655C7-EC94-4BE6-84C8-2F9EFBBB2789}"/>
          </ac:cxnSpMkLst>
        </pc:cxnChg>
        <pc:cxnChg chg="add del">
          <ac:chgData name="RAVI PRASAD" userId="cb349f4eef24bb02" providerId="LiveId" clId="{CE1E8ED9-B6E5-4D04-BBC9-2074ACF20481}" dt="2024-10-21T19:45:54.994" v="2476" actId="26606"/>
          <ac:cxnSpMkLst>
            <pc:docMk/>
            <pc:sldMk cId="1872315103" sldId="264"/>
            <ac:cxnSpMk id="28" creationId="{6EEB3B97-A638-498B-8083-54191CE71E01}"/>
          </ac:cxnSpMkLst>
        </pc:cxnChg>
        <pc:cxnChg chg="add del">
          <ac:chgData name="RAVI PRASAD" userId="cb349f4eef24bb02" providerId="LiveId" clId="{CE1E8ED9-B6E5-4D04-BBC9-2074ACF20481}" dt="2024-10-21T19:45:54.994" v="2476" actId="26606"/>
          <ac:cxnSpMkLst>
            <pc:docMk/>
            <pc:sldMk cId="1872315103" sldId="264"/>
            <ac:cxnSpMk id="32" creationId="{C947DF4A-614C-4B4C-8B80-E5B9D8E8CFED}"/>
          </ac:cxnSpMkLst>
        </pc:cxnChg>
        <pc:cxnChg chg="add">
          <ac:chgData name="RAVI PRASAD" userId="cb349f4eef24bb02" providerId="LiveId" clId="{CE1E8ED9-B6E5-4D04-BBC9-2074ACF20481}" dt="2024-10-21T19:45:54.994" v="2476" actId="26606"/>
          <ac:cxnSpMkLst>
            <pc:docMk/>
            <pc:sldMk cId="1872315103" sldId="264"/>
            <ac:cxnSpMk id="45" creationId="{6EEB3B97-A638-498B-8083-54191CE71E01}"/>
          </ac:cxnSpMkLst>
        </pc:cxnChg>
      </pc:sldChg>
      <pc:sldChg chg="addSp delSp modSp new mod setBg delDesignElem">
        <pc:chgData name="RAVI PRASAD" userId="cb349f4eef24bb02" providerId="LiveId" clId="{CE1E8ED9-B6E5-4D04-BBC9-2074ACF20481}" dt="2024-10-23T00:59:08.631" v="2496" actId="404"/>
        <pc:sldMkLst>
          <pc:docMk/>
          <pc:sldMk cId="3808951000" sldId="265"/>
        </pc:sldMkLst>
        <pc:spChg chg="add mod ord">
          <ac:chgData name="RAVI PRASAD" userId="cb349f4eef24bb02" providerId="LiveId" clId="{CE1E8ED9-B6E5-4D04-BBC9-2074ACF20481}" dt="2024-10-23T00:59:08.631" v="2496" actId="404"/>
          <ac:spMkLst>
            <pc:docMk/>
            <pc:sldMk cId="3808951000" sldId="265"/>
            <ac:spMk id="2" creationId="{68EC7D7B-0C44-6C2B-247B-8C74FB6AEF61}"/>
          </ac:spMkLst>
        </pc:spChg>
        <pc:spChg chg="add del">
          <ac:chgData name="RAVI PRASAD" userId="cb349f4eef24bb02" providerId="LiveId" clId="{CE1E8ED9-B6E5-4D04-BBC9-2074ACF20481}" dt="2024-10-21T17:31:26.377" v="2468" actId="26606"/>
          <ac:spMkLst>
            <pc:docMk/>
            <pc:sldMk cId="3808951000" sldId="265"/>
            <ac:spMk id="9" creationId="{25C8D2C1-DA83-420D-9635-D52CE066B5DA}"/>
          </ac:spMkLst>
        </pc:spChg>
        <pc:spChg chg="add del">
          <ac:chgData name="RAVI PRASAD" userId="cb349f4eef24bb02" providerId="LiveId" clId="{CE1E8ED9-B6E5-4D04-BBC9-2074ACF20481}" dt="2024-10-21T17:31:26.377" v="2468" actId="26606"/>
          <ac:spMkLst>
            <pc:docMk/>
            <pc:sldMk cId="3808951000" sldId="265"/>
            <ac:spMk id="11" creationId="{434F74C9-6A0B-409E-AD1C-45B58BE91BB8}"/>
          </ac:spMkLst>
        </pc:spChg>
        <pc:spChg chg="add del">
          <ac:chgData name="RAVI PRASAD" userId="cb349f4eef24bb02" providerId="LiveId" clId="{CE1E8ED9-B6E5-4D04-BBC9-2074ACF20481}" dt="2024-10-21T17:31:26.377" v="2468" actId="26606"/>
          <ac:spMkLst>
            <pc:docMk/>
            <pc:sldMk cId="3808951000" sldId="265"/>
            <ac:spMk id="15" creationId="{90AA6468-80AC-4DDF-9CFB-C7A9507E203F}"/>
          </ac:spMkLst>
        </pc:spChg>
        <pc:spChg chg="add del">
          <ac:chgData name="RAVI PRASAD" userId="cb349f4eef24bb02" providerId="LiveId" clId="{CE1E8ED9-B6E5-4D04-BBC9-2074ACF20481}" dt="2024-10-21T17:31:26.377" v="2468" actId="26606"/>
          <ac:spMkLst>
            <pc:docMk/>
            <pc:sldMk cId="3808951000" sldId="265"/>
            <ac:spMk id="17" creationId="{4AB900CC-5074-4746-A1A4-AF640455BD43}"/>
          </ac:spMkLst>
        </pc:spChg>
        <pc:spChg chg="add">
          <ac:chgData name="RAVI PRASAD" userId="cb349f4eef24bb02" providerId="LiveId" clId="{CE1E8ED9-B6E5-4D04-BBC9-2074ACF20481}" dt="2024-10-21T17:31:26.377" v="2468" actId="26606"/>
          <ac:spMkLst>
            <pc:docMk/>
            <pc:sldMk cId="3808951000" sldId="265"/>
            <ac:spMk id="22" creationId="{4E4490D0-3672-446A-AC12-B4830333BDDD}"/>
          </ac:spMkLst>
        </pc:spChg>
        <pc:spChg chg="add">
          <ac:chgData name="RAVI PRASAD" userId="cb349f4eef24bb02" providerId="LiveId" clId="{CE1E8ED9-B6E5-4D04-BBC9-2074ACF20481}" dt="2024-10-21T17:31:26.377" v="2468" actId="26606"/>
          <ac:spMkLst>
            <pc:docMk/>
            <pc:sldMk cId="3808951000" sldId="265"/>
            <ac:spMk id="24" creationId="{39CB82C2-DF65-4EC1-8280-F201D50F570B}"/>
          </ac:spMkLst>
        </pc:spChg>
        <pc:spChg chg="add">
          <ac:chgData name="RAVI PRASAD" userId="cb349f4eef24bb02" providerId="LiveId" clId="{CE1E8ED9-B6E5-4D04-BBC9-2074ACF20481}" dt="2024-10-21T17:31:26.377" v="2468" actId="26606"/>
          <ac:spMkLst>
            <pc:docMk/>
            <pc:sldMk cId="3808951000" sldId="265"/>
            <ac:spMk id="28" creationId="{5A1B47C8-47A0-4A88-8830-6DEA3B5DE392}"/>
          </ac:spMkLst>
        </pc:spChg>
        <pc:spChg chg="add">
          <ac:chgData name="RAVI PRASAD" userId="cb349f4eef24bb02" providerId="LiveId" clId="{CE1E8ED9-B6E5-4D04-BBC9-2074ACF20481}" dt="2024-10-21T17:31:26.377" v="2468" actId="26606"/>
          <ac:spMkLst>
            <pc:docMk/>
            <pc:sldMk cId="3808951000" sldId="265"/>
            <ac:spMk id="30" creationId="{984BBFDD-E720-4805-A9C8-129FBBF6DD70}"/>
          </ac:spMkLst>
        </pc:spChg>
        <pc:spChg chg="add">
          <ac:chgData name="RAVI PRASAD" userId="cb349f4eef24bb02" providerId="LiveId" clId="{CE1E8ED9-B6E5-4D04-BBC9-2074ACF20481}" dt="2024-10-21T17:31:26.377" v="2468" actId="26606"/>
          <ac:spMkLst>
            <pc:docMk/>
            <pc:sldMk cId="3808951000" sldId="265"/>
            <ac:spMk id="32" creationId="{5AC4BE46-4A77-42FE-9D15-065CDB2F847C}"/>
          </ac:spMkLst>
        </pc:spChg>
        <pc:picChg chg="add mod">
          <ac:chgData name="RAVI PRASAD" userId="cb349f4eef24bb02" providerId="LiveId" clId="{CE1E8ED9-B6E5-4D04-BBC9-2074ACF20481}" dt="2024-10-21T17:31:29.424" v="2469" actId="27614"/>
          <ac:picMkLst>
            <pc:docMk/>
            <pc:sldMk cId="3808951000" sldId="265"/>
            <ac:picMk id="4" creationId="{8DF55C88-F797-8D70-069B-29C0D0A4E031}"/>
          </ac:picMkLst>
        </pc:picChg>
        <pc:cxnChg chg="add del">
          <ac:chgData name="RAVI PRASAD" userId="cb349f4eef24bb02" providerId="LiveId" clId="{CE1E8ED9-B6E5-4D04-BBC9-2074ACF20481}" dt="2024-10-21T17:31:26.377" v="2468" actId="26606"/>
          <ac:cxnSpMkLst>
            <pc:docMk/>
            <pc:sldMk cId="3808951000" sldId="265"/>
            <ac:cxnSpMk id="13" creationId="{F5486A9D-1265-4B57-91E6-68E666B978BC}"/>
          </ac:cxnSpMkLst>
        </pc:cxnChg>
        <pc:cxnChg chg="add">
          <ac:chgData name="RAVI PRASAD" userId="cb349f4eef24bb02" providerId="LiveId" clId="{CE1E8ED9-B6E5-4D04-BBC9-2074ACF20481}" dt="2024-10-21T17:31:26.377" v="2468" actId="26606"/>
          <ac:cxnSpMkLst>
            <pc:docMk/>
            <pc:sldMk cId="3808951000" sldId="265"/>
            <ac:cxnSpMk id="26" creationId="{7E1D4427-852B-4B37-8E76-0E9F1810BA2A}"/>
          </ac:cxnSpMkLst>
        </pc:cxnChg>
      </pc:sldChg>
      <pc:sldChg chg="addSp delSp modSp new mod setBg delDesignElem">
        <pc:chgData name="RAVI PRASAD" userId="cb349f4eef24bb02" providerId="LiveId" clId="{CE1E8ED9-B6E5-4D04-BBC9-2074ACF20481}" dt="2024-10-21T17:31:49.711" v="2473" actId="20577"/>
        <pc:sldMkLst>
          <pc:docMk/>
          <pc:sldMk cId="1015306563" sldId="266"/>
        </pc:sldMkLst>
        <pc:spChg chg="add mod">
          <ac:chgData name="RAVI PRASAD" userId="cb349f4eef24bb02" providerId="LiveId" clId="{CE1E8ED9-B6E5-4D04-BBC9-2074ACF20481}" dt="2024-10-21T17:31:49.711" v="2473" actId="20577"/>
          <ac:spMkLst>
            <pc:docMk/>
            <pc:sldMk cId="1015306563" sldId="266"/>
            <ac:spMk id="6" creationId="{72163F59-169E-F7FC-5D78-F77F1A2D2AD9}"/>
          </ac:spMkLst>
        </pc:spChg>
        <pc:spChg chg="add del">
          <ac:chgData name="RAVI PRASAD" userId="cb349f4eef24bb02" providerId="LiveId" clId="{CE1E8ED9-B6E5-4D04-BBC9-2074ACF20481}" dt="2024-10-21T17:31:42.662" v="2470" actId="26606"/>
          <ac:spMkLst>
            <pc:docMk/>
            <pc:sldMk cId="1015306563" sldId="266"/>
            <ac:spMk id="11" creationId="{BB2B8762-61F0-4F1B-9364-D633EE9D6AF5}"/>
          </ac:spMkLst>
        </pc:spChg>
        <pc:spChg chg="add del">
          <ac:chgData name="RAVI PRASAD" userId="cb349f4eef24bb02" providerId="LiveId" clId="{CE1E8ED9-B6E5-4D04-BBC9-2074ACF20481}" dt="2024-10-21T17:31:42.662" v="2470" actId="26606"/>
          <ac:spMkLst>
            <pc:docMk/>
            <pc:sldMk cId="1015306563" sldId="266"/>
            <ac:spMk id="13" creationId="{E97675C8-1328-460C-9EBF-6B446B67EAD3}"/>
          </ac:spMkLst>
        </pc:spChg>
        <pc:spChg chg="add del">
          <ac:chgData name="RAVI PRASAD" userId="cb349f4eef24bb02" providerId="LiveId" clId="{CE1E8ED9-B6E5-4D04-BBC9-2074ACF20481}" dt="2024-10-21T17:31:42.662" v="2470" actId="26606"/>
          <ac:spMkLst>
            <pc:docMk/>
            <pc:sldMk cId="1015306563" sldId="266"/>
            <ac:spMk id="17" creationId="{20136764-CEC5-462E-AEA9-4AA1CF15E312}"/>
          </ac:spMkLst>
        </pc:spChg>
        <pc:spChg chg="add del">
          <ac:chgData name="RAVI PRASAD" userId="cb349f4eef24bb02" providerId="LiveId" clId="{CE1E8ED9-B6E5-4D04-BBC9-2074ACF20481}" dt="2024-10-21T17:31:42.662" v="2470" actId="26606"/>
          <ac:spMkLst>
            <pc:docMk/>
            <pc:sldMk cId="1015306563" sldId="266"/>
            <ac:spMk id="19" creationId="{12E2F1EB-DD93-49F9-8F7D-3DE282902466}"/>
          </ac:spMkLst>
        </pc:spChg>
        <pc:spChg chg="add del">
          <ac:chgData name="RAVI PRASAD" userId="cb349f4eef24bb02" providerId="LiveId" clId="{CE1E8ED9-B6E5-4D04-BBC9-2074ACF20481}" dt="2024-10-21T17:31:42.662" v="2470" actId="26606"/>
          <ac:spMkLst>
            <pc:docMk/>
            <pc:sldMk cId="1015306563" sldId="266"/>
            <ac:spMk id="21" creationId="{10D82C66-EAC6-46C6-AC04-27A5632D486D}"/>
          </ac:spMkLst>
        </pc:spChg>
        <pc:spChg chg="add del">
          <ac:chgData name="RAVI PRASAD" userId="cb349f4eef24bb02" providerId="LiveId" clId="{CE1E8ED9-B6E5-4D04-BBC9-2074ACF20481}" dt="2024-10-21T17:31:42.662" v="2470" actId="26606"/>
          <ac:spMkLst>
            <pc:docMk/>
            <pc:sldMk cId="1015306563" sldId="266"/>
            <ac:spMk id="23" creationId="{DCF2CA89-CD8C-40CF-8273-C3FA6690BF77}"/>
          </ac:spMkLst>
        </pc:spChg>
        <pc:spChg chg="add del">
          <ac:chgData name="RAVI PRASAD" userId="cb349f4eef24bb02" providerId="LiveId" clId="{CE1E8ED9-B6E5-4D04-BBC9-2074ACF20481}" dt="2024-10-21T17:31:42.662" v="2470" actId="26606"/>
          <ac:spMkLst>
            <pc:docMk/>
            <pc:sldMk cId="1015306563" sldId="266"/>
            <ac:spMk id="25" creationId="{1A82F9E0-1CBD-4E82-B740-B329F65F5FB0}"/>
          </ac:spMkLst>
        </pc:spChg>
        <pc:spChg chg="add del">
          <ac:chgData name="RAVI PRASAD" userId="cb349f4eef24bb02" providerId="LiveId" clId="{CE1E8ED9-B6E5-4D04-BBC9-2074ACF20481}" dt="2024-10-21T17:31:42.662" v="2470" actId="26606"/>
          <ac:spMkLst>
            <pc:docMk/>
            <pc:sldMk cId="1015306563" sldId="266"/>
            <ac:spMk id="27" creationId="{38EE5F1E-8455-462D-8415-D85B2D4B9C9A}"/>
          </ac:spMkLst>
        </pc:spChg>
        <pc:spChg chg="add del">
          <ac:chgData name="RAVI PRASAD" userId="cb349f4eef24bb02" providerId="LiveId" clId="{CE1E8ED9-B6E5-4D04-BBC9-2074ACF20481}" dt="2024-10-21T17:31:42.662" v="2470" actId="26606"/>
          <ac:spMkLst>
            <pc:docMk/>
            <pc:sldMk cId="1015306563" sldId="266"/>
            <ac:spMk id="29" creationId="{5404E500-F0A1-42F1-8F1A-179948E39571}"/>
          </ac:spMkLst>
        </pc:spChg>
        <pc:spChg chg="add">
          <ac:chgData name="RAVI PRASAD" userId="cb349f4eef24bb02" providerId="LiveId" clId="{CE1E8ED9-B6E5-4D04-BBC9-2074ACF20481}" dt="2024-10-21T17:31:42.662" v="2470" actId="26606"/>
          <ac:spMkLst>
            <pc:docMk/>
            <pc:sldMk cId="1015306563" sldId="266"/>
            <ac:spMk id="34" creationId="{BB2B8762-61F0-4F1B-9364-D633EE9D6AF5}"/>
          </ac:spMkLst>
        </pc:spChg>
        <pc:spChg chg="add">
          <ac:chgData name="RAVI PRASAD" userId="cb349f4eef24bb02" providerId="LiveId" clId="{CE1E8ED9-B6E5-4D04-BBC9-2074ACF20481}" dt="2024-10-21T17:31:42.662" v="2470" actId="26606"/>
          <ac:spMkLst>
            <pc:docMk/>
            <pc:sldMk cId="1015306563" sldId="266"/>
            <ac:spMk id="36" creationId="{E97675C8-1328-460C-9EBF-6B446B67EAD3}"/>
          </ac:spMkLst>
        </pc:spChg>
        <pc:spChg chg="add">
          <ac:chgData name="RAVI PRASAD" userId="cb349f4eef24bb02" providerId="LiveId" clId="{CE1E8ED9-B6E5-4D04-BBC9-2074ACF20481}" dt="2024-10-21T17:31:42.662" v="2470" actId="26606"/>
          <ac:spMkLst>
            <pc:docMk/>
            <pc:sldMk cId="1015306563" sldId="266"/>
            <ac:spMk id="40" creationId="{2AD83CFE-1CA3-4832-A4B9-C48CD1347C03}"/>
          </ac:spMkLst>
        </pc:spChg>
        <pc:spChg chg="add">
          <ac:chgData name="RAVI PRASAD" userId="cb349f4eef24bb02" providerId="LiveId" clId="{CE1E8ED9-B6E5-4D04-BBC9-2074ACF20481}" dt="2024-10-21T17:31:42.662" v="2470" actId="26606"/>
          <ac:spMkLst>
            <pc:docMk/>
            <pc:sldMk cId="1015306563" sldId="266"/>
            <ac:spMk id="42" creationId="{BC98641C-7F74-435D-996F-A4387A3C3C26}"/>
          </ac:spMkLst>
        </pc:spChg>
        <pc:spChg chg="add">
          <ac:chgData name="RAVI PRASAD" userId="cb349f4eef24bb02" providerId="LiveId" clId="{CE1E8ED9-B6E5-4D04-BBC9-2074ACF20481}" dt="2024-10-21T17:31:42.662" v="2470" actId="26606"/>
          <ac:spMkLst>
            <pc:docMk/>
            <pc:sldMk cId="1015306563" sldId="266"/>
            <ac:spMk id="44" creationId="{F530C0F6-C8DF-4539-B30C-8105DB618C20}"/>
          </ac:spMkLst>
        </pc:spChg>
        <pc:spChg chg="add">
          <ac:chgData name="RAVI PRASAD" userId="cb349f4eef24bb02" providerId="LiveId" clId="{CE1E8ED9-B6E5-4D04-BBC9-2074ACF20481}" dt="2024-10-21T17:31:42.662" v="2470" actId="26606"/>
          <ac:spMkLst>
            <pc:docMk/>
            <pc:sldMk cId="1015306563" sldId="266"/>
            <ac:spMk id="46" creationId="{BAE51241-AA8B-4B82-9C59-6738DB85674C}"/>
          </ac:spMkLst>
        </pc:spChg>
        <pc:picChg chg="add mod ord">
          <ac:chgData name="RAVI PRASAD" userId="cb349f4eef24bb02" providerId="LiveId" clId="{CE1E8ED9-B6E5-4D04-BBC9-2074ACF20481}" dt="2024-10-21T17:31:42.662" v="2470" actId="26606"/>
          <ac:picMkLst>
            <pc:docMk/>
            <pc:sldMk cId="1015306563" sldId="266"/>
            <ac:picMk id="3" creationId="{327C29C7-F962-87AC-92B4-7F5C029C10CD}"/>
          </ac:picMkLst>
        </pc:picChg>
        <pc:picChg chg="add mod ord">
          <ac:chgData name="RAVI PRASAD" userId="cb349f4eef24bb02" providerId="LiveId" clId="{CE1E8ED9-B6E5-4D04-BBC9-2074ACF20481}" dt="2024-10-21T17:31:42.662" v="2470" actId="26606"/>
          <ac:picMkLst>
            <pc:docMk/>
            <pc:sldMk cId="1015306563" sldId="266"/>
            <ac:picMk id="5" creationId="{FB009B00-BA78-380A-DEF4-57346C06F666}"/>
          </ac:picMkLst>
        </pc:picChg>
        <pc:cxnChg chg="add del">
          <ac:chgData name="RAVI PRASAD" userId="cb349f4eef24bb02" providerId="LiveId" clId="{CE1E8ED9-B6E5-4D04-BBC9-2074ACF20481}" dt="2024-10-21T17:31:42.662" v="2470" actId="26606"/>
          <ac:cxnSpMkLst>
            <pc:docMk/>
            <pc:sldMk cId="1015306563" sldId="266"/>
            <ac:cxnSpMk id="15" creationId="{514EE78B-AF71-4195-A01B-F1165D9233BF}"/>
          </ac:cxnSpMkLst>
        </pc:cxnChg>
        <pc:cxnChg chg="add">
          <ac:chgData name="RAVI PRASAD" userId="cb349f4eef24bb02" providerId="LiveId" clId="{CE1E8ED9-B6E5-4D04-BBC9-2074ACF20481}" dt="2024-10-21T17:31:42.662" v="2470" actId="26606"/>
          <ac:cxnSpMkLst>
            <pc:docMk/>
            <pc:sldMk cId="1015306563" sldId="266"/>
            <ac:cxnSpMk id="38" creationId="{514EE78B-AF71-4195-A01B-F1165D9233BF}"/>
          </ac:cxnSpMkLst>
        </pc:cxnChg>
      </pc:sldChg>
      <pc:sldChg chg="addSp delSp modSp new mod setBg delDesignElem">
        <pc:chgData name="RAVI PRASAD" userId="cb349f4eef24bb02" providerId="LiveId" clId="{CE1E8ED9-B6E5-4D04-BBC9-2074ACF20481}" dt="2024-10-21T17:07:17.941" v="2229"/>
        <pc:sldMkLst>
          <pc:docMk/>
          <pc:sldMk cId="3563548075" sldId="267"/>
        </pc:sldMkLst>
        <pc:spChg chg="add mod">
          <ac:chgData name="RAVI PRASAD" userId="cb349f4eef24bb02" providerId="LiveId" clId="{CE1E8ED9-B6E5-4D04-BBC9-2074ACF20481}" dt="2024-10-21T17:06:46.650" v="2214" actId="255"/>
          <ac:spMkLst>
            <pc:docMk/>
            <pc:sldMk cId="3563548075" sldId="267"/>
            <ac:spMk id="2" creationId="{55C0652D-A6B0-D5CA-CCC7-89437007BEA1}"/>
          </ac:spMkLst>
        </pc:spChg>
        <pc:spChg chg="add del">
          <ac:chgData name="RAVI PRASAD" userId="cb349f4eef24bb02" providerId="LiveId" clId="{CE1E8ED9-B6E5-4D04-BBC9-2074ACF20481}" dt="2024-10-21T17:07:17.941" v="2229"/>
          <ac:spMkLst>
            <pc:docMk/>
            <pc:sldMk cId="3563548075" sldId="267"/>
            <ac:spMk id="9" creationId="{7D379150-F6B4-45C8-BE10-6B278AD400EB}"/>
          </ac:spMkLst>
        </pc:spChg>
        <pc:spChg chg="add del">
          <ac:chgData name="RAVI PRASAD" userId="cb349f4eef24bb02" providerId="LiveId" clId="{CE1E8ED9-B6E5-4D04-BBC9-2074ACF20481}" dt="2024-10-21T17:07:17.941" v="2229"/>
          <ac:spMkLst>
            <pc:docMk/>
            <pc:sldMk cId="3563548075" sldId="267"/>
            <ac:spMk id="11" creationId="{5FFCF544-A370-4A5D-A95F-CA6E0E7191E6}"/>
          </ac:spMkLst>
        </pc:spChg>
        <pc:spChg chg="add del">
          <ac:chgData name="RAVI PRASAD" userId="cb349f4eef24bb02" providerId="LiveId" clId="{CE1E8ED9-B6E5-4D04-BBC9-2074ACF20481}" dt="2024-10-21T17:07:17.941" v="2229"/>
          <ac:spMkLst>
            <pc:docMk/>
            <pc:sldMk cId="3563548075" sldId="267"/>
            <ac:spMk id="15" creationId="{44CC594A-A820-450F-B363-C19201FCFEC6}"/>
          </ac:spMkLst>
        </pc:spChg>
        <pc:spChg chg="add del">
          <ac:chgData name="RAVI PRASAD" userId="cb349f4eef24bb02" providerId="LiveId" clId="{CE1E8ED9-B6E5-4D04-BBC9-2074ACF20481}" dt="2024-10-21T17:07:17.941" v="2229"/>
          <ac:spMkLst>
            <pc:docMk/>
            <pc:sldMk cId="3563548075" sldId="267"/>
            <ac:spMk id="17" creationId="{59FAB3DA-E9ED-4574-ABCC-378BC0FF1BBC}"/>
          </ac:spMkLst>
        </pc:spChg>
        <pc:spChg chg="add del">
          <ac:chgData name="RAVI PRASAD" userId="cb349f4eef24bb02" providerId="LiveId" clId="{CE1E8ED9-B6E5-4D04-BBC9-2074ACF20481}" dt="2024-10-21T17:07:17.941" v="2229"/>
          <ac:spMkLst>
            <pc:docMk/>
            <pc:sldMk cId="3563548075" sldId="267"/>
            <ac:spMk id="19" creationId="{53B8D6B0-55D6-48DC-86D8-FD95D5F118AB}"/>
          </ac:spMkLst>
        </pc:spChg>
        <pc:picChg chg="add mod">
          <ac:chgData name="RAVI PRASAD" userId="cb349f4eef24bb02" providerId="LiveId" clId="{CE1E8ED9-B6E5-4D04-BBC9-2074ACF20481}" dt="2024-10-21T16:10:02.227" v="2152" actId="1076"/>
          <ac:picMkLst>
            <pc:docMk/>
            <pc:sldMk cId="3563548075" sldId="267"/>
            <ac:picMk id="4" creationId="{D8FD6F9E-EE98-5309-B056-EE0E31D74E06}"/>
          </ac:picMkLst>
        </pc:picChg>
        <pc:picChg chg="add mod">
          <ac:chgData name="RAVI PRASAD" userId="cb349f4eef24bb02" providerId="LiveId" clId="{CE1E8ED9-B6E5-4D04-BBC9-2074ACF20481}" dt="2024-10-21T16:11:00.631" v="2158" actId="1076"/>
          <ac:picMkLst>
            <pc:docMk/>
            <pc:sldMk cId="3563548075" sldId="267"/>
            <ac:picMk id="6" creationId="{E5B114BA-AED1-F12A-2E61-467CD954D293}"/>
          </ac:picMkLst>
        </pc:picChg>
        <pc:cxnChg chg="add del">
          <ac:chgData name="RAVI PRASAD" userId="cb349f4eef24bb02" providerId="LiveId" clId="{CE1E8ED9-B6E5-4D04-BBC9-2074ACF20481}" dt="2024-10-21T17:07:17.941" v="2229"/>
          <ac:cxnSpMkLst>
            <pc:docMk/>
            <pc:sldMk cId="3563548075" sldId="267"/>
            <ac:cxnSpMk id="13" creationId="{6EEB3B97-A638-498B-8083-54191CE71E01}"/>
          </ac:cxnSpMkLst>
        </pc:cxnChg>
      </pc:sldChg>
      <pc:sldChg chg="addSp delSp modSp new mod">
        <pc:chgData name="RAVI PRASAD" userId="cb349f4eef24bb02" providerId="LiveId" clId="{CE1E8ED9-B6E5-4D04-BBC9-2074ACF20481}" dt="2024-10-21T17:33:10.572" v="2475" actId="20577"/>
        <pc:sldMkLst>
          <pc:docMk/>
          <pc:sldMk cId="4079519249" sldId="268"/>
        </pc:sldMkLst>
        <pc:spChg chg="add del mod">
          <ac:chgData name="RAVI PRASAD" userId="cb349f4eef24bb02" providerId="LiveId" clId="{CE1E8ED9-B6E5-4D04-BBC9-2074ACF20481}" dt="2024-10-21T15:59:19.190" v="1902"/>
          <ac:spMkLst>
            <pc:docMk/>
            <pc:sldMk cId="4079519249" sldId="268"/>
            <ac:spMk id="8" creationId="{C78C87C4-2EDA-920F-DF90-C46584C80C9B}"/>
          </ac:spMkLst>
        </pc:spChg>
        <pc:spChg chg="add mod">
          <ac:chgData name="RAVI PRASAD" userId="cb349f4eef24bb02" providerId="LiveId" clId="{CE1E8ED9-B6E5-4D04-BBC9-2074ACF20481}" dt="2024-10-21T17:33:10.572" v="2475" actId="20577"/>
          <ac:spMkLst>
            <pc:docMk/>
            <pc:sldMk cId="4079519249" sldId="268"/>
            <ac:spMk id="9" creationId="{7DC99A5B-0EA4-B87E-E28A-EDB7F0CC0050}"/>
          </ac:spMkLst>
        </pc:spChg>
        <pc:spChg chg="add mod">
          <ac:chgData name="RAVI PRASAD" userId="cb349f4eef24bb02" providerId="LiveId" clId="{CE1E8ED9-B6E5-4D04-BBC9-2074ACF20481}" dt="2024-10-21T16:03:30.224" v="2066" actId="20577"/>
          <ac:spMkLst>
            <pc:docMk/>
            <pc:sldMk cId="4079519249" sldId="268"/>
            <ac:spMk id="10" creationId="{9E69CFB2-5BBD-145B-A863-D07EE74EF399}"/>
          </ac:spMkLst>
        </pc:spChg>
        <pc:spChg chg="add del mod ord">
          <ac:chgData name="RAVI PRASAD" userId="cb349f4eef24bb02" providerId="LiveId" clId="{CE1E8ED9-B6E5-4D04-BBC9-2074ACF20481}" dt="2024-10-21T16:07:33.422" v="2143" actId="478"/>
          <ac:spMkLst>
            <pc:docMk/>
            <pc:sldMk cId="4079519249" sldId="268"/>
            <ac:spMk id="11" creationId="{0CCFB6D5-7DDD-FFC1-C0D4-22D8E6EE7455}"/>
          </ac:spMkLst>
        </pc:spChg>
        <pc:picChg chg="add mod">
          <ac:chgData name="RAVI PRASAD" userId="cb349f4eef24bb02" providerId="LiveId" clId="{CE1E8ED9-B6E5-4D04-BBC9-2074ACF20481}" dt="2024-10-21T16:03:01.901" v="1976" actId="1076"/>
          <ac:picMkLst>
            <pc:docMk/>
            <pc:sldMk cId="4079519249" sldId="268"/>
            <ac:picMk id="3" creationId="{44644D7D-7BA5-AFB2-0D5A-6E6C9A76DC94}"/>
          </ac:picMkLst>
        </pc:picChg>
        <pc:picChg chg="add mod">
          <ac:chgData name="RAVI PRASAD" userId="cb349f4eef24bb02" providerId="LiveId" clId="{CE1E8ED9-B6E5-4D04-BBC9-2074ACF20481}" dt="2024-10-21T16:02:58.571" v="1975" actId="1076"/>
          <ac:picMkLst>
            <pc:docMk/>
            <pc:sldMk cId="4079519249" sldId="268"/>
            <ac:picMk id="5" creationId="{797EDC2E-9CA3-BCEF-8C00-A4E659809D29}"/>
          </ac:picMkLst>
        </pc:picChg>
        <pc:picChg chg="add del mod">
          <ac:chgData name="RAVI PRASAD" userId="cb349f4eef24bb02" providerId="LiveId" clId="{CE1E8ED9-B6E5-4D04-BBC9-2074ACF20481}" dt="2024-10-21T16:07:29.529" v="2142" actId="478"/>
          <ac:picMkLst>
            <pc:docMk/>
            <pc:sldMk cId="4079519249" sldId="268"/>
            <ac:picMk id="7" creationId="{DC39D2FE-6154-F115-8DD2-4F21424033FB}"/>
          </ac:picMkLst>
        </pc:picChg>
        <pc:picChg chg="add mod">
          <ac:chgData name="RAVI PRASAD" userId="cb349f4eef24bb02" providerId="LiveId" clId="{CE1E8ED9-B6E5-4D04-BBC9-2074ACF20481}" dt="2024-10-21T16:09:06.985" v="2150" actId="1076"/>
          <ac:picMkLst>
            <pc:docMk/>
            <pc:sldMk cId="4079519249" sldId="268"/>
            <ac:picMk id="13" creationId="{D4C3FA90-67D1-AD9C-98FC-C94637C5D8E4}"/>
          </ac:picMkLst>
        </pc:picChg>
      </pc:sldChg>
      <pc:sldChg chg="addSp delSp modSp new mod setBg">
        <pc:chgData name="RAVI PRASAD" userId="cb349f4eef24bb02" providerId="LiveId" clId="{CE1E8ED9-B6E5-4D04-BBC9-2074ACF20481}" dt="2024-10-24T22:06:41.669" v="2503" actId="20577"/>
        <pc:sldMkLst>
          <pc:docMk/>
          <pc:sldMk cId="1183392641" sldId="269"/>
        </pc:sldMkLst>
        <pc:spChg chg="add del mod">
          <ac:chgData name="RAVI PRASAD" userId="cb349f4eef24bb02" providerId="LiveId" clId="{CE1E8ED9-B6E5-4D04-BBC9-2074ACF20481}" dt="2024-10-21T17:24:49.608" v="2384" actId="26606"/>
          <ac:spMkLst>
            <pc:docMk/>
            <pc:sldMk cId="1183392641" sldId="269"/>
            <ac:spMk id="2" creationId="{C93EA720-871E-392E-6924-EEB9CF838044}"/>
          </ac:spMkLst>
        </pc:spChg>
        <pc:spChg chg="add mod">
          <ac:chgData name="RAVI PRASAD" userId="cb349f4eef24bb02" providerId="LiveId" clId="{CE1E8ED9-B6E5-4D04-BBC9-2074ACF20481}" dt="2024-10-21T17:23:41.094" v="2366" actId="20577"/>
          <ac:spMkLst>
            <pc:docMk/>
            <pc:sldMk cId="1183392641" sldId="269"/>
            <ac:spMk id="7" creationId="{18C83AF9-FD46-8A15-942B-7FA1B11780E2}"/>
          </ac:spMkLst>
        </pc:spChg>
        <pc:spChg chg="add mod">
          <ac:chgData name="RAVI PRASAD" userId="cb349f4eef24bb02" providerId="LiveId" clId="{CE1E8ED9-B6E5-4D04-BBC9-2074ACF20481}" dt="2024-10-21T17:24:25.297" v="2383" actId="14100"/>
          <ac:spMkLst>
            <pc:docMk/>
            <pc:sldMk cId="1183392641" sldId="269"/>
            <ac:spMk id="8" creationId="{25047521-D1DA-08FB-3BF3-881002ACCFAC}"/>
          </ac:spMkLst>
        </pc:spChg>
        <pc:spChg chg="add">
          <ac:chgData name="RAVI PRASAD" userId="cb349f4eef24bb02" providerId="LiveId" clId="{CE1E8ED9-B6E5-4D04-BBC9-2074ACF20481}" dt="2024-10-21T17:22:44.855" v="2329" actId="26606"/>
          <ac:spMkLst>
            <pc:docMk/>
            <pc:sldMk cId="1183392641" sldId="269"/>
            <ac:spMk id="11" creationId="{7C2DC10F-CD76-43DC-9E0B-CB291F740C0F}"/>
          </ac:spMkLst>
        </pc:spChg>
        <pc:spChg chg="add">
          <ac:chgData name="RAVI PRASAD" userId="cb349f4eef24bb02" providerId="LiveId" clId="{CE1E8ED9-B6E5-4D04-BBC9-2074ACF20481}" dt="2024-10-21T17:22:44.855" v="2329" actId="26606"/>
          <ac:spMkLst>
            <pc:docMk/>
            <pc:sldMk cId="1183392641" sldId="269"/>
            <ac:spMk id="13" creationId="{1C18170A-08B7-4230-A012-B24C20E39391}"/>
          </ac:spMkLst>
        </pc:spChg>
        <pc:spChg chg="add">
          <ac:chgData name="RAVI PRASAD" userId="cb349f4eef24bb02" providerId="LiveId" clId="{CE1E8ED9-B6E5-4D04-BBC9-2074ACF20481}" dt="2024-10-21T17:22:44.855" v="2329" actId="26606"/>
          <ac:spMkLst>
            <pc:docMk/>
            <pc:sldMk cId="1183392641" sldId="269"/>
            <ac:spMk id="17" creationId="{F207E69B-0F6F-4D15-A988-616519F68BEF}"/>
          </ac:spMkLst>
        </pc:spChg>
        <pc:spChg chg="add">
          <ac:chgData name="RAVI PRASAD" userId="cb349f4eef24bb02" providerId="LiveId" clId="{CE1E8ED9-B6E5-4D04-BBC9-2074ACF20481}" dt="2024-10-21T17:22:44.855" v="2329" actId="26606"/>
          <ac:spMkLst>
            <pc:docMk/>
            <pc:sldMk cId="1183392641" sldId="269"/>
            <ac:spMk id="19" creationId="{24113C24-A97F-448E-BE2B-73E74A61D80A}"/>
          </ac:spMkLst>
        </pc:spChg>
        <pc:spChg chg="add">
          <ac:chgData name="RAVI PRASAD" userId="cb349f4eef24bb02" providerId="LiveId" clId="{CE1E8ED9-B6E5-4D04-BBC9-2074ACF20481}" dt="2024-10-21T17:22:44.855" v="2329" actId="26606"/>
          <ac:spMkLst>
            <pc:docMk/>
            <pc:sldMk cId="1183392641" sldId="269"/>
            <ac:spMk id="21" creationId="{D0EA43E2-C9E1-4415-824D-FC15F7E61EFB}"/>
          </ac:spMkLst>
        </pc:spChg>
        <pc:graphicFrameChg chg="add mod">
          <ac:chgData name="RAVI PRASAD" userId="cb349f4eef24bb02" providerId="LiveId" clId="{CE1E8ED9-B6E5-4D04-BBC9-2074ACF20481}" dt="2024-10-24T22:06:41.669" v="2503" actId="20577"/>
          <ac:graphicFrameMkLst>
            <pc:docMk/>
            <pc:sldMk cId="1183392641" sldId="269"/>
            <ac:graphicFrameMk id="23" creationId="{03B53B8D-AF24-E3AD-822D-EEBE2FA3DA1E}"/>
          </ac:graphicFrameMkLst>
        </pc:graphicFrameChg>
        <pc:picChg chg="add mod ord">
          <ac:chgData name="RAVI PRASAD" userId="cb349f4eef24bb02" providerId="LiveId" clId="{CE1E8ED9-B6E5-4D04-BBC9-2074ACF20481}" dt="2024-10-21T17:24:13.995" v="2381" actId="1076"/>
          <ac:picMkLst>
            <pc:docMk/>
            <pc:sldMk cId="1183392641" sldId="269"/>
            <ac:picMk id="4" creationId="{C3A1E0DC-38E8-A486-E39B-C2AC4F859469}"/>
          </ac:picMkLst>
        </pc:picChg>
        <pc:picChg chg="add mod">
          <ac:chgData name="RAVI PRASAD" userId="cb349f4eef24bb02" providerId="LiveId" clId="{CE1E8ED9-B6E5-4D04-BBC9-2074ACF20481}" dt="2024-10-21T17:24:15.923" v="2382" actId="1076"/>
          <ac:picMkLst>
            <pc:docMk/>
            <pc:sldMk cId="1183392641" sldId="269"/>
            <ac:picMk id="6" creationId="{93C3856A-BCF6-193A-73DC-3B67FCBB90C7}"/>
          </ac:picMkLst>
        </pc:picChg>
        <pc:cxnChg chg="add">
          <ac:chgData name="RAVI PRASAD" userId="cb349f4eef24bb02" providerId="LiveId" clId="{CE1E8ED9-B6E5-4D04-BBC9-2074ACF20481}" dt="2024-10-21T17:22:44.855" v="2329" actId="26606"/>
          <ac:cxnSpMkLst>
            <pc:docMk/>
            <pc:sldMk cId="1183392641" sldId="269"/>
            <ac:cxnSpMk id="15" creationId="{52188B95-E375-4977-9E9C-E28CE956F6EB}"/>
          </ac:cxnSpMkLst>
        </pc:cxnChg>
      </pc:sldChg>
      <pc:sldMasterChg chg="del delSldLayout">
        <pc:chgData name="RAVI PRASAD" userId="cb349f4eef24bb02" providerId="LiveId" clId="{CE1E8ED9-B6E5-4D04-BBC9-2074ACF20481}" dt="2024-10-20T23:54:28.361" v="0" actId="26606"/>
        <pc:sldMasterMkLst>
          <pc:docMk/>
          <pc:sldMasterMk cId="392069029" sldId="2147483648"/>
        </pc:sldMasterMkLst>
        <pc:sldLayoutChg chg="del">
          <pc:chgData name="RAVI PRASAD" userId="cb349f4eef24bb02" providerId="LiveId" clId="{CE1E8ED9-B6E5-4D04-BBC9-2074ACF20481}" dt="2024-10-20T23:54:28.361" v="0" actId="26606"/>
          <pc:sldLayoutMkLst>
            <pc:docMk/>
            <pc:sldMasterMk cId="392069029" sldId="2147483648"/>
            <pc:sldLayoutMk cId="2770632212" sldId="2147483649"/>
          </pc:sldLayoutMkLst>
        </pc:sldLayoutChg>
        <pc:sldLayoutChg chg="del">
          <pc:chgData name="RAVI PRASAD" userId="cb349f4eef24bb02" providerId="LiveId" clId="{CE1E8ED9-B6E5-4D04-BBC9-2074ACF20481}" dt="2024-10-20T23:54:28.361" v="0" actId="26606"/>
          <pc:sldLayoutMkLst>
            <pc:docMk/>
            <pc:sldMasterMk cId="392069029" sldId="2147483648"/>
            <pc:sldLayoutMk cId="921290124" sldId="2147483650"/>
          </pc:sldLayoutMkLst>
        </pc:sldLayoutChg>
        <pc:sldLayoutChg chg="del">
          <pc:chgData name="RAVI PRASAD" userId="cb349f4eef24bb02" providerId="LiveId" clId="{CE1E8ED9-B6E5-4D04-BBC9-2074ACF20481}" dt="2024-10-20T23:54:28.361" v="0" actId="26606"/>
          <pc:sldLayoutMkLst>
            <pc:docMk/>
            <pc:sldMasterMk cId="392069029" sldId="2147483648"/>
            <pc:sldLayoutMk cId="2509481924" sldId="2147483651"/>
          </pc:sldLayoutMkLst>
        </pc:sldLayoutChg>
        <pc:sldLayoutChg chg="del">
          <pc:chgData name="RAVI PRASAD" userId="cb349f4eef24bb02" providerId="LiveId" clId="{CE1E8ED9-B6E5-4D04-BBC9-2074ACF20481}" dt="2024-10-20T23:54:28.361" v="0" actId="26606"/>
          <pc:sldLayoutMkLst>
            <pc:docMk/>
            <pc:sldMasterMk cId="392069029" sldId="2147483648"/>
            <pc:sldLayoutMk cId="6471096" sldId="2147483652"/>
          </pc:sldLayoutMkLst>
        </pc:sldLayoutChg>
        <pc:sldLayoutChg chg="del">
          <pc:chgData name="RAVI PRASAD" userId="cb349f4eef24bb02" providerId="LiveId" clId="{CE1E8ED9-B6E5-4D04-BBC9-2074ACF20481}" dt="2024-10-20T23:54:28.361" v="0" actId="26606"/>
          <pc:sldLayoutMkLst>
            <pc:docMk/>
            <pc:sldMasterMk cId="392069029" sldId="2147483648"/>
            <pc:sldLayoutMk cId="3636717663" sldId="2147483653"/>
          </pc:sldLayoutMkLst>
        </pc:sldLayoutChg>
        <pc:sldLayoutChg chg="del">
          <pc:chgData name="RAVI PRASAD" userId="cb349f4eef24bb02" providerId="LiveId" clId="{CE1E8ED9-B6E5-4D04-BBC9-2074ACF20481}" dt="2024-10-20T23:54:28.361" v="0" actId="26606"/>
          <pc:sldLayoutMkLst>
            <pc:docMk/>
            <pc:sldMasterMk cId="392069029" sldId="2147483648"/>
            <pc:sldLayoutMk cId="3715090274" sldId="2147483654"/>
          </pc:sldLayoutMkLst>
        </pc:sldLayoutChg>
        <pc:sldLayoutChg chg="del">
          <pc:chgData name="RAVI PRASAD" userId="cb349f4eef24bb02" providerId="LiveId" clId="{CE1E8ED9-B6E5-4D04-BBC9-2074ACF20481}" dt="2024-10-20T23:54:28.361" v="0" actId="26606"/>
          <pc:sldLayoutMkLst>
            <pc:docMk/>
            <pc:sldMasterMk cId="392069029" sldId="2147483648"/>
            <pc:sldLayoutMk cId="527348909" sldId="2147483655"/>
          </pc:sldLayoutMkLst>
        </pc:sldLayoutChg>
        <pc:sldLayoutChg chg="del">
          <pc:chgData name="RAVI PRASAD" userId="cb349f4eef24bb02" providerId="LiveId" clId="{CE1E8ED9-B6E5-4D04-BBC9-2074ACF20481}" dt="2024-10-20T23:54:28.361" v="0" actId="26606"/>
          <pc:sldLayoutMkLst>
            <pc:docMk/>
            <pc:sldMasterMk cId="392069029" sldId="2147483648"/>
            <pc:sldLayoutMk cId="3860537371" sldId="2147483656"/>
          </pc:sldLayoutMkLst>
        </pc:sldLayoutChg>
        <pc:sldLayoutChg chg="del">
          <pc:chgData name="RAVI PRASAD" userId="cb349f4eef24bb02" providerId="LiveId" clId="{CE1E8ED9-B6E5-4D04-BBC9-2074ACF20481}" dt="2024-10-20T23:54:28.361" v="0" actId="26606"/>
          <pc:sldLayoutMkLst>
            <pc:docMk/>
            <pc:sldMasterMk cId="392069029" sldId="2147483648"/>
            <pc:sldLayoutMk cId="1545739571" sldId="2147483657"/>
          </pc:sldLayoutMkLst>
        </pc:sldLayoutChg>
        <pc:sldLayoutChg chg="del">
          <pc:chgData name="RAVI PRASAD" userId="cb349f4eef24bb02" providerId="LiveId" clId="{CE1E8ED9-B6E5-4D04-BBC9-2074ACF20481}" dt="2024-10-20T23:54:28.361" v="0" actId="26606"/>
          <pc:sldLayoutMkLst>
            <pc:docMk/>
            <pc:sldMasterMk cId="392069029" sldId="2147483648"/>
            <pc:sldLayoutMk cId="1946716300" sldId="2147483658"/>
          </pc:sldLayoutMkLst>
        </pc:sldLayoutChg>
        <pc:sldLayoutChg chg="del">
          <pc:chgData name="RAVI PRASAD" userId="cb349f4eef24bb02" providerId="LiveId" clId="{CE1E8ED9-B6E5-4D04-BBC9-2074ACF20481}" dt="2024-10-20T23:54:28.361" v="0" actId="26606"/>
          <pc:sldLayoutMkLst>
            <pc:docMk/>
            <pc:sldMasterMk cId="392069029" sldId="2147483648"/>
            <pc:sldLayoutMk cId="2441437969" sldId="2147483659"/>
          </pc:sldLayoutMkLst>
        </pc:sldLayoutChg>
      </pc:sldMasterChg>
      <pc:sldMasterChg chg="add addSldLayout">
        <pc:chgData name="RAVI PRASAD" userId="cb349f4eef24bb02" providerId="LiveId" clId="{CE1E8ED9-B6E5-4D04-BBC9-2074ACF20481}" dt="2024-10-20T23:54:28.361" v="0" actId="26606"/>
        <pc:sldMasterMkLst>
          <pc:docMk/>
          <pc:sldMasterMk cId="3310266692" sldId="2147483686"/>
        </pc:sldMasterMkLst>
        <pc:sldLayoutChg chg="add">
          <pc:chgData name="RAVI PRASAD" userId="cb349f4eef24bb02" providerId="LiveId" clId="{CE1E8ED9-B6E5-4D04-BBC9-2074ACF20481}" dt="2024-10-20T23:54:28.361" v="0" actId="26606"/>
          <pc:sldLayoutMkLst>
            <pc:docMk/>
            <pc:sldMasterMk cId="3310266692" sldId="2147483686"/>
            <pc:sldLayoutMk cId="1607126884" sldId="2147483675"/>
          </pc:sldLayoutMkLst>
        </pc:sldLayoutChg>
        <pc:sldLayoutChg chg="add">
          <pc:chgData name="RAVI PRASAD" userId="cb349f4eef24bb02" providerId="LiveId" clId="{CE1E8ED9-B6E5-4D04-BBC9-2074ACF20481}" dt="2024-10-20T23:54:28.361" v="0" actId="26606"/>
          <pc:sldLayoutMkLst>
            <pc:docMk/>
            <pc:sldMasterMk cId="3310266692" sldId="2147483686"/>
            <pc:sldLayoutMk cId="3158579297" sldId="2147483676"/>
          </pc:sldLayoutMkLst>
        </pc:sldLayoutChg>
        <pc:sldLayoutChg chg="add">
          <pc:chgData name="RAVI PRASAD" userId="cb349f4eef24bb02" providerId="LiveId" clId="{CE1E8ED9-B6E5-4D04-BBC9-2074ACF20481}" dt="2024-10-20T23:54:28.361" v="0" actId="26606"/>
          <pc:sldLayoutMkLst>
            <pc:docMk/>
            <pc:sldMasterMk cId="3310266692" sldId="2147483686"/>
            <pc:sldLayoutMk cId="3844652372" sldId="2147483677"/>
          </pc:sldLayoutMkLst>
        </pc:sldLayoutChg>
        <pc:sldLayoutChg chg="add">
          <pc:chgData name="RAVI PRASAD" userId="cb349f4eef24bb02" providerId="LiveId" clId="{CE1E8ED9-B6E5-4D04-BBC9-2074ACF20481}" dt="2024-10-20T23:54:28.361" v="0" actId="26606"/>
          <pc:sldLayoutMkLst>
            <pc:docMk/>
            <pc:sldMasterMk cId="3310266692" sldId="2147483686"/>
            <pc:sldLayoutMk cId="2147509335" sldId="2147483678"/>
          </pc:sldLayoutMkLst>
        </pc:sldLayoutChg>
        <pc:sldLayoutChg chg="add">
          <pc:chgData name="RAVI PRASAD" userId="cb349f4eef24bb02" providerId="LiveId" clId="{CE1E8ED9-B6E5-4D04-BBC9-2074ACF20481}" dt="2024-10-20T23:54:28.361" v="0" actId="26606"/>
          <pc:sldLayoutMkLst>
            <pc:docMk/>
            <pc:sldMasterMk cId="3310266692" sldId="2147483686"/>
            <pc:sldLayoutMk cId="327638779" sldId="2147483679"/>
          </pc:sldLayoutMkLst>
        </pc:sldLayoutChg>
        <pc:sldLayoutChg chg="add">
          <pc:chgData name="RAVI PRASAD" userId="cb349f4eef24bb02" providerId="LiveId" clId="{CE1E8ED9-B6E5-4D04-BBC9-2074ACF20481}" dt="2024-10-20T23:54:28.361" v="0" actId="26606"/>
          <pc:sldLayoutMkLst>
            <pc:docMk/>
            <pc:sldMasterMk cId="3310266692" sldId="2147483686"/>
            <pc:sldLayoutMk cId="4058586100" sldId="2147483680"/>
          </pc:sldLayoutMkLst>
        </pc:sldLayoutChg>
        <pc:sldLayoutChg chg="add">
          <pc:chgData name="RAVI PRASAD" userId="cb349f4eef24bb02" providerId="LiveId" clId="{CE1E8ED9-B6E5-4D04-BBC9-2074ACF20481}" dt="2024-10-20T23:54:28.361" v="0" actId="26606"/>
          <pc:sldLayoutMkLst>
            <pc:docMk/>
            <pc:sldMasterMk cId="3310266692" sldId="2147483686"/>
            <pc:sldLayoutMk cId="3436993662" sldId="2147483681"/>
          </pc:sldLayoutMkLst>
        </pc:sldLayoutChg>
        <pc:sldLayoutChg chg="add">
          <pc:chgData name="RAVI PRASAD" userId="cb349f4eef24bb02" providerId="LiveId" clId="{CE1E8ED9-B6E5-4D04-BBC9-2074ACF20481}" dt="2024-10-20T23:54:28.361" v="0" actId="26606"/>
          <pc:sldLayoutMkLst>
            <pc:docMk/>
            <pc:sldMasterMk cId="3310266692" sldId="2147483686"/>
            <pc:sldLayoutMk cId="525033940" sldId="2147483682"/>
          </pc:sldLayoutMkLst>
        </pc:sldLayoutChg>
        <pc:sldLayoutChg chg="add">
          <pc:chgData name="RAVI PRASAD" userId="cb349f4eef24bb02" providerId="LiveId" clId="{CE1E8ED9-B6E5-4D04-BBC9-2074ACF20481}" dt="2024-10-20T23:54:28.361" v="0" actId="26606"/>
          <pc:sldLayoutMkLst>
            <pc:docMk/>
            <pc:sldMasterMk cId="3310266692" sldId="2147483686"/>
            <pc:sldLayoutMk cId="1599339417" sldId="2147483683"/>
          </pc:sldLayoutMkLst>
        </pc:sldLayoutChg>
        <pc:sldLayoutChg chg="add">
          <pc:chgData name="RAVI PRASAD" userId="cb349f4eef24bb02" providerId="LiveId" clId="{CE1E8ED9-B6E5-4D04-BBC9-2074ACF20481}" dt="2024-10-20T23:54:28.361" v="0" actId="26606"/>
          <pc:sldLayoutMkLst>
            <pc:docMk/>
            <pc:sldMasterMk cId="3310266692" sldId="2147483686"/>
            <pc:sldLayoutMk cId="292245501" sldId="2147483684"/>
          </pc:sldLayoutMkLst>
        </pc:sldLayoutChg>
        <pc:sldLayoutChg chg="add">
          <pc:chgData name="RAVI PRASAD" userId="cb349f4eef24bb02" providerId="LiveId" clId="{CE1E8ED9-B6E5-4D04-BBC9-2074ACF20481}" dt="2024-10-20T23:54:28.361" v="0" actId="26606"/>
          <pc:sldLayoutMkLst>
            <pc:docMk/>
            <pc:sldMasterMk cId="3310266692" sldId="2147483686"/>
            <pc:sldLayoutMk cId="3322310602" sldId="214748368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97F5C-0C47-4A7D-94A2-6980DCF4EC7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EFF0B-8E93-475A-BC18-7CF1375AD68E}">
      <dgm:prSet custT="1"/>
      <dgm:spPr/>
      <dgm:t>
        <a:bodyPr/>
        <a:lstStyle/>
        <a:p>
          <a:r>
            <a:rPr lang="en-US" sz="2800" b="1" i="0">
              <a:solidFill>
                <a:srgbClr val="C00000"/>
              </a:solidFill>
            </a:rPr>
            <a:t>Data Factory</a:t>
          </a:r>
        </a:p>
        <a:p>
          <a:r>
            <a:rPr lang="en-US" sz="2100" b="0" i="0"/>
            <a:t>Microsoft’s Azure Data Factory (ADF) is a cloud-based data integration service. The platform provides users with the ability to construct, schedule, and manage data pipelines that transfer and transform data between different sources and destinations.</a:t>
          </a:r>
          <a:endParaRPr lang="en-US" sz="2100" dirty="0"/>
        </a:p>
      </dgm:t>
    </dgm:pt>
    <dgm:pt modelId="{A0A3AFB1-E052-4465-837B-2BFAD6DA4347}" type="parTrans" cxnId="{DE376B6E-FCD8-4D9B-B8F9-3C44CB921CE4}">
      <dgm:prSet/>
      <dgm:spPr/>
      <dgm:t>
        <a:bodyPr/>
        <a:lstStyle/>
        <a:p>
          <a:endParaRPr lang="en-US"/>
        </a:p>
      </dgm:t>
    </dgm:pt>
    <dgm:pt modelId="{311DB769-E6FA-4869-93A3-CF560F992D72}" type="sibTrans" cxnId="{DE376B6E-FCD8-4D9B-B8F9-3C44CB921CE4}">
      <dgm:prSet/>
      <dgm:spPr/>
      <dgm:t>
        <a:bodyPr/>
        <a:lstStyle/>
        <a:p>
          <a:endParaRPr lang="en-US"/>
        </a:p>
      </dgm:t>
    </dgm:pt>
    <dgm:pt modelId="{ABB33BB5-358F-4007-90C0-510E49A1BDB1}">
      <dgm:prSet/>
      <dgm:spPr/>
      <dgm:t>
        <a:bodyPr/>
        <a:lstStyle/>
        <a:p>
          <a:r>
            <a:rPr lang="en-US" dirty="0"/>
            <a:t>A key component of any data integration process is data transformation, which involves converting data from its original format into a format the target system can understand. You can manipulate data during pipeline execution by using ADF data transformation activities</a:t>
          </a:r>
          <a:r>
            <a:rPr lang="en-US" b="0" i="0" dirty="0"/>
            <a:t>.</a:t>
          </a:r>
          <a:endParaRPr lang="en-US" dirty="0"/>
        </a:p>
      </dgm:t>
    </dgm:pt>
    <dgm:pt modelId="{5930CD76-E8AA-447C-8E96-803825943109}" type="parTrans" cxnId="{BF9B1B9F-BFE0-4F9E-9A2A-B2414288DB8B}">
      <dgm:prSet/>
      <dgm:spPr/>
      <dgm:t>
        <a:bodyPr/>
        <a:lstStyle/>
        <a:p>
          <a:endParaRPr lang="en-US"/>
        </a:p>
      </dgm:t>
    </dgm:pt>
    <dgm:pt modelId="{A6081FC8-5A40-4EE7-8FBE-33FE4704ABA1}" type="sibTrans" cxnId="{BF9B1B9F-BFE0-4F9E-9A2A-B2414288DB8B}">
      <dgm:prSet/>
      <dgm:spPr/>
      <dgm:t>
        <a:bodyPr/>
        <a:lstStyle/>
        <a:p>
          <a:endParaRPr lang="en-US"/>
        </a:p>
      </dgm:t>
    </dgm:pt>
    <dgm:pt modelId="{0CDDEA95-97B8-4BE6-8767-B797692026DA}" type="pres">
      <dgm:prSet presAssocID="{3F497F5C-0C47-4A7D-94A2-6980DCF4EC76}" presName="vert0" presStyleCnt="0">
        <dgm:presLayoutVars>
          <dgm:dir/>
          <dgm:animOne val="branch"/>
          <dgm:animLvl val="lvl"/>
        </dgm:presLayoutVars>
      </dgm:prSet>
      <dgm:spPr/>
    </dgm:pt>
    <dgm:pt modelId="{A76568A4-44F3-45FC-A133-BB22F960A07B}" type="pres">
      <dgm:prSet presAssocID="{3FFEFF0B-8E93-475A-BC18-7CF1375AD68E}" presName="thickLine" presStyleLbl="alignNode1" presStyleIdx="0" presStyleCnt="2"/>
      <dgm:spPr/>
    </dgm:pt>
    <dgm:pt modelId="{C4B28FBE-B12D-40BA-B4FE-FA680A655BA9}" type="pres">
      <dgm:prSet presAssocID="{3FFEFF0B-8E93-475A-BC18-7CF1375AD68E}" presName="horz1" presStyleCnt="0"/>
      <dgm:spPr/>
    </dgm:pt>
    <dgm:pt modelId="{2E1810A9-9663-4565-A5CA-F5729919496A}" type="pres">
      <dgm:prSet presAssocID="{3FFEFF0B-8E93-475A-BC18-7CF1375AD68E}" presName="tx1" presStyleLbl="revTx" presStyleIdx="0" presStyleCnt="2" custAng="0" custScaleY="134238"/>
      <dgm:spPr/>
    </dgm:pt>
    <dgm:pt modelId="{D4028179-5A36-4706-B674-56335EC9A5B9}" type="pres">
      <dgm:prSet presAssocID="{3FFEFF0B-8E93-475A-BC18-7CF1375AD68E}" presName="vert1" presStyleCnt="0"/>
      <dgm:spPr/>
    </dgm:pt>
    <dgm:pt modelId="{F952853A-4F7A-45B3-8244-DCCBD06F5535}" type="pres">
      <dgm:prSet presAssocID="{ABB33BB5-358F-4007-90C0-510E49A1BDB1}" presName="thickLine" presStyleLbl="alignNode1" presStyleIdx="1" presStyleCnt="2"/>
      <dgm:spPr/>
    </dgm:pt>
    <dgm:pt modelId="{2D31E060-3C9C-4629-B8F4-BDD8A71B13A3}" type="pres">
      <dgm:prSet presAssocID="{ABB33BB5-358F-4007-90C0-510E49A1BDB1}" presName="horz1" presStyleCnt="0"/>
      <dgm:spPr/>
    </dgm:pt>
    <dgm:pt modelId="{ECBFD195-3502-41B8-BF7D-0F0F724B1C20}" type="pres">
      <dgm:prSet presAssocID="{ABB33BB5-358F-4007-90C0-510E49A1BDB1}" presName="tx1" presStyleLbl="revTx" presStyleIdx="1" presStyleCnt="2"/>
      <dgm:spPr/>
    </dgm:pt>
    <dgm:pt modelId="{8083FBD1-6EA1-4EE8-BC9D-66BC89B64AC9}" type="pres">
      <dgm:prSet presAssocID="{ABB33BB5-358F-4007-90C0-510E49A1BDB1}" presName="vert1" presStyleCnt="0"/>
      <dgm:spPr/>
    </dgm:pt>
  </dgm:ptLst>
  <dgm:cxnLst>
    <dgm:cxn modelId="{C7490169-A11E-437D-AF9F-C0B26FA36EC8}" type="presOf" srcId="{3F497F5C-0C47-4A7D-94A2-6980DCF4EC76}" destId="{0CDDEA95-97B8-4BE6-8767-B797692026DA}" srcOrd="0" destOrd="0" presId="urn:microsoft.com/office/officeart/2008/layout/LinedList"/>
    <dgm:cxn modelId="{DE376B6E-FCD8-4D9B-B8F9-3C44CB921CE4}" srcId="{3F497F5C-0C47-4A7D-94A2-6980DCF4EC76}" destId="{3FFEFF0B-8E93-475A-BC18-7CF1375AD68E}" srcOrd="0" destOrd="0" parTransId="{A0A3AFB1-E052-4465-837B-2BFAD6DA4347}" sibTransId="{311DB769-E6FA-4869-93A3-CF560F992D72}"/>
    <dgm:cxn modelId="{BF9B1B9F-BFE0-4F9E-9A2A-B2414288DB8B}" srcId="{3F497F5C-0C47-4A7D-94A2-6980DCF4EC76}" destId="{ABB33BB5-358F-4007-90C0-510E49A1BDB1}" srcOrd="1" destOrd="0" parTransId="{5930CD76-E8AA-447C-8E96-803825943109}" sibTransId="{A6081FC8-5A40-4EE7-8FBE-33FE4704ABA1}"/>
    <dgm:cxn modelId="{743B45E4-7EDB-4645-8048-AA65B5096181}" type="presOf" srcId="{ABB33BB5-358F-4007-90C0-510E49A1BDB1}" destId="{ECBFD195-3502-41B8-BF7D-0F0F724B1C20}" srcOrd="0" destOrd="0" presId="urn:microsoft.com/office/officeart/2008/layout/LinedList"/>
    <dgm:cxn modelId="{781B91EB-FDEF-4A09-ABB7-618294246C2F}" type="presOf" srcId="{3FFEFF0B-8E93-475A-BC18-7CF1375AD68E}" destId="{2E1810A9-9663-4565-A5CA-F5729919496A}" srcOrd="0" destOrd="0" presId="urn:microsoft.com/office/officeart/2008/layout/LinedList"/>
    <dgm:cxn modelId="{140E02C1-4324-42A6-88E7-F77D7A11AE9E}" type="presParOf" srcId="{0CDDEA95-97B8-4BE6-8767-B797692026DA}" destId="{A76568A4-44F3-45FC-A133-BB22F960A07B}" srcOrd="0" destOrd="0" presId="urn:microsoft.com/office/officeart/2008/layout/LinedList"/>
    <dgm:cxn modelId="{BAB9449A-88E1-4166-B607-86FE3F5D2CEF}" type="presParOf" srcId="{0CDDEA95-97B8-4BE6-8767-B797692026DA}" destId="{C4B28FBE-B12D-40BA-B4FE-FA680A655BA9}" srcOrd="1" destOrd="0" presId="urn:microsoft.com/office/officeart/2008/layout/LinedList"/>
    <dgm:cxn modelId="{E73B29B9-984C-4943-89F2-379080AD1DED}" type="presParOf" srcId="{C4B28FBE-B12D-40BA-B4FE-FA680A655BA9}" destId="{2E1810A9-9663-4565-A5CA-F5729919496A}" srcOrd="0" destOrd="0" presId="urn:microsoft.com/office/officeart/2008/layout/LinedList"/>
    <dgm:cxn modelId="{12937A1F-01DA-45E4-9C46-5A06D80359FB}" type="presParOf" srcId="{C4B28FBE-B12D-40BA-B4FE-FA680A655BA9}" destId="{D4028179-5A36-4706-B674-56335EC9A5B9}" srcOrd="1" destOrd="0" presId="urn:microsoft.com/office/officeart/2008/layout/LinedList"/>
    <dgm:cxn modelId="{520D54E4-E14A-482B-8ABF-A861B63733B9}" type="presParOf" srcId="{0CDDEA95-97B8-4BE6-8767-B797692026DA}" destId="{F952853A-4F7A-45B3-8244-DCCBD06F5535}" srcOrd="2" destOrd="0" presId="urn:microsoft.com/office/officeart/2008/layout/LinedList"/>
    <dgm:cxn modelId="{2B158BB4-E572-40A9-9D56-587C825602E4}" type="presParOf" srcId="{0CDDEA95-97B8-4BE6-8767-B797692026DA}" destId="{2D31E060-3C9C-4629-B8F4-BDD8A71B13A3}" srcOrd="3" destOrd="0" presId="urn:microsoft.com/office/officeart/2008/layout/LinedList"/>
    <dgm:cxn modelId="{93CE9C4A-0DE9-4F5B-8555-076692914F64}" type="presParOf" srcId="{2D31E060-3C9C-4629-B8F4-BDD8A71B13A3}" destId="{ECBFD195-3502-41B8-BF7D-0F0F724B1C20}" srcOrd="0" destOrd="0" presId="urn:microsoft.com/office/officeart/2008/layout/LinedList"/>
    <dgm:cxn modelId="{AB2C7C55-E136-4C5E-9F35-69028992B2FD}" type="presParOf" srcId="{2D31E060-3C9C-4629-B8F4-BDD8A71B13A3}" destId="{8083FBD1-6EA1-4EE8-BC9D-66BC89B64A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CE101B-F13F-4F65-9939-90396959F8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6C4C2-F2C2-484F-8D85-21F37A3B30E4}">
      <dgm:prSet/>
      <dgm:spPr/>
      <dgm:t>
        <a:bodyPr/>
        <a:lstStyle/>
        <a:p>
          <a:r>
            <a:rPr lang="en-US" dirty="0"/>
            <a:t>In this project we are copying data from BLOB storage to SQL Database.</a:t>
          </a:r>
        </a:p>
      </dgm:t>
    </dgm:pt>
    <dgm:pt modelId="{EF29223C-BE20-449C-BBFB-50A73D106FF1}" type="parTrans" cxnId="{26145FCB-46B5-409B-A701-7A997BA8DE56}">
      <dgm:prSet/>
      <dgm:spPr/>
      <dgm:t>
        <a:bodyPr/>
        <a:lstStyle/>
        <a:p>
          <a:endParaRPr lang="en-US"/>
        </a:p>
      </dgm:t>
    </dgm:pt>
    <dgm:pt modelId="{EA2CD528-C36D-47BF-BE46-42C941ACB255}" type="sibTrans" cxnId="{26145FCB-46B5-409B-A701-7A997BA8DE56}">
      <dgm:prSet/>
      <dgm:spPr/>
      <dgm:t>
        <a:bodyPr/>
        <a:lstStyle/>
        <a:p>
          <a:endParaRPr lang="en-US"/>
        </a:p>
      </dgm:t>
    </dgm:pt>
    <dgm:pt modelId="{2ECBA583-B53E-405A-9A3D-748608412938}">
      <dgm:prSet/>
      <dgm:spPr/>
      <dgm:t>
        <a:bodyPr/>
        <a:lstStyle/>
        <a:p>
          <a:r>
            <a:rPr lang="en-US" dirty="0"/>
            <a:t>SQL Server, Data Factory, and SQL databases are already provisioned</a:t>
          </a:r>
        </a:p>
      </dgm:t>
    </dgm:pt>
    <dgm:pt modelId="{F42B25AE-5DE2-49C2-AB23-3856857B5825}" type="parTrans" cxnId="{F7DD2941-FD14-4315-836E-5BDDBDB09E7B}">
      <dgm:prSet/>
      <dgm:spPr/>
      <dgm:t>
        <a:bodyPr/>
        <a:lstStyle/>
        <a:p>
          <a:endParaRPr lang="en-US"/>
        </a:p>
      </dgm:t>
    </dgm:pt>
    <dgm:pt modelId="{4F0A3714-A93B-41A7-A74F-CA84F35FB99F}" type="sibTrans" cxnId="{F7DD2941-FD14-4315-836E-5BDDBDB09E7B}">
      <dgm:prSet/>
      <dgm:spPr/>
      <dgm:t>
        <a:bodyPr/>
        <a:lstStyle/>
        <a:p>
          <a:endParaRPr lang="en-US"/>
        </a:p>
      </dgm:t>
    </dgm:pt>
    <dgm:pt modelId="{BBCF660A-64E5-462C-912F-277719C4A36C}">
      <dgm:prSet/>
      <dgm:spPr/>
      <dgm:t>
        <a:bodyPr/>
        <a:lstStyle/>
        <a:p>
          <a:r>
            <a:rPr lang="en-US" b="0" i="0" dirty="0"/>
            <a:t>Now, we will select open Azure Data Factory Studio where we can build pipelines.</a:t>
          </a:r>
          <a:endParaRPr lang="en-US" dirty="0"/>
        </a:p>
      </dgm:t>
    </dgm:pt>
    <dgm:pt modelId="{2F66705A-9413-49F2-B4AD-48CF78B3039F}" type="parTrans" cxnId="{C967DB92-023B-4D06-AAF0-202C4D8F5B85}">
      <dgm:prSet/>
      <dgm:spPr/>
      <dgm:t>
        <a:bodyPr/>
        <a:lstStyle/>
        <a:p>
          <a:endParaRPr lang="en-US"/>
        </a:p>
      </dgm:t>
    </dgm:pt>
    <dgm:pt modelId="{9EC1CC1B-B379-46B5-A07F-E5DDEA21CE8E}" type="sibTrans" cxnId="{C967DB92-023B-4D06-AAF0-202C4D8F5B85}">
      <dgm:prSet/>
      <dgm:spPr/>
      <dgm:t>
        <a:bodyPr/>
        <a:lstStyle/>
        <a:p>
          <a:endParaRPr lang="en-US"/>
        </a:p>
      </dgm:t>
    </dgm:pt>
    <dgm:pt modelId="{653BF84A-6426-4BEE-BDF7-280694490970}" type="pres">
      <dgm:prSet presAssocID="{DFCE101B-F13F-4F65-9939-90396959F818}" presName="linear" presStyleCnt="0">
        <dgm:presLayoutVars>
          <dgm:animLvl val="lvl"/>
          <dgm:resizeHandles val="exact"/>
        </dgm:presLayoutVars>
      </dgm:prSet>
      <dgm:spPr/>
    </dgm:pt>
    <dgm:pt modelId="{6BF31D17-CD05-4655-B482-042475DD302A}" type="pres">
      <dgm:prSet presAssocID="{CDD6C4C2-F2C2-484F-8D85-21F37A3B30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431845-D070-4891-ADC2-078EA91E2EB8}" type="pres">
      <dgm:prSet presAssocID="{EA2CD528-C36D-47BF-BE46-42C941ACB255}" presName="spacer" presStyleCnt="0"/>
      <dgm:spPr/>
    </dgm:pt>
    <dgm:pt modelId="{742D5CA0-0952-4B83-A19E-9AAFEFB82A33}" type="pres">
      <dgm:prSet presAssocID="{2ECBA583-B53E-405A-9A3D-7486084129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494844-2F7E-4C37-B67B-936F779E5E60}" type="pres">
      <dgm:prSet presAssocID="{4F0A3714-A93B-41A7-A74F-CA84F35FB99F}" presName="spacer" presStyleCnt="0"/>
      <dgm:spPr/>
    </dgm:pt>
    <dgm:pt modelId="{0C5BA687-4E3A-49AC-887D-77981D2FEBA0}" type="pres">
      <dgm:prSet presAssocID="{BBCF660A-64E5-462C-912F-277719C4A36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7DD2941-FD14-4315-836E-5BDDBDB09E7B}" srcId="{DFCE101B-F13F-4F65-9939-90396959F818}" destId="{2ECBA583-B53E-405A-9A3D-748608412938}" srcOrd="1" destOrd="0" parTransId="{F42B25AE-5DE2-49C2-AB23-3856857B5825}" sibTransId="{4F0A3714-A93B-41A7-A74F-CA84F35FB99F}"/>
    <dgm:cxn modelId="{090F2053-583D-4AFA-89E5-7DA7D883B34A}" type="presOf" srcId="{DFCE101B-F13F-4F65-9939-90396959F818}" destId="{653BF84A-6426-4BEE-BDF7-280694490970}" srcOrd="0" destOrd="0" presId="urn:microsoft.com/office/officeart/2005/8/layout/vList2"/>
    <dgm:cxn modelId="{FFA5EB54-DBA7-42B6-9E26-A42778CFF912}" type="presOf" srcId="{CDD6C4C2-F2C2-484F-8D85-21F37A3B30E4}" destId="{6BF31D17-CD05-4655-B482-042475DD302A}" srcOrd="0" destOrd="0" presId="urn:microsoft.com/office/officeart/2005/8/layout/vList2"/>
    <dgm:cxn modelId="{C967DB92-023B-4D06-AAF0-202C4D8F5B85}" srcId="{DFCE101B-F13F-4F65-9939-90396959F818}" destId="{BBCF660A-64E5-462C-912F-277719C4A36C}" srcOrd="2" destOrd="0" parTransId="{2F66705A-9413-49F2-B4AD-48CF78B3039F}" sibTransId="{9EC1CC1B-B379-46B5-A07F-E5DDEA21CE8E}"/>
    <dgm:cxn modelId="{2BDC60C0-0240-487C-81C5-758878623F92}" type="presOf" srcId="{BBCF660A-64E5-462C-912F-277719C4A36C}" destId="{0C5BA687-4E3A-49AC-887D-77981D2FEBA0}" srcOrd="0" destOrd="0" presId="urn:microsoft.com/office/officeart/2005/8/layout/vList2"/>
    <dgm:cxn modelId="{26145FCB-46B5-409B-A701-7A997BA8DE56}" srcId="{DFCE101B-F13F-4F65-9939-90396959F818}" destId="{CDD6C4C2-F2C2-484F-8D85-21F37A3B30E4}" srcOrd="0" destOrd="0" parTransId="{EF29223C-BE20-449C-BBFB-50A73D106FF1}" sibTransId="{EA2CD528-C36D-47BF-BE46-42C941ACB255}"/>
    <dgm:cxn modelId="{835F70D9-1FEC-47C1-8A6C-910E30450721}" type="presOf" srcId="{2ECBA583-B53E-405A-9A3D-748608412938}" destId="{742D5CA0-0952-4B83-A19E-9AAFEFB82A33}" srcOrd="0" destOrd="0" presId="urn:microsoft.com/office/officeart/2005/8/layout/vList2"/>
    <dgm:cxn modelId="{24C8325D-B1BA-4DD5-9E59-9796DF8F9ACF}" type="presParOf" srcId="{653BF84A-6426-4BEE-BDF7-280694490970}" destId="{6BF31D17-CD05-4655-B482-042475DD302A}" srcOrd="0" destOrd="0" presId="urn:microsoft.com/office/officeart/2005/8/layout/vList2"/>
    <dgm:cxn modelId="{B2306B11-AD71-456B-B636-B8313BC9A7C3}" type="presParOf" srcId="{653BF84A-6426-4BEE-BDF7-280694490970}" destId="{EC431845-D070-4891-ADC2-078EA91E2EB8}" srcOrd="1" destOrd="0" presId="urn:microsoft.com/office/officeart/2005/8/layout/vList2"/>
    <dgm:cxn modelId="{5BB5586F-F774-4F13-BD9F-1A4B306F423B}" type="presParOf" srcId="{653BF84A-6426-4BEE-BDF7-280694490970}" destId="{742D5CA0-0952-4B83-A19E-9AAFEFB82A33}" srcOrd="2" destOrd="0" presId="urn:microsoft.com/office/officeart/2005/8/layout/vList2"/>
    <dgm:cxn modelId="{2DE2746A-59E3-4130-BB2B-EDDBB9F23682}" type="presParOf" srcId="{653BF84A-6426-4BEE-BDF7-280694490970}" destId="{89494844-2F7E-4C37-B67B-936F779E5E60}" srcOrd="3" destOrd="0" presId="urn:microsoft.com/office/officeart/2005/8/layout/vList2"/>
    <dgm:cxn modelId="{482F3A5E-DB38-44BA-90D4-B19A60386A02}" type="presParOf" srcId="{653BF84A-6426-4BEE-BDF7-280694490970}" destId="{0C5BA687-4E3A-49AC-887D-77981D2FEB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568A4-44F3-45FC-A133-BB22F960A07B}">
      <dsp:nvSpPr>
        <dsp:cNvPr id="0" name=""/>
        <dsp:cNvSpPr/>
      </dsp:nvSpPr>
      <dsp:spPr>
        <a:xfrm>
          <a:off x="0" y="1073"/>
          <a:ext cx="4705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10A9-9663-4565-A5CA-F5729919496A}">
      <dsp:nvSpPr>
        <dsp:cNvPr id="0" name=""/>
        <dsp:cNvSpPr/>
      </dsp:nvSpPr>
      <dsp:spPr>
        <a:xfrm>
          <a:off x="0" y="1073"/>
          <a:ext cx="4700754" cy="3313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>
              <a:solidFill>
                <a:srgbClr val="C00000"/>
              </a:solidFill>
            </a:rPr>
            <a:t>Data Factory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Microsoft’s Azure Data Factory (ADF) is a cloud-based data integration service. The platform provides users with the ability to construct, schedule, and manage data pipelines that transfer and transform data between different sources and destinations.</a:t>
          </a:r>
          <a:endParaRPr lang="en-US" sz="2100" kern="1200" dirty="0"/>
        </a:p>
      </dsp:txBody>
      <dsp:txXfrm>
        <a:off x="0" y="1073"/>
        <a:ext cx="4700754" cy="3313550"/>
      </dsp:txXfrm>
    </dsp:sp>
    <dsp:sp modelId="{F952853A-4F7A-45B3-8244-DCCBD06F5535}">
      <dsp:nvSpPr>
        <dsp:cNvPr id="0" name=""/>
        <dsp:cNvSpPr/>
      </dsp:nvSpPr>
      <dsp:spPr>
        <a:xfrm>
          <a:off x="0" y="3314623"/>
          <a:ext cx="47053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FD195-3502-41B8-BF7D-0F0F724B1C20}">
      <dsp:nvSpPr>
        <dsp:cNvPr id="0" name=""/>
        <dsp:cNvSpPr/>
      </dsp:nvSpPr>
      <dsp:spPr>
        <a:xfrm>
          <a:off x="0" y="3314623"/>
          <a:ext cx="4705350" cy="2468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key component of any data integration process is data transformation, which involves converting data from its original format into a format the target system can understand. You can manipulate data during pipeline execution by using ADF data transformation activities</a:t>
          </a:r>
          <a:r>
            <a:rPr lang="en-US" sz="2100" b="0" i="0" kern="1200" dirty="0"/>
            <a:t>.</a:t>
          </a:r>
          <a:endParaRPr lang="en-US" sz="2100" kern="1200" dirty="0"/>
        </a:p>
      </dsp:txBody>
      <dsp:txXfrm>
        <a:off x="0" y="3314623"/>
        <a:ext cx="4705350" cy="2468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31D17-CD05-4655-B482-042475DD302A}">
      <dsp:nvSpPr>
        <dsp:cNvPr id="0" name=""/>
        <dsp:cNvSpPr/>
      </dsp:nvSpPr>
      <dsp:spPr>
        <a:xfrm>
          <a:off x="0" y="84237"/>
          <a:ext cx="5977938" cy="1869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 this project we are copying data from BLOB storage to SQL Database.</a:t>
          </a:r>
        </a:p>
      </dsp:txBody>
      <dsp:txXfrm>
        <a:off x="91269" y="175506"/>
        <a:ext cx="5795400" cy="1687122"/>
      </dsp:txXfrm>
    </dsp:sp>
    <dsp:sp modelId="{742D5CA0-0952-4B83-A19E-9AAFEFB82A33}">
      <dsp:nvSpPr>
        <dsp:cNvPr id="0" name=""/>
        <dsp:cNvSpPr/>
      </dsp:nvSpPr>
      <dsp:spPr>
        <a:xfrm>
          <a:off x="0" y="2051817"/>
          <a:ext cx="5977938" cy="1869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SQL Server, Data Factory, and SQL databases are already provisioned</a:t>
          </a:r>
        </a:p>
      </dsp:txBody>
      <dsp:txXfrm>
        <a:off x="91269" y="2143086"/>
        <a:ext cx="5795400" cy="1687122"/>
      </dsp:txXfrm>
    </dsp:sp>
    <dsp:sp modelId="{0C5BA687-4E3A-49AC-887D-77981D2FEBA0}">
      <dsp:nvSpPr>
        <dsp:cNvPr id="0" name=""/>
        <dsp:cNvSpPr/>
      </dsp:nvSpPr>
      <dsp:spPr>
        <a:xfrm>
          <a:off x="0" y="4019397"/>
          <a:ext cx="5977938" cy="1869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/>
            <a:t>Now, we will select open Azure Data Factory Studio where we can build pipelines.</a:t>
          </a:r>
          <a:endParaRPr lang="en-US" sz="3400" kern="1200" dirty="0"/>
        </a:p>
      </dsp:txBody>
      <dsp:txXfrm>
        <a:off x="91269" y="4110666"/>
        <a:ext cx="5795400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7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1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5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4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8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7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0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7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2C40-1B86-2721-7D34-D2A72C39E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b="1"/>
              <a:t>Azure Data Factory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2164A-7E72-3776-64B5-73D572ED3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masis MT Pro Black" panose="02040A04050005020304" pitchFamily="18" charset="0"/>
              </a:rPr>
              <a:t>Data Transformation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0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63F59-169E-F7FC-5D78-F77F1A2D2AD9}"/>
              </a:ext>
            </a:extLst>
          </p:cNvPr>
          <p:cNvSpPr txBox="1"/>
          <p:nvPr/>
        </p:nvSpPr>
        <p:spPr>
          <a:xfrm>
            <a:off x="1065197" y="5120640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Publish 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09B00-BA78-380A-DEF4-57346C06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844222"/>
            <a:ext cx="5131653" cy="319445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C29C7-F962-87AC-92B4-7F5C029C1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3017290" cy="360273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0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0652D-A6B0-D5CA-CCC7-89437007BEA1}"/>
              </a:ext>
            </a:extLst>
          </p:cNvPr>
          <p:cNvSpPr txBox="1"/>
          <p:nvPr/>
        </p:nvSpPr>
        <p:spPr>
          <a:xfrm>
            <a:off x="492371" y="905970"/>
            <a:ext cx="3084844" cy="508334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200" b="1" dirty="0">
                <a:solidFill>
                  <a:srgbClr val="FFFFFF"/>
                </a:solidFill>
              </a:rPr>
              <a:t>Pipeline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Add the newly created “</a:t>
            </a:r>
            <a:r>
              <a:rPr lang="en-US" sz="2000" dirty="0" err="1">
                <a:solidFill>
                  <a:srgbClr val="FFFFFF"/>
                </a:solidFill>
              </a:rPr>
              <a:t>PlansRevenuetransformation</a:t>
            </a:r>
            <a:r>
              <a:rPr lang="en-US" sz="2000" dirty="0">
                <a:solidFill>
                  <a:srgbClr val="FFFFFF"/>
                </a:solidFill>
              </a:rPr>
              <a:t>” Dataflow to pipeline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After publishing, the pipeline can be triggered by selecting the trigger now option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This will take a few mins to run until it says succeeded.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D6F9E-EE98-5309-B056-EE0E31D74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10" y="590669"/>
            <a:ext cx="6798082" cy="2294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114BA-AED1-F12A-2E61-467CD954D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708" y="3475691"/>
            <a:ext cx="5961472" cy="22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4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44D7D-7BA5-AFB2-0D5A-6E6C9A76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791" y="718994"/>
            <a:ext cx="3406834" cy="2292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EDC2E-9CA3-BCEF-8C00-A4E65980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511" y="718994"/>
            <a:ext cx="2883048" cy="2400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99A5B-0EA4-B87E-E28A-EDB7F0CC0050}"/>
              </a:ext>
            </a:extLst>
          </p:cNvPr>
          <p:cNvSpPr txBox="1"/>
          <p:nvPr/>
        </p:nvSpPr>
        <p:spPr>
          <a:xfrm>
            <a:off x="333375" y="288258"/>
            <a:ext cx="4038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C00000"/>
                </a:solidFill>
                <a:effectLst/>
                <a:latin typeface="source-serif-pro"/>
              </a:rPr>
              <a:t>SQL Database</a:t>
            </a:r>
          </a:p>
          <a:p>
            <a:endParaRPr lang="en-US" sz="2800" b="1" i="0" dirty="0">
              <a:solidFill>
                <a:srgbClr val="C00000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After we verify that our pipeline run is successful, we can go back to our Query editor and run a SQL query to see if the data was migrated.</a:t>
            </a:r>
          </a:p>
          <a:p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Run the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SQl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query and validate the data</a:t>
            </a:r>
          </a:p>
          <a:p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9CFB2-5BBD-145B-A863-D07EE74EF399}"/>
              </a:ext>
            </a:extLst>
          </p:cNvPr>
          <p:cNvSpPr txBox="1"/>
          <p:nvPr/>
        </p:nvSpPr>
        <p:spPr>
          <a:xfrm>
            <a:off x="4543425" y="103592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                                                                  After Migration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C3FA90-67D1-AD9C-98FC-C94637C5D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78" y="3100538"/>
            <a:ext cx="11315981" cy="303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1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extBox 7">
            <a:extLst>
              <a:ext uri="{FF2B5EF4-FFF2-40B4-BE49-F238E27FC236}">
                <a16:creationId xmlns:a16="http://schemas.microsoft.com/office/drawing/2014/main" id="{D3FFE991-C252-9987-72C8-F8515A6A4B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153144"/>
              </p:ext>
            </p:extLst>
          </p:nvPr>
        </p:nvGraphicFramePr>
        <p:xfrm>
          <a:off x="200025" y="265815"/>
          <a:ext cx="4705350" cy="578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64D63B9-0BCE-9D0C-BC45-B3C49C4CA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5546" y="691117"/>
            <a:ext cx="6896454" cy="520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0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207E69B-0F6F-4D15-A988-616519F68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113C24-A97F-448E-BE2B-73E74A61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EA43E2-C9E1-4415-824D-FC15F7E61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3856A-BCF6-193A-73DC-3B67FCBB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579" y="4013271"/>
            <a:ext cx="3961059" cy="2535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A1E0DC-38E8-A486-E39B-C2AC4F85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725" y="502085"/>
            <a:ext cx="3306917" cy="199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C83AF9-FD46-8A15-942B-7FA1B11780E2}"/>
              </a:ext>
            </a:extLst>
          </p:cNvPr>
          <p:cNvSpPr txBox="1"/>
          <p:nvPr/>
        </p:nvSpPr>
        <p:spPr>
          <a:xfrm>
            <a:off x="8172481" y="212651"/>
            <a:ext cx="322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BLOB 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47521-D1DA-08FB-3BF3-881002ACCFAC}"/>
              </a:ext>
            </a:extLst>
          </p:cNvPr>
          <p:cNvSpPr txBox="1"/>
          <p:nvPr/>
        </p:nvSpPr>
        <p:spPr>
          <a:xfrm>
            <a:off x="8172481" y="3338623"/>
            <a:ext cx="292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Factory</a:t>
            </a:r>
          </a:p>
          <a:p>
            <a:endParaRPr lang="en-US" dirty="0"/>
          </a:p>
        </p:txBody>
      </p:sp>
      <p:graphicFrame>
        <p:nvGraphicFramePr>
          <p:cNvPr id="23" name="TextBox 1">
            <a:extLst>
              <a:ext uri="{FF2B5EF4-FFF2-40B4-BE49-F238E27FC236}">
                <a16:creationId xmlns:a16="http://schemas.microsoft.com/office/drawing/2014/main" id="{03B53B8D-AF24-E3AD-822D-EEBE2FA3D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56655"/>
              </p:ext>
            </p:extLst>
          </p:nvPr>
        </p:nvGraphicFramePr>
        <p:xfrm>
          <a:off x="1097279" y="85060"/>
          <a:ext cx="5977938" cy="5973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339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DCD00-F474-9120-082E-F0E17EF66978}"/>
              </a:ext>
            </a:extLst>
          </p:cNvPr>
          <p:cNvSpPr txBox="1"/>
          <p:nvPr/>
        </p:nvSpPr>
        <p:spPr>
          <a:xfrm>
            <a:off x="1097280" y="516835"/>
            <a:ext cx="5977937" cy="1666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Creation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F0B1B-8614-7447-FB4D-2A0FC2282167}"/>
              </a:ext>
            </a:extLst>
          </p:cNvPr>
          <p:cNvSpPr txBox="1"/>
          <p:nvPr/>
        </p:nvSpPr>
        <p:spPr>
          <a:xfrm>
            <a:off x="1097279" y="2236304"/>
            <a:ext cx="5977938" cy="397247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endParaRPr lang="en-US" sz="2400" dirty="0">
              <a:solidFill>
                <a:srgbClr val="FFFFFF"/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First, we create Data Flow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To create Data Flow, we need Source Data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There are 2 types of Data Sources</a:t>
            </a:r>
          </a:p>
          <a:p>
            <a:pPr marL="800100" lvl="1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Dataset – Getting data within Azure or within Source</a:t>
            </a:r>
          </a:p>
          <a:p>
            <a:pPr marL="800100" lvl="1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Inline – Feeding data from local storage or web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 startAt="4"/>
            </a:pPr>
            <a:r>
              <a:rPr lang="en-US" sz="2400" dirty="0">
                <a:solidFill>
                  <a:srgbClr val="FFFFFF"/>
                </a:solidFill>
              </a:rPr>
              <a:t>Goto our BLOB Storage and select the data Format (</a:t>
            </a:r>
            <a:r>
              <a:rPr lang="en-US" sz="2400" dirty="0" err="1">
                <a:solidFill>
                  <a:srgbClr val="FFFFFF"/>
                </a:solidFill>
              </a:rPr>
              <a:t>csv,JSON,Excel,XML,etc</a:t>
            </a:r>
            <a:r>
              <a:rPr lang="en-US" sz="2400" dirty="0">
                <a:solidFill>
                  <a:srgbClr val="FFFFFF"/>
                </a:solidFill>
              </a:rPr>
              <a:t>)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 startAt="4"/>
            </a:pPr>
            <a:r>
              <a:rPr lang="en-US" sz="2400" b="0" i="0" dirty="0">
                <a:solidFill>
                  <a:srgbClr val="FFFFFF"/>
                </a:solidFill>
                <a:effectLst/>
              </a:rPr>
              <a:t>we need to select the right table called ”</a:t>
            </a:r>
            <a:r>
              <a:rPr lang="en-US" sz="2400" b="0" i="0" dirty="0" err="1">
                <a:solidFill>
                  <a:srgbClr val="FFFFFF"/>
                </a:solidFill>
                <a:effectLst/>
              </a:rPr>
              <a:t>fact_plan_revenue</a:t>
            </a:r>
            <a:r>
              <a:rPr lang="en-US" sz="2400" b="0" i="0" dirty="0">
                <a:solidFill>
                  <a:srgbClr val="FFFFFF"/>
                </a:solidFill>
                <a:effectLst/>
              </a:rPr>
              <a:t>”</a:t>
            </a:r>
            <a:endParaRPr lang="en-US" sz="2400" dirty="0">
              <a:solidFill>
                <a:srgbClr val="FFFFFF"/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 startAt="4"/>
            </a:pPr>
            <a:r>
              <a:rPr lang="en-US" sz="2400" dirty="0">
                <a:solidFill>
                  <a:srgbClr val="FFFFFF"/>
                </a:solidFill>
              </a:rPr>
              <a:t>Go to Data Preview and preview the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03B7A9-1876-589E-F2DF-7610846E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79" y="922741"/>
            <a:ext cx="3609294" cy="1714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79EB1-A73C-DA50-9139-9BB43799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79" y="4117076"/>
            <a:ext cx="3609294" cy="192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4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8B313F-7049-8B64-2468-068E5A95B101}"/>
              </a:ext>
            </a:extLst>
          </p:cNvPr>
          <p:cNvSpPr/>
          <p:nvPr/>
        </p:nvSpPr>
        <p:spPr>
          <a:xfrm>
            <a:off x="6791325" y="1660883"/>
            <a:ext cx="5276848" cy="45053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00F4E9-9D85-78BD-B197-AAC94387305F}"/>
              </a:ext>
            </a:extLst>
          </p:cNvPr>
          <p:cNvSpPr/>
          <p:nvPr/>
        </p:nvSpPr>
        <p:spPr>
          <a:xfrm>
            <a:off x="6877050" y="1663879"/>
            <a:ext cx="5191123" cy="4505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E7DEA-716C-68D9-4F46-D4E3583F64B7}"/>
              </a:ext>
            </a:extLst>
          </p:cNvPr>
          <p:cNvSpPr/>
          <p:nvPr/>
        </p:nvSpPr>
        <p:spPr>
          <a:xfrm>
            <a:off x="295275" y="1665377"/>
            <a:ext cx="6057902" cy="4421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7007F-0392-3533-AF0C-E981BB8AB1E8}"/>
              </a:ext>
            </a:extLst>
          </p:cNvPr>
          <p:cNvSpPr/>
          <p:nvPr/>
        </p:nvSpPr>
        <p:spPr>
          <a:xfrm>
            <a:off x="6877050" y="1665377"/>
            <a:ext cx="5181600" cy="4506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06368-F22B-9372-A2A3-2119FF53FE61}"/>
              </a:ext>
            </a:extLst>
          </p:cNvPr>
          <p:cNvSpPr txBox="1"/>
          <p:nvPr/>
        </p:nvSpPr>
        <p:spPr>
          <a:xfrm>
            <a:off x="423862" y="402193"/>
            <a:ext cx="528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Add Dimension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8EB87-50C1-866C-6027-324F544CFF2C}"/>
              </a:ext>
            </a:extLst>
          </p:cNvPr>
          <p:cNvSpPr txBox="1"/>
          <p:nvPr/>
        </p:nvSpPr>
        <p:spPr>
          <a:xfrm>
            <a:off x="295275" y="1019046"/>
            <a:ext cx="554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Add dim_plan.csv to the source and preview the data and validate the data at every step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46076-357C-A3B4-8B18-0560A0EA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65376"/>
            <a:ext cx="5886452" cy="4392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930A8E-BC66-AE8F-8E7E-067FDD4EB309}"/>
              </a:ext>
            </a:extLst>
          </p:cNvPr>
          <p:cNvSpPr txBox="1"/>
          <p:nvPr/>
        </p:nvSpPr>
        <p:spPr>
          <a:xfrm>
            <a:off x="6791325" y="1019046"/>
            <a:ext cx="52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Add dim_cities.csv to the source and preview the data and validate the data at every step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D816A-9BE3-7D32-E328-219525338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7" y="1665377"/>
            <a:ext cx="5191123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5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3F32490-CF6A-459E-BBFE-90557857A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372E7-C76B-F238-A924-7B27776A07D9}"/>
              </a:ext>
            </a:extLst>
          </p:cNvPr>
          <p:cNvSpPr txBox="1"/>
          <p:nvPr/>
        </p:nvSpPr>
        <p:spPr>
          <a:xfrm>
            <a:off x="6956868" y="634946"/>
            <a:ext cx="459287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Data Transformation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89CAE3-3AE0-4268-81CA-A98516EA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2BC338-7802-42D3-85C9-B665508F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1C304-BF2D-30CD-C626-193258B9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6" y="943661"/>
            <a:ext cx="2784700" cy="248533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C2AD4A0-4FAA-4F52-A315-4224B27BE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3C1DFC-81C5-498E-9907-7AAE6F04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A4EEE51-0307-4CE8-813E-AE3BCEBA2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D9FBD3-6E57-4B12-A90A-386ED8F08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FDD68-4116-0D73-64F3-8F21F03A5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52" y="2840746"/>
            <a:ext cx="2295082" cy="2535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E839A-49E2-1243-462E-D9FBCE9FD2BB}"/>
              </a:ext>
            </a:extLst>
          </p:cNvPr>
          <p:cNvSpPr txBox="1"/>
          <p:nvPr/>
        </p:nvSpPr>
        <p:spPr>
          <a:xfrm>
            <a:off x="6956868" y="2198914"/>
            <a:ext cx="4592874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Left Outer Join between fact table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fact_plan_revenue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and dimension tables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dim_plan,dim_cities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Preview the data and validate the 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5621158-452E-4C14-8946-B331F0D1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5BE0DD-04F0-42E3-9EDE-2129B4A55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1DC94-9A61-2ED5-5F45-9B2BDBF91F54}"/>
              </a:ext>
            </a:extLst>
          </p:cNvPr>
          <p:cNvSpPr txBox="1"/>
          <p:nvPr/>
        </p:nvSpPr>
        <p:spPr>
          <a:xfrm>
            <a:off x="1065197" y="49530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Filter Data</a:t>
            </a:r>
            <a:r>
              <a:rPr lang="en-US" sz="14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Here we want data from city Mumbai to Analyze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EE6B105-027B-7409-9348-A4BA3EA9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58199"/>
            <a:ext cx="5131653" cy="356649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295FB23-F7A8-CCDB-20AF-BD2B93C6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756087" cy="360273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7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8D646-7819-145F-C80A-2CEEBB99353E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800" b="1" dirty="0">
                <a:solidFill>
                  <a:srgbClr val="FFFFFF"/>
                </a:solidFill>
              </a:rPr>
              <a:t>Add in a Sink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Test the connection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Preview the data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dirty="0">
              <a:solidFill>
                <a:srgbClr val="FFFFFF"/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9F710D4-2F42-9811-A1ED-ADF6435E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933" b="1"/>
          <a:stretch/>
        </p:blipFill>
        <p:spPr>
          <a:xfrm>
            <a:off x="4407408" y="59436"/>
            <a:ext cx="7650891" cy="67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1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F55C88-F797-8D70-069B-29C0D0A4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33" r="33680" b="-1"/>
          <a:stretch/>
        </p:blipFill>
        <p:spPr>
          <a:xfrm>
            <a:off x="700575" y="640080"/>
            <a:ext cx="6142515" cy="557784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C7D7B-0C44-6C2B-247B-8C74FB6AEF61}"/>
              </a:ext>
            </a:extLst>
          </p:cNvPr>
          <p:cNvSpPr txBox="1"/>
          <p:nvPr/>
        </p:nvSpPr>
        <p:spPr>
          <a:xfrm>
            <a:off x="8096885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1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Validate the data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check for any Issues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1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510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1200</TotalTime>
  <Words>420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Amasis MT Pro Black</vt:lpstr>
      <vt:lpstr>Calibri</vt:lpstr>
      <vt:lpstr>Calibri Light</vt:lpstr>
      <vt:lpstr>source-serif-pro</vt:lpstr>
      <vt:lpstr>Retrospect</vt:lpstr>
      <vt:lpstr>Azure Data Factory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PRASAD</dc:creator>
  <cp:lastModifiedBy>RAVI PRASAD</cp:lastModifiedBy>
  <cp:revision>1</cp:revision>
  <dcterms:created xsi:type="dcterms:W3CDTF">2024-10-20T23:53:46Z</dcterms:created>
  <dcterms:modified xsi:type="dcterms:W3CDTF">2024-10-24T22:11:41Z</dcterms:modified>
</cp:coreProperties>
</file>