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8708D-A6C5-48F2-90FA-70B9492EAF5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96AF77-D655-42C8-811C-53187F3C784D}">
      <dgm:prSet/>
      <dgm:spPr/>
      <dgm:t>
        <a:bodyPr/>
        <a:lstStyle/>
        <a:p>
          <a:r>
            <a:rPr lang="en-US" b="0" dirty="0"/>
            <a:t>create table </a:t>
          </a:r>
          <a:r>
            <a:rPr lang="en-US" b="0" dirty="0" err="1"/>
            <a:t>employeenested</a:t>
          </a:r>
          <a:r>
            <a:rPr lang="en-US" b="0" dirty="0"/>
            <a:t>( </a:t>
          </a:r>
          <a:endParaRPr lang="en-US" dirty="0"/>
        </a:p>
      </dgm:t>
    </dgm:pt>
    <dgm:pt modelId="{4126B26D-D970-4683-9350-5D7B85695C88}" type="parTrans" cxnId="{5EB46318-788A-408A-A33E-A800D62040F0}">
      <dgm:prSet/>
      <dgm:spPr/>
      <dgm:t>
        <a:bodyPr/>
        <a:lstStyle/>
        <a:p>
          <a:endParaRPr lang="en-US"/>
        </a:p>
      </dgm:t>
    </dgm:pt>
    <dgm:pt modelId="{303E5D4B-B3D1-4378-AD7E-E69CD026C1D2}" type="sibTrans" cxnId="{5EB46318-788A-408A-A33E-A800D62040F0}">
      <dgm:prSet/>
      <dgm:spPr/>
      <dgm:t>
        <a:bodyPr/>
        <a:lstStyle/>
        <a:p>
          <a:endParaRPr lang="en-US"/>
        </a:p>
      </dgm:t>
    </dgm:pt>
    <dgm:pt modelId="{D1EFD601-22DE-484E-9D60-7BC066DE9167}">
      <dgm:prSet/>
      <dgm:spPr/>
      <dgm:t>
        <a:bodyPr/>
        <a:lstStyle/>
        <a:p>
          <a:r>
            <a:rPr lang="en-US" b="0"/>
            <a:t>EmployeeKey int,</a:t>
          </a:r>
          <a:endParaRPr lang="en-US"/>
        </a:p>
      </dgm:t>
    </dgm:pt>
    <dgm:pt modelId="{70FB6C7E-BB92-470D-8627-D842D8D75A96}" type="parTrans" cxnId="{C85C2E22-ADAD-425A-AE43-9B14F2084EF8}">
      <dgm:prSet/>
      <dgm:spPr/>
      <dgm:t>
        <a:bodyPr/>
        <a:lstStyle/>
        <a:p>
          <a:endParaRPr lang="en-US"/>
        </a:p>
      </dgm:t>
    </dgm:pt>
    <dgm:pt modelId="{33BBA9C2-3A3C-4619-950B-A626458F0392}" type="sibTrans" cxnId="{C85C2E22-ADAD-425A-AE43-9B14F2084EF8}">
      <dgm:prSet/>
      <dgm:spPr/>
      <dgm:t>
        <a:bodyPr/>
        <a:lstStyle/>
        <a:p>
          <a:endParaRPr lang="en-US"/>
        </a:p>
      </dgm:t>
    </dgm:pt>
    <dgm:pt modelId="{D5AF123E-3D83-49EF-B258-5C39FCEB67DE}">
      <dgm:prSet/>
      <dgm:spPr/>
      <dgm:t>
        <a:bodyPr/>
        <a:lstStyle/>
        <a:p>
          <a:r>
            <a:rPr lang="en-US" b="0"/>
            <a:t>FirstName varchar(50),</a:t>
          </a:r>
          <a:endParaRPr lang="en-US"/>
        </a:p>
      </dgm:t>
    </dgm:pt>
    <dgm:pt modelId="{A6E639F5-9CF0-4F3E-AC42-A1990C7BD796}" type="parTrans" cxnId="{AFEDA9A4-4EC0-4AE0-89FC-406ABA2B09A1}">
      <dgm:prSet/>
      <dgm:spPr/>
      <dgm:t>
        <a:bodyPr/>
        <a:lstStyle/>
        <a:p>
          <a:endParaRPr lang="en-US"/>
        </a:p>
      </dgm:t>
    </dgm:pt>
    <dgm:pt modelId="{CF42CF71-D704-42BF-A017-3A133327C098}" type="sibTrans" cxnId="{AFEDA9A4-4EC0-4AE0-89FC-406ABA2B09A1}">
      <dgm:prSet/>
      <dgm:spPr/>
      <dgm:t>
        <a:bodyPr/>
        <a:lstStyle/>
        <a:p>
          <a:endParaRPr lang="en-US"/>
        </a:p>
      </dgm:t>
    </dgm:pt>
    <dgm:pt modelId="{1127C41A-4EB7-4BAA-A0C8-8931A0B8CC5C}">
      <dgm:prSet/>
      <dgm:spPr/>
      <dgm:t>
        <a:bodyPr/>
        <a:lstStyle/>
        <a:p>
          <a:r>
            <a:rPr lang="en-US" b="0"/>
            <a:t>LastName varchar(50),</a:t>
          </a:r>
          <a:endParaRPr lang="en-US"/>
        </a:p>
      </dgm:t>
    </dgm:pt>
    <dgm:pt modelId="{F1A6D012-83B3-49BA-9179-636DB61255D6}" type="parTrans" cxnId="{EA219778-7DA5-44A2-9C42-17E619B49E22}">
      <dgm:prSet/>
      <dgm:spPr/>
      <dgm:t>
        <a:bodyPr/>
        <a:lstStyle/>
        <a:p>
          <a:endParaRPr lang="en-US"/>
        </a:p>
      </dgm:t>
    </dgm:pt>
    <dgm:pt modelId="{ED555031-77FA-462F-A037-9B2DE2C21135}" type="sibTrans" cxnId="{EA219778-7DA5-44A2-9C42-17E619B49E22}">
      <dgm:prSet/>
      <dgm:spPr/>
      <dgm:t>
        <a:bodyPr/>
        <a:lstStyle/>
        <a:p>
          <a:endParaRPr lang="en-US"/>
        </a:p>
      </dgm:t>
    </dgm:pt>
    <dgm:pt modelId="{A9330A97-6902-4146-A346-8DCCB066C3BE}">
      <dgm:prSet/>
      <dgm:spPr/>
      <dgm:t>
        <a:bodyPr/>
        <a:lstStyle/>
        <a:p>
          <a:r>
            <a:rPr lang="en-US" b="0"/>
            <a:t>EmailAddress Varchar(100),</a:t>
          </a:r>
          <a:endParaRPr lang="en-US"/>
        </a:p>
      </dgm:t>
    </dgm:pt>
    <dgm:pt modelId="{3CE6AB8F-A35C-4E23-AE67-8499215BDC8F}" type="parTrans" cxnId="{8E31165D-B2CE-4AB1-AB72-7C4A0A043F8E}">
      <dgm:prSet/>
      <dgm:spPr/>
      <dgm:t>
        <a:bodyPr/>
        <a:lstStyle/>
        <a:p>
          <a:endParaRPr lang="en-US"/>
        </a:p>
      </dgm:t>
    </dgm:pt>
    <dgm:pt modelId="{D5EF4F06-4008-45DC-8E64-06977F555416}" type="sibTrans" cxnId="{8E31165D-B2CE-4AB1-AB72-7C4A0A043F8E}">
      <dgm:prSet/>
      <dgm:spPr/>
      <dgm:t>
        <a:bodyPr/>
        <a:lstStyle/>
        <a:p>
          <a:endParaRPr lang="en-US"/>
        </a:p>
      </dgm:t>
    </dgm:pt>
    <dgm:pt modelId="{1F22A06B-1D8F-44ED-9682-6F885D30EE5E}">
      <dgm:prSet/>
      <dgm:spPr/>
      <dgm:t>
        <a:bodyPr/>
        <a:lstStyle/>
        <a:p>
          <a:r>
            <a:rPr lang="en-US" b="0"/>
            <a:t>Phone varchar(20),</a:t>
          </a:r>
          <a:endParaRPr lang="en-US"/>
        </a:p>
      </dgm:t>
    </dgm:pt>
    <dgm:pt modelId="{181B89A7-C6AA-416B-AD66-E7C5742BBFEE}" type="parTrans" cxnId="{EC612EED-49FC-4073-8616-30C7E04DD36F}">
      <dgm:prSet/>
      <dgm:spPr/>
      <dgm:t>
        <a:bodyPr/>
        <a:lstStyle/>
        <a:p>
          <a:endParaRPr lang="en-US"/>
        </a:p>
      </dgm:t>
    </dgm:pt>
    <dgm:pt modelId="{F4BB56B8-5520-4108-8EA7-B5B848A524A7}" type="sibTrans" cxnId="{EC612EED-49FC-4073-8616-30C7E04DD36F}">
      <dgm:prSet/>
      <dgm:spPr/>
      <dgm:t>
        <a:bodyPr/>
        <a:lstStyle/>
        <a:p>
          <a:endParaRPr lang="en-US"/>
        </a:p>
      </dgm:t>
    </dgm:pt>
    <dgm:pt modelId="{AB3B1471-D4D8-49CB-919E-18178FF76301}">
      <dgm:prSet/>
      <dgm:spPr/>
      <dgm:t>
        <a:bodyPr/>
        <a:lstStyle/>
        <a:p>
          <a:r>
            <a:rPr lang="en-US" b="0"/>
            <a:t>city varchar(45),</a:t>
          </a:r>
          <a:endParaRPr lang="en-US"/>
        </a:p>
      </dgm:t>
    </dgm:pt>
    <dgm:pt modelId="{7451203D-DB6B-4E29-83F9-4C4270E04CB9}" type="parTrans" cxnId="{C456E6DE-072C-48C7-A019-9C1CACCF67A8}">
      <dgm:prSet/>
      <dgm:spPr/>
      <dgm:t>
        <a:bodyPr/>
        <a:lstStyle/>
        <a:p>
          <a:endParaRPr lang="en-US"/>
        </a:p>
      </dgm:t>
    </dgm:pt>
    <dgm:pt modelId="{37D5B901-2909-4963-B2F6-5D7F4B4733F1}" type="sibTrans" cxnId="{C456E6DE-072C-48C7-A019-9C1CACCF67A8}">
      <dgm:prSet/>
      <dgm:spPr/>
      <dgm:t>
        <a:bodyPr/>
        <a:lstStyle/>
        <a:p>
          <a:endParaRPr lang="en-US"/>
        </a:p>
      </dgm:t>
    </dgm:pt>
    <dgm:pt modelId="{9B5D46C2-3F6B-4513-83C8-1C139BF07D24}">
      <dgm:prSet/>
      <dgm:spPr/>
      <dgm:t>
        <a:bodyPr/>
        <a:lstStyle/>
        <a:p>
          <a:r>
            <a:rPr lang="en-US" b="0"/>
            <a:t>country varchar(50)</a:t>
          </a:r>
          <a:endParaRPr lang="en-US"/>
        </a:p>
      </dgm:t>
    </dgm:pt>
    <dgm:pt modelId="{80250109-B435-4F38-A88A-82A57574E894}" type="parTrans" cxnId="{F45BC58B-E922-4E24-BC5C-5C7D575629CC}">
      <dgm:prSet/>
      <dgm:spPr/>
      <dgm:t>
        <a:bodyPr/>
        <a:lstStyle/>
        <a:p>
          <a:endParaRPr lang="en-US"/>
        </a:p>
      </dgm:t>
    </dgm:pt>
    <dgm:pt modelId="{BB249788-C629-4147-A5C9-59B4E1240099}" type="sibTrans" cxnId="{F45BC58B-E922-4E24-BC5C-5C7D575629CC}">
      <dgm:prSet/>
      <dgm:spPr/>
      <dgm:t>
        <a:bodyPr/>
        <a:lstStyle/>
        <a:p>
          <a:endParaRPr lang="en-US"/>
        </a:p>
      </dgm:t>
    </dgm:pt>
    <dgm:pt modelId="{A9CC882E-E12F-439D-B829-37E037D9C3D6}">
      <dgm:prSet/>
      <dgm:spPr/>
      <dgm:t>
        <a:bodyPr/>
        <a:lstStyle/>
        <a:p>
          <a:r>
            <a:rPr lang="en-US" b="0"/>
            <a:t>)</a:t>
          </a:r>
          <a:endParaRPr lang="en-US"/>
        </a:p>
      </dgm:t>
    </dgm:pt>
    <dgm:pt modelId="{ACB93D79-1673-4D35-8E99-EE75BDF5ADE9}" type="parTrans" cxnId="{F9B4BED2-8567-4545-8E2C-F91F62C6A547}">
      <dgm:prSet/>
      <dgm:spPr/>
      <dgm:t>
        <a:bodyPr/>
        <a:lstStyle/>
        <a:p>
          <a:endParaRPr lang="en-US"/>
        </a:p>
      </dgm:t>
    </dgm:pt>
    <dgm:pt modelId="{D50CA1E9-1526-4B19-9675-041EEED07EF9}" type="sibTrans" cxnId="{F9B4BED2-8567-4545-8E2C-F91F62C6A547}">
      <dgm:prSet/>
      <dgm:spPr/>
      <dgm:t>
        <a:bodyPr/>
        <a:lstStyle/>
        <a:p>
          <a:endParaRPr lang="en-US"/>
        </a:p>
      </dgm:t>
    </dgm:pt>
    <dgm:pt modelId="{21E096CC-F751-4964-86DA-60523EF1E352}" type="pres">
      <dgm:prSet presAssocID="{D748708D-A6C5-48F2-90FA-70B9492EAF50}" presName="linear" presStyleCnt="0">
        <dgm:presLayoutVars>
          <dgm:animLvl val="lvl"/>
          <dgm:resizeHandles val="exact"/>
        </dgm:presLayoutVars>
      </dgm:prSet>
      <dgm:spPr/>
    </dgm:pt>
    <dgm:pt modelId="{DDB89CA2-BA1E-4375-AA57-9B0D65ADE57C}" type="pres">
      <dgm:prSet presAssocID="{3196AF77-D655-42C8-811C-53187F3C784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EA27854-463B-4D04-AE21-C8AB71E8DC97}" type="pres">
      <dgm:prSet presAssocID="{303E5D4B-B3D1-4378-AD7E-E69CD026C1D2}" presName="spacer" presStyleCnt="0"/>
      <dgm:spPr/>
    </dgm:pt>
    <dgm:pt modelId="{685F6934-3F79-47BA-B049-0C94B4CFD62E}" type="pres">
      <dgm:prSet presAssocID="{D1EFD601-22DE-484E-9D60-7BC066DE916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B8FF545-2D49-4E20-AD24-AC4BDD29BEBF}" type="pres">
      <dgm:prSet presAssocID="{33BBA9C2-3A3C-4619-950B-A626458F0392}" presName="spacer" presStyleCnt="0"/>
      <dgm:spPr/>
    </dgm:pt>
    <dgm:pt modelId="{1AC052DB-5954-483F-BDAE-3A84FB818FA8}" type="pres">
      <dgm:prSet presAssocID="{D5AF123E-3D83-49EF-B258-5C39FCEB67D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478CD37-957E-417E-AF33-43464B2FE9DA}" type="pres">
      <dgm:prSet presAssocID="{CF42CF71-D704-42BF-A017-3A133327C098}" presName="spacer" presStyleCnt="0"/>
      <dgm:spPr/>
    </dgm:pt>
    <dgm:pt modelId="{B134193F-1D02-4136-87B9-F66DB8A837DE}" type="pres">
      <dgm:prSet presAssocID="{1127C41A-4EB7-4BAA-A0C8-8931A0B8CC5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CB28EF6-AC87-4B6F-9801-632835EB19DB}" type="pres">
      <dgm:prSet presAssocID="{ED555031-77FA-462F-A037-9B2DE2C21135}" presName="spacer" presStyleCnt="0"/>
      <dgm:spPr/>
    </dgm:pt>
    <dgm:pt modelId="{7E673795-A59B-48D5-ACA1-632452B6F17C}" type="pres">
      <dgm:prSet presAssocID="{A9330A97-6902-4146-A346-8DCCB066C3B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0A5992A-B49E-4DBF-970D-9087E1B32612}" type="pres">
      <dgm:prSet presAssocID="{D5EF4F06-4008-45DC-8E64-06977F555416}" presName="spacer" presStyleCnt="0"/>
      <dgm:spPr/>
    </dgm:pt>
    <dgm:pt modelId="{AA8F40B0-CFA3-4DB9-A685-B50EB484A9EC}" type="pres">
      <dgm:prSet presAssocID="{1F22A06B-1D8F-44ED-9682-6F885D30EE5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90205D1-7267-42EF-A7B6-6F08726F8D7A}" type="pres">
      <dgm:prSet presAssocID="{F4BB56B8-5520-4108-8EA7-B5B848A524A7}" presName="spacer" presStyleCnt="0"/>
      <dgm:spPr/>
    </dgm:pt>
    <dgm:pt modelId="{DCB121BF-03D5-4FC3-8337-0080DFE1684F}" type="pres">
      <dgm:prSet presAssocID="{AB3B1471-D4D8-49CB-919E-18178FF7630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116C477-94EA-4AC2-89F2-EFFFF6BEDF94}" type="pres">
      <dgm:prSet presAssocID="{37D5B901-2909-4963-B2F6-5D7F4B4733F1}" presName="spacer" presStyleCnt="0"/>
      <dgm:spPr/>
    </dgm:pt>
    <dgm:pt modelId="{76252C2C-240A-43DB-9F10-B43D634B3BA4}" type="pres">
      <dgm:prSet presAssocID="{9B5D46C2-3F6B-4513-83C8-1C139BF07D2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A92BE6D-6BEE-4697-860D-06D106FEADB5}" type="pres">
      <dgm:prSet presAssocID="{BB249788-C629-4147-A5C9-59B4E1240099}" presName="spacer" presStyleCnt="0"/>
      <dgm:spPr/>
    </dgm:pt>
    <dgm:pt modelId="{52614610-DE07-4732-8573-5C509BCE4E00}" type="pres">
      <dgm:prSet presAssocID="{A9CC882E-E12F-439D-B829-37E037D9C3D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7438002-DD85-4D90-B402-FE92C4B6ED7C}" type="presOf" srcId="{AB3B1471-D4D8-49CB-919E-18178FF76301}" destId="{DCB121BF-03D5-4FC3-8337-0080DFE1684F}" srcOrd="0" destOrd="0" presId="urn:microsoft.com/office/officeart/2005/8/layout/vList2"/>
    <dgm:cxn modelId="{6E26320E-BD64-4A5E-BA01-1A5E4B6A5459}" type="presOf" srcId="{A9330A97-6902-4146-A346-8DCCB066C3BE}" destId="{7E673795-A59B-48D5-ACA1-632452B6F17C}" srcOrd="0" destOrd="0" presId="urn:microsoft.com/office/officeart/2005/8/layout/vList2"/>
    <dgm:cxn modelId="{5EB46318-788A-408A-A33E-A800D62040F0}" srcId="{D748708D-A6C5-48F2-90FA-70B9492EAF50}" destId="{3196AF77-D655-42C8-811C-53187F3C784D}" srcOrd="0" destOrd="0" parTransId="{4126B26D-D970-4683-9350-5D7B85695C88}" sibTransId="{303E5D4B-B3D1-4378-AD7E-E69CD026C1D2}"/>
    <dgm:cxn modelId="{2D7E571B-E19A-44F1-AECC-78C93B002E6C}" type="presOf" srcId="{D5AF123E-3D83-49EF-B258-5C39FCEB67DE}" destId="{1AC052DB-5954-483F-BDAE-3A84FB818FA8}" srcOrd="0" destOrd="0" presId="urn:microsoft.com/office/officeart/2005/8/layout/vList2"/>
    <dgm:cxn modelId="{C85C2E22-ADAD-425A-AE43-9B14F2084EF8}" srcId="{D748708D-A6C5-48F2-90FA-70B9492EAF50}" destId="{D1EFD601-22DE-484E-9D60-7BC066DE9167}" srcOrd="1" destOrd="0" parTransId="{70FB6C7E-BB92-470D-8627-D842D8D75A96}" sibTransId="{33BBA9C2-3A3C-4619-950B-A626458F0392}"/>
    <dgm:cxn modelId="{8E31165D-B2CE-4AB1-AB72-7C4A0A043F8E}" srcId="{D748708D-A6C5-48F2-90FA-70B9492EAF50}" destId="{A9330A97-6902-4146-A346-8DCCB066C3BE}" srcOrd="4" destOrd="0" parTransId="{3CE6AB8F-A35C-4E23-AE67-8499215BDC8F}" sibTransId="{D5EF4F06-4008-45DC-8E64-06977F555416}"/>
    <dgm:cxn modelId="{9D89AF5E-542F-4FFB-8D99-3692491EBEA0}" type="presOf" srcId="{D748708D-A6C5-48F2-90FA-70B9492EAF50}" destId="{21E096CC-F751-4964-86DA-60523EF1E352}" srcOrd="0" destOrd="0" presId="urn:microsoft.com/office/officeart/2005/8/layout/vList2"/>
    <dgm:cxn modelId="{08D02D63-F38A-48C1-A682-5F0E54DB7BA9}" type="presOf" srcId="{1127C41A-4EB7-4BAA-A0C8-8931A0B8CC5C}" destId="{B134193F-1D02-4136-87B9-F66DB8A837DE}" srcOrd="0" destOrd="0" presId="urn:microsoft.com/office/officeart/2005/8/layout/vList2"/>
    <dgm:cxn modelId="{8C0D3745-8C9C-4C99-908A-CDBA0D6EC9F2}" type="presOf" srcId="{3196AF77-D655-42C8-811C-53187F3C784D}" destId="{DDB89CA2-BA1E-4375-AA57-9B0D65ADE57C}" srcOrd="0" destOrd="0" presId="urn:microsoft.com/office/officeart/2005/8/layout/vList2"/>
    <dgm:cxn modelId="{DFABEC74-5551-47E0-97A0-5B8013295837}" type="presOf" srcId="{1F22A06B-1D8F-44ED-9682-6F885D30EE5E}" destId="{AA8F40B0-CFA3-4DB9-A685-B50EB484A9EC}" srcOrd="0" destOrd="0" presId="urn:microsoft.com/office/officeart/2005/8/layout/vList2"/>
    <dgm:cxn modelId="{EA219778-7DA5-44A2-9C42-17E619B49E22}" srcId="{D748708D-A6C5-48F2-90FA-70B9492EAF50}" destId="{1127C41A-4EB7-4BAA-A0C8-8931A0B8CC5C}" srcOrd="3" destOrd="0" parTransId="{F1A6D012-83B3-49BA-9179-636DB61255D6}" sibTransId="{ED555031-77FA-462F-A037-9B2DE2C21135}"/>
    <dgm:cxn modelId="{56EB5A86-4A18-4297-BAF3-932D49EDE5CC}" type="presOf" srcId="{D1EFD601-22DE-484E-9D60-7BC066DE9167}" destId="{685F6934-3F79-47BA-B049-0C94B4CFD62E}" srcOrd="0" destOrd="0" presId="urn:microsoft.com/office/officeart/2005/8/layout/vList2"/>
    <dgm:cxn modelId="{F45BC58B-E922-4E24-BC5C-5C7D575629CC}" srcId="{D748708D-A6C5-48F2-90FA-70B9492EAF50}" destId="{9B5D46C2-3F6B-4513-83C8-1C139BF07D24}" srcOrd="7" destOrd="0" parTransId="{80250109-B435-4F38-A88A-82A57574E894}" sibTransId="{BB249788-C629-4147-A5C9-59B4E1240099}"/>
    <dgm:cxn modelId="{E65FF890-50BD-4215-8ADF-2E42EC007E3B}" type="presOf" srcId="{A9CC882E-E12F-439D-B829-37E037D9C3D6}" destId="{52614610-DE07-4732-8573-5C509BCE4E00}" srcOrd="0" destOrd="0" presId="urn:microsoft.com/office/officeart/2005/8/layout/vList2"/>
    <dgm:cxn modelId="{AFEDA9A4-4EC0-4AE0-89FC-406ABA2B09A1}" srcId="{D748708D-A6C5-48F2-90FA-70B9492EAF50}" destId="{D5AF123E-3D83-49EF-B258-5C39FCEB67DE}" srcOrd="2" destOrd="0" parTransId="{A6E639F5-9CF0-4F3E-AC42-A1990C7BD796}" sibTransId="{CF42CF71-D704-42BF-A017-3A133327C098}"/>
    <dgm:cxn modelId="{F9B4BED2-8567-4545-8E2C-F91F62C6A547}" srcId="{D748708D-A6C5-48F2-90FA-70B9492EAF50}" destId="{A9CC882E-E12F-439D-B829-37E037D9C3D6}" srcOrd="8" destOrd="0" parTransId="{ACB93D79-1673-4D35-8E99-EE75BDF5ADE9}" sibTransId="{D50CA1E9-1526-4B19-9675-041EEED07EF9}"/>
    <dgm:cxn modelId="{C456E6DE-072C-48C7-A019-9C1CACCF67A8}" srcId="{D748708D-A6C5-48F2-90FA-70B9492EAF50}" destId="{AB3B1471-D4D8-49CB-919E-18178FF76301}" srcOrd="6" destOrd="0" parTransId="{7451203D-DB6B-4E29-83F9-4C4270E04CB9}" sibTransId="{37D5B901-2909-4963-B2F6-5D7F4B4733F1}"/>
    <dgm:cxn modelId="{7B08F3DE-B665-4B5A-A105-35A1237D5573}" type="presOf" srcId="{9B5D46C2-3F6B-4513-83C8-1C139BF07D24}" destId="{76252C2C-240A-43DB-9F10-B43D634B3BA4}" srcOrd="0" destOrd="0" presId="urn:microsoft.com/office/officeart/2005/8/layout/vList2"/>
    <dgm:cxn modelId="{EC612EED-49FC-4073-8616-30C7E04DD36F}" srcId="{D748708D-A6C5-48F2-90FA-70B9492EAF50}" destId="{1F22A06B-1D8F-44ED-9682-6F885D30EE5E}" srcOrd="5" destOrd="0" parTransId="{181B89A7-C6AA-416B-AD66-E7C5742BBFEE}" sibTransId="{F4BB56B8-5520-4108-8EA7-B5B848A524A7}"/>
    <dgm:cxn modelId="{61D66CBD-31D5-4ADE-A12C-FC9D2E3A588E}" type="presParOf" srcId="{21E096CC-F751-4964-86DA-60523EF1E352}" destId="{DDB89CA2-BA1E-4375-AA57-9B0D65ADE57C}" srcOrd="0" destOrd="0" presId="urn:microsoft.com/office/officeart/2005/8/layout/vList2"/>
    <dgm:cxn modelId="{6258BF7D-6A4A-4878-8CCC-A63B6865D30D}" type="presParOf" srcId="{21E096CC-F751-4964-86DA-60523EF1E352}" destId="{0EA27854-463B-4D04-AE21-C8AB71E8DC97}" srcOrd="1" destOrd="0" presId="urn:microsoft.com/office/officeart/2005/8/layout/vList2"/>
    <dgm:cxn modelId="{3813E3F9-F6C0-4365-954D-2EFA61BB9754}" type="presParOf" srcId="{21E096CC-F751-4964-86DA-60523EF1E352}" destId="{685F6934-3F79-47BA-B049-0C94B4CFD62E}" srcOrd="2" destOrd="0" presId="urn:microsoft.com/office/officeart/2005/8/layout/vList2"/>
    <dgm:cxn modelId="{5C8BA8A0-1579-4EF6-8434-5D81AB14B6F5}" type="presParOf" srcId="{21E096CC-F751-4964-86DA-60523EF1E352}" destId="{9B8FF545-2D49-4E20-AD24-AC4BDD29BEBF}" srcOrd="3" destOrd="0" presId="urn:microsoft.com/office/officeart/2005/8/layout/vList2"/>
    <dgm:cxn modelId="{60E7719F-D080-4C1E-85D6-CE17D333CE11}" type="presParOf" srcId="{21E096CC-F751-4964-86DA-60523EF1E352}" destId="{1AC052DB-5954-483F-BDAE-3A84FB818FA8}" srcOrd="4" destOrd="0" presId="urn:microsoft.com/office/officeart/2005/8/layout/vList2"/>
    <dgm:cxn modelId="{206AB56B-9A75-42F2-91BD-4C36E6A5ED5D}" type="presParOf" srcId="{21E096CC-F751-4964-86DA-60523EF1E352}" destId="{9478CD37-957E-417E-AF33-43464B2FE9DA}" srcOrd="5" destOrd="0" presId="urn:microsoft.com/office/officeart/2005/8/layout/vList2"/>
    <dgm:cxn modelId="{2796E088-4F64-4F91-8F6B-F5EEE2753A3B}" type="presParOf" srcId="{21E096CC-F751-4964-86DA-60523EF1E352}" destId="{B134193F-1D02-4136-87B9-F66DB8A837DE}" srcOrd="6" destOrd="0" presId="urn:microsoft.com/office/officeart/2005/8/layout/vList2"/>
    <dgm:cxn modelId="{ACB33E9C-F269-4824-8E5E-DA01AF7503FD}" type="presParOf" srcId="{21E096CC-F751-4964-86DA-60523EF1E352}" destId="{8CB28EF6-AC87-4B6F-9801-632835EB19DB}" srcOrd="7" destOrd="0" presId="urn:microsoft.com/office/officeart/2005/8/layout/vList2"/>
    <dgm:cxn modelId="{29205563-60C9-460A-9B63-813811A66137}" type="presParOf" srcId="{21E096CC-F751-4964-86DA-60523EF1E352}" destId="{7E673795-A59B-48D5-ACA1-632452B6F17C}" srcOrd="8" destOrd="0" presId="urn:microsoft.com/office/officeart/2005/8/layout/vList2"/>
    <dgm:cxn modelId="{C740C906-D4E1-483A-B754-13386F51E701}" type="presParOf" srcId="{21E096CC-F751-4964-86DA-60523EF1E352}" destId="{50A5992A-B49E-4DBF-970D-9087E1B32612}" srcOrd="9" destOrd="0" presId="urn:microsoft.com/office/officeart/2005/8/layout/vList2"/>
    <dgm:cxn modelId="{1AB765FD-8912-4738-9A41-6C1C7F4D56DC}" type="presParOf" srcId="{21E096CC-F751-4964-86DA-60523EF1E352}" destId="{AA8F40B0-CFA3-4DB9-A685-B50EB484A9EC}" srcOrd="10" destOrd="0" presId="urn:microsoft.com/office/officeart/2005/8/layout/vList2"/>
    <dgm:cxn modelId="{60C6C1FC-119B-409B-886D-DB68A108797B}" type="presParOf" srcId="{21E096CC-F751-4964-86DA-60523EF1E352}" destId="{D90205D1-7267-42EF-A7B6-6F08726F8D7A}" srcOrd="11" destOrd="0" presId="urn:microsoft.com/office/officeart/2005/8/layout/vList2"/>
    <dgm:cxn modelId="{CDA8EF1A-5C3F-4CA8-AA44-AE799B2776A5}" type="presParOf" srcId="{21E096CC-F751-4964-86DA-60523EF1E352}" destId="{DCB121BF-03D5-4FC3-8337-0080DFE1684F}" srcOrd="12" destOrd="0" presId="urn:microsoft.com/office/officeart/2005/8/layout/vList2"/>
    <dgm:cxn modelId="{3DF02AB8-B547-43A2-8DCA-38E42D22D352}" type="presParOf" srcId="{21E096CC-F751-4964-86DA-60523EF1E352}" destId="{A116C477-94EA-4AC2-89F2-EFFFF6BEDF94}" srcOrd="13" destOrd="0" presId="urn:microsoft.com/office/officeart/2005/8/layout/vList2"/>
    <dgm:cxn modelId="{84B504D2-EFBF-4885-B12E-45D89887AAB4}" type="presParOf" srcId="{21E096CC-F751-4964-86DA-60523EF1E352}" destId="{76252C2C-240A-43DB-9F10-B43D634B3BA4}" srcOrd="14" destOrd="0" presId="urn:microsoft.com/office/officeart/2005/8/layout/vList2"/>
    <dgm:cxn modelId="{611716E1-D7E1-4958-8802-323C7E6992F9}" type="presParOf" srcId="{21E096CC-F751-4964-86DA-60523EF1E352}" destId="{7A92BE6D-6BEE-4697-860D-06D106FEADB5}" srcOrd="15" destOrd="0" presId="urn:microsoft.com/office/officeart/2005/8/layout/vList2"/>
    <dgm:cxn modelId="{0A3DDB4F-8F28-48F1-86CC-CF1C85BE357C}" type="presParOf" srcId="{21E096CC-F751-4964-86DA-60523EF1E352}" destId="{52614610-DE07-4732-8573-5C509BCE4E0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89CA2-BA1E-4375-AA57-9B0D65ADE57C}">
      <dsp:nvSpPr>
        <dsp:cNvPr id="0" name=""/>
        <dsp:cNvSpPr/>
      </dsp:nvSpPr>
      <dsp:spPr>
        <a:xfrm>
          <a:off x="0" y="3577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create table </a:t>
          </a:r>
          <a:r>
            <a:rPr lang="en-US" sz="2500" b="0" kern="1200" dirty="0" err="1"/>
            <a:t>employeenested</a:t>
          </a:r>
          <a:r>
            <a:rPr lang="en-US" sz="2500" b="0" kern="1200" dirty="0"/>
            <a:t>( </a:t>
          </a:r>
          <a:endParaRPr lang="en-US" sz="2500" kern="1200" dirty="0"/>
        </a:p>
      </dsp:txBody>
      <dsp:txXfrm>
        <a:off x="29271" y="32848"/>
        <a:ext cx="6072006" cy="541083"/>
      </dsp:txXfrm>
    </dsp:sp>
    <dsp:sp modelId="{685F6934-3F79-47BA-B049-0C94B4CFD62E}">
      <dsp:nvSpPr>
        <dsp:cNvPr id="0" name=""/>
        <dsp:cNvSpPr/>
      </dsp:nvSpPr>
      <dsp:spPr>
        <a:xfrm>
          <a:off x="0" y="675202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EmployeeKey int,</a:t>
          </a:r>
          <a:endParaRPr lang="en-US" sz="2500" kern="1200"/>
        </a:p>
      </dsp:txBody>
      <dsp:txXfrm>
        <a:off x="29271" y="704473"/>
        <a:ext cx="6072006" cy="541083"/>
      </dsp:txXfrm>
    </dsp:sp>
    <dsp:sp modelId="{1AC052DB-5954-483F-BDAE-3A84FB818FA8}">
      <dsp:nvSpPr>
        <dsp:cNvPr id="0" name=""/>
        <dsp:cNvSpPr/>
      </dsp:nvSpPr>
      <dsp:spPr>
        <a:xfrm>
          <a:off x="0" y="1346827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FirstName varchar(50),</a:t>
          </a:r>
          <a:endParaRPr lang="en-US" sz="2500" kern="1200"/>
        </a:p>
      </dsp:txBody>
      <dsp:txXfrm>
        <a:off x="29271" y="1376098"/>
        <a:ext cx="6072006" cy="541083"/>
      </dsp:txXfrm>
    </dsp:sp>
    <dsp:sp modelId="{B134193F-1D02-4136-87B9-F66DB8A837DE}">
      <dsp:nvSpPr>
        <dsp:cNvPr id="0" name=""/>
        <dsp:cNvSpPr/>
      </dsp:nvSpPr>
      <dsp:spPr>
        <a:xfrm>
          <a:off x="0" y="2018452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LastName varchar(50),</a:t>
          </a:r>
          <a:endParaRPr lang="en-US" sz="2500" kern="1200"/>
        </a:p>
      </dsp:txBody>
      <dsp:txXfrm>
        <a:off x="29271" y="2047723"/>
        <a:ext cx="6072006" cy="541083"/>
      </dsp:txXfrm>
    </dsp:sp>
    <dsp:sp modelId="{7E673795-A59B-48D5-ACA1-632452B6F17C}">
      <dsp:nvSpPr>
        <dsp:cNvPr id="0" name=""/>
        <dsp:cNvSpPr/>
      </dsp:nvSpPr>
      <dsp:spPr>
        <a:xfrm>
          <a:off x="0" y="2690077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EmailAddress Varchar(100),</a:t>
          </a:r>
          <a:endParaRPr lang="en-US" sz="2500" kern="1200"/>
        </a:p>
      </dsp:txBody>
      <dsp:txXfrm>
        <a:off x="29271" y="2719348"/>
        <a:ext cx="6072006" cy="541083"/>
      </dsp:txXfrm>
    </dsp:sp>
    <dsp:sp modelId="{AA8F40B0-CFA3-4DB9-A685-B50EB484A9EC}">
      <dsp:nvSpPr>
        <dsp:cNvPr id="0" name=""/>
        <dsp:cNvSpPr/>
      </dsp:nvSpPr>
      <dsp:spPr>
        <a:xfrm>
          <a:off x="0" y="3361702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Phone varchar(20),</a:t>
          </a:r>
          <a:endParaRPr lang="en-US" sz="2500" kern="1200"/>
        </a:p>
      </dsp:txBody>
      <dsp:txXfrm>
        <a:off x="29271" y="3390973"/>
        <a:ext cx="6072006" cy="541083"/>
      </dsp:txXfrm>
    </dsp:sp>
    <dsp:sp modelId="{DCB121BF-03D5-4FC3-8337-0080DFE1684F}">
      <dsp:nvSpPr>
        <dsp:cNvPr id="0" name=""/>
        <dsp:cNvSpPr/>
      </dsp:nvSpPr>
      <dsp:spPr>
        <a:xfrm>
          <a:off x="0" y="4033327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city varchar(45),</a:t>
          </a:r>
          <a:endParaRPr lang="en-US" sz="2500" kern="1200"/>
        </a:p>
      </dsp:txBody>
      <dsp:txXfrm>
        <a:off x="29271" y="4062598"/>
        <a:ext cx="6072006" cy="541083"/>
      </dsp:txXfrm>
    </dsp:sp>
    <dsp:sp modelId="{76252C2C-240A-43DB-9F10-B43D634B3BA4}">
      <dsp:nvSpPr>
        <dsp:cNvPr id="0" name=""/>
        <dsp:cNvSpPr/>
      </dsp:nvSpPr>
      <dsp:spPr>
        <a:xfrm>
          <a:off x="0" y="4704952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country varchar(50)</a:t>
          </a:r>
          <a:endParaRPr lang="en-US" sz="2500" kern="1200"/>
        </a:p>
      </dsp:txBody>
      <dsp:txXfrm>
        <a:off x="29271" y="4734223"/>
        <a:ext cx="6072006" cy="541083"/>
      </dsp:txXfrm>
    </dsp:sp>
    <dsp:sp modelId="{52614610-DE07-4732-8573-5C509BCE4E00}">
      <dsp:nvSpPr>
        <dsp:cNvPr id="0" name=""/>
        <dsp:cNvSpPr/>
      </dsp:nvSpPr>
      <dsp:spPr>
        <a:xfrm>
          <a:off x="0" y="5376577"/>
          <a:ext cx="6130548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)</a:t>
          </a:r>
          <a:endParaRPr lang="en-US" sz="2500" kern="1200"/>
        </a:p>
      </dsp:txBody>
      <dsp:txXfrm>
        <a:off x="29271" y="5405848"/>
        <a:ext cx="6072006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2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3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7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4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8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55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0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48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3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Illuminated server room panel">
            <a:extLst>
              <a:ext uri="{FF2B5EF4-FFF2-40B4-BE49-F238E27FC236}">
                <a16:creationId xmlns:a16="http://schemas.microsoft.com/office/drawing/2014/main" id="{834398EE-B092-0FF5-E673-0F94FC98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AE0B9-73A0-9631-4775-8B592B04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2"/>
            <a:ext cx="5037616" cy="3828275"/>
          </a:xfrm>
        </p:spPr>
        <p:txBody>
          <a:bodyPr>
            <a:normAutofit/>
          </a:bodyPr>
          <a:lstStyle/>
          <a:p>
            <a:r>
              <a:rPr lang="en-US" sz="4800" dirty="0"/>
              <a:t>Copying Nested JSON to 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197A0-D2BC-7454-BAE2-78B86559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1398790"/>
            <a:ext cx="5037616" cy="555138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Azure Data Factory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7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F3D5E-60E9-94B1-79C2-7A4CAA6B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57" b="-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820704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740" y="5694291"/>
            <a:ext cx="546100" cy="546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6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92BC7-047D-8C01-C05F-47E0B523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42" r="15970"/>
          <a:stretch/>
        </p:blipFill>
        <p:spPr>
          <a:xfrm>
            <a:off x="4060371" y="10"/>
            <a:ext cx="8135761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B4615-C867-2012-2F9F-072E0AC43603}"/>
              </a:ext>
            </a:extLst>
          </p:cNvPr>
          <p:cNvSpPr txBox="1"/>
          <p:nvPr/>
        </p:nvSpPr>
        <p:spPr>
          <a:xfrm>
            <a:off x="643467" y="795509"/>
            <a:ext cx="4092525" cy="279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Pipeline and copy data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57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C1D5F-DAA4-47D1-071A-4EBA7391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77" r="2" b="83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8F37B-725B-4EBF-168C-CEEFEC43686E}"/>
              </a:ext>
            </a:extLst>
          </p:cNvPr>
          <p:cNvSpPr txBox="1"/>
          <p:nvPr/>
        </p:nvSpPr>
        <p:spPr>
          <a:xfrm>
            <a:off x="643467" y="795509"/>
            <a:ext cx="4092525" cy="2798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Preview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73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E137C-DC84-09E1-1471-5FADB066C3B6}"/>
              </a:ext>
            </a:extLst>
          </p:cNvPr>
          <p:cNvSpPr txBox="1"/>
          <p:nvPr/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table in SQL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Datbase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TextBox 2">
            <a:extLst>
              <a:ext uri="{FF2B5EF4-FFF2-40B4-BE49-F238E27FC236}">
                <a16:creationId xmlns:a16="http://schemas.microsoft.com/office/drawing/2014/main" id="{2CA15688-5D56-7B83-0148-FC7D59FF1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22447"/>
              </p:ext>
            </p:extLst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70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8AABB-8ED5-2A66-04BC-FE54D244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29" y="682887"/>
            <a:ext cx="7466198" cy="5219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E3C1DB-5E38-1488-438E-1AEF4AFFD303}"/>
              </a:ext>
            </a:extLst>
          </p:cNvPr>
          <p:cNvSpPr txBox="1"/>
          <p:nvPr/>
        </p:nvSpPr>
        <p:spPr>
          <a:xfrm>
            <a:off x="315686" y="762000"/>
            <a:ext cx="3135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Mapping tab</a:t>
            </a:r>
          </a:p>
          <a:p>
            <a:r>
              <a:rPr lang="en-US" sz="2400" b="1" dirty="0"/>
              <a:t>Click on Import Schemas</a:t>
            </a:r>
          </a:p>
          <a:p>
            <a:r>
              <a:rPr lang="en-US" sz="2400" b="1" dirty="0"/>
              <a:t>Map the required column names of source  file and SQL table </a:t>
            </a:r>
          </a:p>
        </p:txBody>
      </p:sp>
    </p:spTree>
    <p:extLst>
      <p:ext uri="{BB962C8B-B14F-4D97-AF65-F5344CB8AC3E}">
        <p14:creationId xmlns:p14="http://schemas.microsoft.com/office/powerpoint/2010/main" val="219774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B2C24-FAB3-CC16-2D5D-1F262382E58A}"/>
              </a:ext>
            </a:extLst>
          </p:cNvPr>
          <p:cNvSpPr txBox="1"/>
          <p:nvPr/>
        </p:nvSpPr>
        <p:spPr>
          <a:xfrm>
            <a:off x="841512" y="1122363"/>
            <a:ext cx="508763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 Succeeded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26AE0-B811-D8F9-3C2E-C5475B32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6" y="849085"/>
            <a:ext cx="5742071" cy="5682343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027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17DF0F-BD7B-2E16-EEF0-121DCDF8691D}"/>
              </a:ext>
            </a:extLst>
          </p:cNvPr>
          <p:cNvSpPr/>
          <p:nvPr/>
        </p:nvSpPr>
        <p:spPr>
          <a:xfrm>
            <a:off x="385011" y="435429"/>
            <a:ext cx="10722543" cy="3357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C44165-9196-E366-7EA7-210EFB3D772D}"/>
              </a:ext>
            </a:extLst>
          </p:cNvPr>
          <p:cNvSpPr/>
          <p:nvPr/>
        </p:nvSpPr>
        <p:spPr>
          <a:xfrm>
            <a:off x="0" y="435429"/>
            <a:ext cx="12192000" cy="3226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4FDB8BA-23F0-0803-FB90-EF5B759C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45" y="704504"/>
            <a:ext cx="9463909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6E34A-DD52-CF20-93AF-EE0B0A8B20AF}"/>
              </a:ext>
            </a:extLst>
          </p:cNvPr>
          <p:cNvSpPr txBox="1"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JSON file data copied to SQL Database</a:t>
            </a:r>
          </a:p>
        </p:txBody>
      </p:sp>
    </p:spTree>
    <p:extLst>
      <p:ext uri="{BB962C8B-B14F-4D97-AF65-F5344CB8AC3E}">
        <p14:creationId xmlns:p14="http://schemas.microsoft.com/office/powerpoint/2010/main" val="235443695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110</TotalTime>
  <Words>86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Copying Nested JSON to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PRASAD</dc:creator>
  <cp:lastModifiedBy>RAVI PRASAD</cp:lastModifiedBy>
  <cp:revision>1</cp:revision>
  <dcterms:created xsi:type="dcterms:W3CDTF">2024-10-30T12:33:22Z</dcterms:created>
  <dcterms:modified xsi:type="dcterms:W3CDTF">2024-10-30T14:23:46Z</dcterms:modified>
</cp:coreProperties>
</file>