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EBEBB-5C75-FA18-1A81-A2E3FEC9512E}" v="236" dt="2024-08-26T14:31:21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PRASAD" userId="cb349f4eef24bb02" providerId="LiveId" clId="{C57890B2-7BAB-43CC-9A54-A1F2BC50ACF8}"/>
    <pc:docChg chg="undo custSel addSld delSld modSld">
      <pc:chgData name="RAVI PRASAD" userId="cb349f4eef24bb02" providerId="LiveId" clId="{C57890B2-7BAB-43CC-9A54-A1F2BC50ACF8}" dt="2024-08-14T19:41:32.782" v="699" actId="20577"/>
      <pc:docMkLst>
        <pc:docMk/>
      </pc:docMkLst>
      <pc:sldChg chg="addSp delSp modSp mod setBg addAnim delAnim">
        <pc:chgData name="RAVI PRASAD" userId="cb349f4eef24bb02" providerId="LiveId" clId="{C57890B2-7BAB-43CC-9A54-A1F2BC50ACF8}" dt="2024-08-14T19:20:40.173" v="605"/>
        <pc:sldMkLst>
          <pc:docMk/>
          <pc:sldMk cId="511900435" sldId="256"/>
        </pc:sldMkLst>
        <pc:spChg chg="mod">
          <ac:chgData name="RAVI PRASAD" userId="cb349f4eef24bb02" providerId="LiveId" clId="{C57890B2-7BAB-43CC-9A54-A1F2BC50ACF8}" dt="2024-08-14T17:55:30.866" v="285" actId="26606"/>
          <ac:spMkLst>
            <pc:docMk/>
            <pc:sldMk cId="511900435" sldId="256"/>
            <ac:spMk id="2" creationId="{370336D6-F4D9-BCF3-E67A-701EE9AA6E85}"/>
          </ac:spMkLst>
        </pc:spChg>
        <pc:spChg chg="mod">
          <ac:chgData name="RAVI PRASAD" userId="cb349f4eef24bb02" providerId="LiveId" clId="{C57890B2-7BAB-43CC-9A54-A1F2BC50ACF8}" dt="2024-08-14T18:28:33.362" v="401" actId="255"/>
          <ac:spMkLst>
            <pc:docMk/>
            <pc:sldMk cId="511900435" sldId="256"/>
            <ac:spMk id="3" creationId="{D2C81984-425D-0AA1-3E54-52FAD1C0311D}"/>
          </ac:spMkLst>
        </pc:spChg>
        <pc:spChg chg="add del">
          <ac:chgData name="RAVI PRASAD" userId="cb349f4eef24bb02" providerId="LiveId" clId="{C57890B2-7BAB-43CC-9A54-A1F2BC50ACF8}" dt="2024-08-14T17:54:19.341" v="278" actId="26606"/>
          <ac:spMkLst>
            <pc:docMk/>
            <pc:sldMk cId="511900435" sldId="256"/>
            <ac:spMk id="8" creationId="{0E30439A-8A5B-46EC-8283-9B6B031D40D0}"/>
          </ac:spMkLst>
        </pc:spChg>
        <pc:spChg chg="add del">
          <ac:chgData name="RAVI PRASAD" userId="cb349f4eef24bb02" providerId="LiveId" clId="{C57890B2-7BAB-43CC-9A54-A1F2BC50ACF8}" dt="2024-08-14T17:54:29.677" v="280" actId="26606"/>
          <ac:spMkLst>
            <pc:docMk/>
            <pc:sldMk cId="511900435" sldId="256"/>
            <ac:spMk id="9" creationId="{FB5B0058-AF13-4859-B429-4EDDE2A26F7F}"/>
          </ac:spMkLst>
        </pc:spChg>
        <pc:spChg chg="add del">
          <ac:chgData name="RAVI PRASAD" userId="cb349f4eef24bb02" providerId="LiveId" clId="{C57890B2-7BAB-43CC-9A54-A1F2BC50ACF8}" dt="2024-08-14T17:54:19.341" v="278" actId="26606"/>
          <ac:spMkLst>
            <pc:docMk/>
            <pc:sldMk cId="511900435" sldId="256"/>
            <ac:spMk id="10" creationId="{5CEAD642-85CF-4750-8432-7C80C901F001}"/>
          </ac:spMkLst>
        </pc:spChg>
        <pc:spChg chg="add del">
          <ac:chgData name="RAVI PRASAD" userId="cb349f4eef24bb02" providerId="LiveId" clId="{C57890B2-7BAB-43CC-9A54-A1F2BC50ACF8}" dt="2024-08-14T17:54:19.341" v="278" actId="26606"/>
          <ac:spMkLst>
            <pc:docMk/>
            <pc:sldMk cId="511900435" sldId="256"/>
            <ac:spMk id="12" creationId="{FA33EEAE-15D5-4119-8C1E-89D943F911EF}"/>
          </ac:spMkLst>
        </pc:spChg>
        <pc:spChg chg="add del">
          <ac:chgData name="RAVI PRASAD" userId="cb349f4eef24bb02" providerId="LiveId" clId="{C57890B2-7BAB-43CC-9A54-A1F2BC50ACF8}" dt="2024-08-14T17:54:29.677" v="280" actId="26606"/>
          <ac:spMkLst>
            <pc:docMk/>
            <pc:sldMk cId="511900435" sldId="256"/>
            <ac:spMk id="13" creationId="{81BD432D-FAB3-4B5D-BF27-4DA7C75B3238}"/>
          </ac:spMkLst>
        </pc:spChg>
        <pc:spChg chg="add del">
          <ac:chgData name="RAVI PRASAD" userId="cb349f4eef24bb02" providerId="LiveId" clId="{C57890B2-7BAB-43CC-9A54-A1F2BC50ACF8}" dt="2024-08-14T17:54:19.341" v="278" actId="26606"/>
          <ac:spMkLst>
            <pc:docMk/>
            <pc:sldMk cId="511900435" sldId="256"/>
            <ac:spMk id="14" creationId="{730D8B3B-9B80-4025-B934-26DC7D7CD231}"/>
          </ac:spMkLst>
        </pc:spChg>
        <pc:spChg chg="add del">
          <ac:chgData name="RAVI PRASAD" userId="cb349f4eef24bb02" providerId="LiveId" clId="{C57890B2-7BAB-43CC-9A54-A1F2BC50ACF8}" dt="2024-08-14T17:55:30.866" v="285" actId="26606"/>
          <ac:spMkLst>
            <pc:docMk/>
            <pc:sldMk cId="511900435" sldId="256"/>
            <ac:spMk id="15" creationId="{FB5B0058-AF13-4859-B429-4EDDE2A26F7F}"/>
          </ac:spMkLst>
        </pc:spChg>
        <pc:spChg chg="add del">
          <ac:chgData name="RAVI PRASAD" userId="cb349f4eef24bb02" providerId="LiveId" clId="{C57890B2-7BAB-43CC-9A54-A1F2BC50ACF8}" dt="2024-08-14T17:54:19.341" v="278" actId="26606"/>
          <ac:spMkLst>
            <pc:docMk/>
            <pc:sldMk cId="511900435" sldId="256"/>
            <ac:spMk id="16" creationId="{B5A1B09C-1565-46F8-B70F-621C5EB48A09}"/>
          </ac:spMkLst>
        </pc:spChg>
        <pc:spChg chg="add del">
          <ac:chgData name="RAVI PRASAD" userId="cb349f4eef24bb02" providerId="LiveId" clId="{C57890B2-7BAB-43CC-9A54-A1F2BC50ACF8}" dt="2024-08-14T17:55:30.866" v="285" actId="26606"/>
          <ac:spMkLst>
            <pc:docMk/>
            <pc:sldMk cId="511900435" sldId="256"/>
            <ac:spMk id="17" creationId="{81BD432D-FAB3-4B5D-BF27-4DA7C75B3238}"/>
          </ac:spMkLst>
        </pc:spChg>
        <pc:spChg chg="add del">
          <ac:chgData name="RAVI PRASAD" userId="cb349f4eef24bb02" providerId="LiveId" clId="{C57890B2-7BAB-43CC-9A54-A1F2BC50ACF8}" dt="2024-08-14T17:54:19.341" v="278" actId="26606"/>
          <ac:spMkLst>
            <pc:docMk/>
            <pc:sldMk cId="511900435" sldId="256"/>
            <ac:spMk id="18" creationId="{8C516CC8-80AC-446C-A56E-9F54B7210402}"/>
          </ac:spMkLst>
        </pc:spChg>
        <pc:spChg chg="add del">
          <ac:chgData name="RAVI PRASAD" userId="cb349f4eef24bb02" providerId="LiveId" clId="{C57890B2-7BAB-43CC-9A54-A1F2BC50ACF8}" dt="2024-08-14T17:54:19.341" v="278" actId="26606"/>
          <ac:spMkLst>
            <pc:docMk/>
            <pc:sldMk cId="511900435" sldId="256"/>
            <ac:spMk id="20" creationId="{53947E58-F088-49F1-A3D1-DEA690192E84}"/>
          </ac:spMkLst>
        </pc:spChg>
        <pc:spChg chg="add">
          <ac:chgData name="RAVI PRASAD" userId="cb349f4eef24bb02" providerId="LiveId" clId="{C57890B2-7BAB-43CC-9A54-A1F2BC50ACF8}" dt="2024-08-14T17:55:30.866" v="285" actId="26606"/>
          <ac:spMkLst>
            <pc:docMk/>
            <pc:sldMk cId="511900435" sldId="256"/>
            <ac:spMk id="26" creationId="{C7D023E4-8DE1-436E-9847-ED6A4B4B04FD}"/>
          </ac:spMkLst>
        </pc:spChg>
        <pc:spChg chg="add">
          <ac:chgData name="RAVI PRASAD" userId="cb349f4eef24bb02" providerId="LiveId" clId="{C57890B2-7BAB-43CC-9A54-A1F2BC50ACF8}" dt="2024-08-14T17:55:30.866" v="285" actId="26606"/>
          <ac:spMkLst>
            <pc:docMk/>
            <pc:sldMk cId="511900435" sldId="256"/>
            <ac:spMk id="28" creationId="{63C1F321-BB96-4700-B3CE-1A6156067F44}"/>
          </ac:spMkLst>
        </pc:spChg>
        <pc:grpChg chg="add">
          <ac:chgData name="RAVI PRASAD" userId="cb349f4eef24bb02" providerId="LiveId" clId="{C57890B2-7BAB-43CC-9A54-A1F2BC50ACF8}" dt="2024-08-14T17:55:30.866" v="285" actId="26606"/>
          <ac:grpSpMkLst>
            <pc:docMk/>
            <pc:sldMk cId="511900435" sldId="256"/>
            <ac:grpSpMk id="30" creationId="{3FA1AD64-F15F-417D-956C-B2C211FC905E}"/>
          </ac:grpSpMkLst>
        </pc:grpChg>
        <pc:grpChg chg="add">
          <ac:chgData name="RAVI PRASAD" userId="cb349f4eef24bb02" providerId="LiveId" clId="{C57890B2-7BAB-43CC-9A54-A1F2BC50ACF8}" dt="2024-08-14T17:55:30.866" v="285" actId="26606"/>
          <ac:grpSpMkLst>
            <pc:docMk/>
            <pc:sldMk cId="511900435" sldId="256"/>
            <ac:grpSpMk id="34" creationId="{43F5E015-E085-4624-B431-B42414448684}"/>
          </ac:grpSpMkLst>
        </pc:grpChg>
        <pc:picChg chg="add del">
          <ac:chgData name="RAVI PRASAD" userId="cb349f4eef24bb02" providerId="LiveId" clId="{C57890B2-7BAB-43CC-9A54-A1F2BC50ACF8}" dt="2024-08-14T17:54:29.677" v="280" actId="26606"/>
          <ac:picMkLst>
            <pc:docMk/>
            <pc:sldMk cId="511900435" sldId="256"/>
            <ac:picMk id="5" creationId="{B5A7064D-8AF4-A90C-C644-E10CC7A7BE87}"/>
          </ac:picMkLst>
        </pc:picChg>
        <pc:cxnChg chg="add del">
          <ac:chgData name="RAVI PRASAD" userId="cb349f4eef24bb02" providerId="LiveId" clId="{C57890B2-7BAB-43CC-9A54-A1F2BC50ACF8}" dt="2024-08-14T17:54:29.677" v="280" actId="26606"/>
          <ac:cxnSpMkLst>
            <pc:docMk/>
            <pc:sldMk cId="511900435" sldId="256"/>
            <ac:cxnSpMk id="11" creationId="{07A9243D-8FC3-4B36-874B-55906B03F484}"/>
          </ac:cxnSpMkLst>
        </pc:cxnChg>
        <pc:cxnChg chg="add del">
          <ac:chgData name="RAVI PRASAD" userId="cb349f4eef24bb02" providerId="LiveId" clId="{C57890B2-7BAB-43CC-9A54-A1F2BC50ACF8}" dt="2024-08-14T17:55:30.866" v="285" actId="26606"/>
          <ac:cxnSpMkLst>
            <pc:docMk/>
            <pc:sldMk cId="511900435" sldId="256"/>
            <ac:cxnSpMk id="19" creationId="{E6D6B450-4278-45B8-88C7-C061710E3C7E}"/>
          </ac:cxnSpMkLst>
        </pc:cxnChg>
        <pc:cxnChg chg="add del">
          <ac:chgData name="RAVI PRASAD" userId="cb349f4eef24bb02" providerId="LiveId" clId="{C57890B2-7BAB-43CC-9A54-A1F2BC50ACF8}" dt="2024-08-14T17:55:30.866" v="285" actId="26606"/>
          <ac:cxnSpMkLst>
            <pc:docMk/>
            <pc:sldMk cId="511900435" sldId="256"/>
            <ac:cxnSpMk id="21" creationId="{74234A4C-A256-4139-A5F4-27078F0D6796}"/>
          </ac:cxnSpMkLst>
        </pc:cxnChg>
      </pc:sldChg>
      <pc:sldChg chg="addSp delSp modSp del mod setBg delDesignElem">
        <pc:chgData name="RAVI PRASAD" userId="cb349f4eef24bb02" providerId="LiveId" clId="{C57890B2-7BAB-43CC-9A54-A1F2BC50ACF8}" dt="2024-08-14T19:27:50.046" v="635" actId="2696"/>
        <pc:sldMkLst>
          <pc:docMk/>
          <pc:sldMk cId="3806822776" sldId="257"/>
        </pc:sldMkLst>
        <pc:spChg chg="del mod">
          <ac:chgData name="RAVI PRASAD" userId="cb349f4eef24bb02" providerId="LiveId" clId="{C57890B2-7BAB-43CC-9A54-A1F2BC50ACF8}" dt="2024-08-14T17:57:18.254" v="302" actId="478"/>
          <ac:spMkLst>
            <pc:docMk/>
            <pc:sldMk cId="3806822776" sldId="257"/>
            <ac:spMk id="2" creationId="{878A2753-D97A-7907-4168-ECBEDA2A5954}"/>
          </ac:spMkLst>
        </pc:spChg>
        <pc:spChg chg="add del mod ord">
          <ac:chgData name="RAVI PRASAD" userId="cb349f4eef24bb02" providerId="LiveId" clId="{C57890B2-7BAB-43CC-9A54-A1F2BC50ACF8}" dt="2024-08-14T17:58:53.767" v="329"/>
          <ac:spMkLst>
            <pc:docMk/>
            <pc:sldMk cId="3806822776" sldId="257"/>
            <ac:spMk id="5" creationId="{5FE4FA5D-BAB0-630D-037B-C1E190A3D66D}"/>
          </ac:spMkLst>
        </pc:spChg>
        <pc:spChg chg="add mod">
          <ac:chgData name="RAVI PRASAD" userId="cb349f4eef24bb02" providerId="LiveId" clId="{C57890B2-7BAB-43CC-9A54-A1F2BC50ACF8}" dt="2024-08-14T19:18:07.248" v="595" actId="20577"/>
          <ac:spMkLst>
            <pc:docMk/>
            <pc:sldMk cId="3806822776" sldId="257"/>
            <ac:spMk id="6" creationId="{1E125FE4-34BC-D857-2D5F-F7D431941975}"/>
          </ac:spMkLst>
        </pc:spChg>
        <pc:spChg chg="add del mod ord">
          <ac:chgData name="RAVI PRASAD" userId="cb349f4eef24bb02" providerId="LiveId" clId="{C57890B2-7BAB-43CC-9A54-A1F2BC50ACF8}" dt="2024-08-14T19:16:57.548" v="580" actId="26606"/>
          <ac:spMkLst>
            <pc:docMk/>
            <pc:sldMk cId="3806822776" sldId="257"/>
            <ac:spMk id="19" creationId="{6DEE99BD-1924-075B-F980-0F9B50AD8921}"/>
          </ac:spMkLst>
        </pc:spChg>
        <pc:spChg chg="add del mod">
          <ac:chgData name="RAVI PRASAD" userId="cb349f4eef24bb02" providerId="LiveId" clId="{C57890B2-7BAB-43CC-9A54-A1F2BC50ACF8}" dt="2024-08-14T18:58:45.137" v="477"/>
          <ac:spMkLst>
            <pc:docMk/>
            <pc:sldMk cId="3806822776" sldId="257"/>
            <ac:spMk id="23" creationId="{F2AB4E7F-850F-958E-4C05-C390DB5DCA4E}"/>
          </ac:spMkLst>
        </pc:spChg>
        <pc:spChg chg="add del mod">
          <ac:chgData name="RAVI PRASAD" userId="cb349f4eef24bb02" providerId="LiveId" clId="{C57890B2-7BAB-43CC-9A54-A1F2BC50ACF8}" dt="2024-08-14T18:59:52.519" v="482" actId="22"/>
          <ac:spMkLst>
            <pc:docMk/>
            <pc:sldMk cId="3806822776" sldId="257"/>
            <ac:spMk id="27" creationId="{75899986-364E-1D29-643A-5B948E2E4D32}"/>
          </ac:spMkLst>
        </pc:spChg>
        <pc:spChg chg="add del mod">
          <ac:chgData name="RAVI PRASAD" userId="cb349f4eef24bb02" providerId="LiveId" clId="{C57890B2-7BAB-43CC-9A54-A1F2BC50ACF8}" dt="2024-08-14T19:01:26.215" v="488" actId="22"/>
          <ac:spMkLst>
            <pc:docMk/>
            <pc:sldMk cId="3806822776" sldId="257"/>
            <ac:spMk id="34" creationId="{CB6576D0-7183-DB07-E921-72D03312B93D}"/>
          </ac:spMkLst>
        </pc:spChg>
        <pc:spChg chg="del">
          <ac:chgData name="RAVI PRASAD" userId="cb349f4eef24bb02" providerId="LiveId" clId="{C57890B2-7BAB-43CC-9A54-A1F2BC50ACF8}" dt="2024-08-14T17:57:34.661" v="303" actId="26606"/>
          <ac:spMkLst>
            <pc:docMk/>
            <pc:sldMk cId="3806822776" sldId="257"/>
            <ac:spMk id="37" creationId="{AC477752-ACCA-41C1-9B1D-D0CED1F9CBDD}"/>
          </ac:spMkLst>
        </pc:spChg>
        <pc:spChg chg="add del mod">
          <ac:chgData name="RAVI PRASAD" userId="cb349f4eef24bb02" providerId="LiveId" clId="{C57890B2-7BAB-43CC-9A54-A1F2BC50ACF8}" dt="2024-08-14T19:01:58.671" v="493" actId="22"/>
          <ac:spMkLst>
            <pc:docMk/>
            <pc:sldMk cId="3806822776" sldId="257"/>
            <ac:spMk id="40" creationId="{511481CD-66A2-E6CB-23F3-B3F93A3D8DA7}"/>
          </ac:spMkLst>
        </pc:spChg>
        <pc:spChg chg="add del mod">
          <ac:chgData name="RAVI PRASAD" userId="cb349f4eef24bb02" providerId="LiveId" clId="{C57890B2-7BAB-43CC-9A54-A1F2BC50ACF8}" dt="2024-08-14T19:05:57.207" v="523" actId="22"/>
          <ac:spMkLst>
            <pc:docMk/>
            <pc:sldMk cId="3806822776" sldId="257"/>
            <ac:spMk id="48" creationId="{65DCEB97-9B56-C896-00F1-CCDC9F25DDAD}"/>
          </ac:spMkLst>
        </pc:spChg>
        <pc:spChg chg="add del">
          <ac:chgData name="RAVI PRASAD" userId="cb349f4eef24bb02" providerId="LiveId" clId="{C57890B2-7BAB-43CC-9A54-A1F2BC50ACF8}" dt="2024-08-14T17:58:34.171" v="322" actId="26606"/>
          <ac:spMkLst>
            <pc:docMk/>
            <pc:sldMk cId="3806822776" sldId="257"/>
            <ac:spMk id="50" creationId="{C3420C89-0B09-4632-A4AF-3971D08BF7A8}"/>
          </ac:spMkLst>
        </pc:spChg>
        <pc:spChg chg="add del">
          <ac:chgData name="RAVI PRASAD" userId="cb349f4eef24bb02" providerId="LiveId" clId="{C57890B2-7BAB-43CC-9A54-A1F2BC50ACF8}" dt="2024-08-14T17:58:34.171" v="322" actId="26606"/>
          <ac:spMkLst>
            <pc:docMk/>
            <pc:sldMk cId="3806822776" sldId="257"/>
            <ac:spMk id="52" creationId="{4E5CBA61-BF74-40B4-A3A8-366BBA626CCF}"/>
          </ac:spMkLst>
        </pc:spChg>
        <pc:spChg chg="add mod">
          <ac:chgData name="RAVI PRASAD" userId="cb349f4eef24bb02" providerId="LiveId" clId="{C57890B2-7BAB-43CC-9A54-A1F2BC50ACF8}" dt="2024-08-14T19:14:40.641" v="569" actId="207"/>
          <ac:spMkLst>
            <pc:docMk/>
            <pc:sldMk cId="3806822776" sldId="257"/>
            <ac:spMk id="66" creationId="{6C434D11-98F8-CB80-CE74-D0D91685544E}"/>
          </ac:spMkLst>
        </pc:spChg>
        <pc:spChg chg="add del">
          <ac:chgData name="RAVI PRASAD" userId="cb349f4eef24bb02" providerId="LiveId" clId="{C57890B2-7BAB-43CC-9A54-A1F2BC50ACF8}" dt="2024-08-14T18:58:56.903" v="479" actId="26606"/>
          <ac:spMkLst>
            <pc:docMk/>
            <pc:sldMk cId="3806822776" sldId="257"/>
            <ac:spMk id="82" creationId="{959C6B72-F8E6-4281-8F3E-93FC0DC98039}"/>
          </ac:spMkLst>
        </pc:spChg>
        <pc:spChg chg="add del">
          <ac:chgData name="RAVI PRASAD" userId="cb349f4eef24bb02" providerId="LiveId" clId="{C57890B2-7BAB-43CC-9A54-A1F2BC50ACF8}" dt="2024-08-14T18:58:56.903" v="479" actId="26606"/>
          <ac:spMkLst>
            <pc:docMk/>
            <pc:sldMk cId="3806822776" sldId="257"/>
            <ac:spMk id="84" creationId="{490234EE-E0D8-4805-9227-CCEAC601691F}"/>
          </ac:spMkLst>
        </pc:spChg>
        <pc:spChg chg="add del">
          <ac:chgData name="RAVI PRASAD" userId="cb349f4eef24bb02" providerId="LiveId" clId="{C57890B2-7BAB-43CC-9A54-A1F2BC50ACF8}" dt="2024-08-14T19:00:00.864" v="485" actId="26606"/>
          <ac:spMkLst>
            <pc:docMk/>
            <pc:sldMk cId="3806822776" sldId="257"/>
            <ac:spMk id="86" creationId="{E1F9ED9C-121B-44C6-A308-5824769C40D5}"/>
          </ac:spMkLst>
        </pc:spChg>
        <pc:spChg chg="add del">
          <ac:chgData name="RAVI PRASAD" userId="cb349f4eef24bb02" providerId="LiveId" clId="{C57890B2-7BAB-43CC-9A54-A1F2BC50ACF8}" dt="2024-08-14T19:00:00.864" v="485" actId="26606"/>
          <ac:spMkLst>
            <pc:docMk/>
            <pc:sldMk cId="3806822776" sldId="257"/>
            <ac:spMk id="87" creationId="{26FF42C2-EA15-4154-B242-E98E88CED99C}"/>
          </ac:spMkLst>
        </pc:spChg>
        <pc:spChg chg="add del">
          <ac:chgData name="RAVI PRASAD" userId="cb349f4eef24bb02" providerId="LiveId" clId="{C57890B2-7BAB-43CC-9A54-A1F2BC50ACF8}" dt="2024-08-14T19:00:00.864" v="485" actId="26606"/>
          <ac:spMkLst>
            <pc:docMk/>
            <pc:sldMk cId="3806822776" sldId="257"/>
            <ac:spMk id="88" creationId="{4A5F8185-F27B-4E99-A06C-007336FE3F2D}"/>
          </ac:spMkLst>
        </pc:spChg>
        <pc:spChg chg="add del">
          <ac:chgData name="RAVI PRASAD" userId="cb349f4eef24bb02" providerId="LiveId" clId="{C57890B2-7BAB-43CC-9A54-A1F2BC50ACF8}" dt="2024-08-14T19:00:00.864" v="485" actId="26606"/>
          <ac:spMkLst>
            <pc:docMk/>
            <pc:sldMk cId="3806822776" sldId="257"/>
            <ac:spMk id="89" creationId="{D79DE9F7-28C4-4856-BA57-D696E124C137}"/>
          </ac:spMkLst>
        </pc:spChg>
        <pc:spChg chg="add del">
          <ac:chgData name="RAVI PRASAD" userId="cb349f4eef24bb02" providerId="LiveId" clId="{C57890B2-7BAB-43CC-9A54-A1F2BC50ACF8}" dt="2024-08-14T19:01:31.637" v="490" actId="26606"/>
          <ac:spMkLst>
            <pc:docMk/>
            <pc:sldMk cId="3806822776" sldId="257"/>
            <ac:spMk id="94" creationId="{7C98A213-5994-475E-B327-DC6EC27FBA8B}"/>
          </ac:spMkLst>
        </pc:spChg>
        <pc:spChg chg="add del">
          <ac:chgData name="RAVI PRASAD" userId="cb349f4eef24bb02" providerId="LiveId" clId="{C57890B2-7BAB-43CC-9A54-A1F2BC50ACF8}" dt="2024-08-14T19:01:31.637" v="490" actId="26606"/>
          <ac:spMkLst>
            <pc:docMk/>
            <pc:sldMk cId="3806822776" sldId="257"/>
            <ac:spMk id="96" creationId="{4B030A0D-0DAD-4A99-89BB-419527D6A64B}"/>
          </ac:spMkLst>
        </pc:spChg>
        <pc:spChg chg="add del">
          <ac:chgData name="RAVI PRASAD" userId="cb349f4eef24bb02" providerId="LiveId" clId="{C57890B2-7BAB-43CC-9A54-A1F2BC50ACF8}" dt="2024-08-14T19:03:10.044" v="507" actId="26606"/>
          <ac:spMkLst>
            <pc:docMk/>
            <pc:sldMk cId="3806822776" sldId="257"/>
            <ac:spMk id="101" creationId="{B6ECEE03-918F-43ED-A7B3-F1BDE3FCECAF}"/>
          </ac:spMkLst>
        </pc:spChg>
        <pc:spChg chg="add del">
          <ac:chgData name="RAVI PRASAD" userId="cb349f4eef24bb02" providerId="LiveId" clId="{C57890B2-7BAB-43CC-9A54-A1F2BC50ACF8}" dt="2024-08-14T19:03:10.044" v="507" actId="26606"/>
          <ac:spMkLst>
            <pc:docMk/>
            <pc:sldMk cId="3806822776" sldId="257"/>
            <ac:spMk id="103" creationId="{010B55F0-C448-403A-8231-AD42A7BA271C}"/>
          </ac:spMkLst>
        </pc:spChg>
        <pc:spChg chg="add del">
          <ac:chgData name="RAVI PRASAD" userId="cb349f4eef24bb02" providerId="LiveId" clId="{C57890B2-7BAB-43CC-9A54-A1F2BC50ACF8}" dt="2024-08-14T19:02:42.734" v="502" actId="26606"/>
          <ac:spMkLst>
            <pc:docMk/>
            <pc:sldMk cId="3806822776" sldId="257"/>
            <ac:spMk id="108" creationId="{70155189-D96C-4527-B0EC-654B946BE615}"/>
          </ac:spMkLst>
        </pc:spChg>
        <pc:spChg chg="add del">
          <ac:chgData name="RAVI PRASAD" userId="cb349f4eef24bb02" providerId="LiveId" clId="{C57890B2-7BAB-43CC-9A54-A1F2BC50ACF8}" dt="2024-08-14T19:02:46.211" v="504" actId="26606"/>
          <ac:spMkLst>
            <pc:docMk/>
            <pc:sldMk cId="3806822776" sldId="257"/>
            <ac:spMk id="110" creationId="{AD96FDFD-4E42-4A06-B8B5-768A1DB9C2A9}"/>
          </ac:spMkLst>
        </pc:spChg>
        <pc:spChg chg="add del">
          <ac:chgData name="RAVI PRASAD" userId="cb349f4eef24bb02" providerId="LiveId" clId="{C57890B2-7BAB-43CC-9A54-A1F2BC50ACF8}" dt="2024-08-14T19:03:10.028" v="506" actId="26606"/>
          <ac:spMkLst>
            <pc:docMk/>
            <pc:sldMk cId="3806822776" sldId="257"/>
            <ac:spMk id="112" creationId="{952312FD-2D16-4410-865E-B7AF8A5E5F77}"/>
          </ac:spMkLst>
        </pc:spChg>
        <pc:spChg chg="add del">
          <ac:chgData name="RAVI PRASAD" userId="cb349f4eef24bb02" providerId="LiveId" clId="{C57890B2-7BAB-43CC-9A54-A1F2BC50ACF8}" dt="2024-08-14T19:03:10.028" v="506" actId="26606"/>
          <ac:spMkLst>
            <pc:docMk/>
            <pc:sldMk cId="3806822776" sldId="257"/>
            <ac:spMk id="113" creationId="{188ED33E-5214-4DAB-A464-1BA14B7A4DF8}"/>
          </ac:spMkLst>
        </pc:spChg>
        <pc:spChg chg="add del">
          <ac:chgData name="RAVI PRASAD" userId="cb349f4eef24bb02" providerId="LiveId" clId="{C57890B2-7BAB-43CC-9A54-A1F2BC50ACF8}" dt="2024-08-14T19:03:35.160" v="514" actId="26606"/>
          <ac:spMkLst>
            <pc:docMk/>
            <pc:sldMk cId="3806822776" sldId="257"/>
            <ac:spMk id="116" creationId="{533BF18B-C8A1-400D-BBBD-6103EC90FE1A}"/>
          </ac:spMkLst>
        </pc:spChg>
        <pc:spChg chg="add del">
          <ac:chgData name="RAVI PRASAD" userId="cb349f4eef24bb02" providerId="LiveId" clId="{C57890B2-7BAB-43CC-9A54-A1F2BC50ACF8}" dt="2024-08-14T19:03:35.160" v="514" actId="26606"/>
          <ac:spMkLst>
            <pc:docMk/>
            <pc:sldMk cId="3806822776" sldId="257"/>
            <ac:spMk id="117" creationId="{99413ED5-9ED4-4772-BCE4-2BCAE6B12E35}"/>
          </ac:spMkLst>
        </pc:spChg>
        <pc:spChg chg="add del">
          <ac:chgData name="RAVI PRASAD" userId="cb349f4eef24bb02" providerId="LiveId" clId="{C57890B2-7BAB-43CC-9A54-A1F2BC50ACF8}" dt="2024-08-14T19:03:35.160" v="514" actId="26606"/>
          <ac:spMkLst>
            <pc:docMk/>
            <pc:sldMk cId="3806822776" sldId="257"/>
            <ac:spMk id="118" creationId="{04357C93-F0CB-4A1C-8F77-4E9063789819}"/>
          </ac:spMkLst>
        </pc:spChg>
        <pc:spChg chg="add del">
          <ac:chgData name="RAVI PRASAD" userId="cb349f4eef24bb02" providerId="LiveId" clId="{C57890B2-7BAB-43CC-9A54-A1F2BC50ACF8}" dt="2024-08-14T19:03:35.160" v="514" actId="26606"/>
          <ac:spMkLst>
            <pc:docMk/>
            <pc:sldMk cId="3806822776" sldId="257"/>
            <ac:spMk id="119" creationId="{90F533E9-6690-41A8-A372-4C6C622D028D}"/>
          </ac:spMkLst>
        </pc:spChg>
        <pc:spChg chg="add del">
          <ac:chgData name="RAVI PRASAD" userId="cb349f4eef24bb02" providerId="LiveId" clId="{C57890B2-7BAB-43CC-9A54-A1F2BC50ACF8}" dt="2024-08-14T19:03:35.136" v="513" actId="26606"/>
          <ac:spMkLst>
            <pc:docMk/>
            <pc:sldMk cId="3806822776" sldId="257"/>
            <ac:spMk id="124" creationId="{7C98A213-5994-475E-B327-DC6EC27FBA8B}"/>
          </ac:spMkLst>
        </pc:spChg>
        <pc:spChg chg="add del">
          <ac:chgData name="RAVI PRASAD" userId="cb349f4eef24bb02" providerId="LiveId" clId="{C57890B2-7BAB-43CC-9A54-A1F2BC50ACF8}" dt="2024-08-14T19:03:35.136" v="513" actId="26606"/>
          <ac:spMkLst>
            <pc:docMk/>
            <pc:sldMk cId="3806822776" sldId="257"/>
            <ac:spMk id="126" creationId="{4B030A0D-0DAD-4A99-89BB-419527D6A64B}"/>
          </ac:spMkLst>
        </pc:spChg>
        <pc:spChg chg="add del">
          <ac:chgData name="RAVI PRASAD" userId="cb349f4eef24bb02" providerId="LiveId" clId="{C57890B2-7BAB-43CC-9A54-A1F2BC50ACF8}" dt="2024-08-14T19:05:04.870" v="517" actId="26606"/>
          <ac:spMkLst>
            <pc:docMk/>
            <pc:sldMk cId="3806822776" sldId="257"/>
            <ac:spMk id="128" creationId="{6804CCDD-88C7-4B43-A381-F2D8DAF62BE3}"/>
          </ac:spMkLst>
        </pc:spChg>
        <pc:spChg chg="add del">
          <ac:chgData name="RAVI PRASAD" userId="cb349f4eef24bb02" providerId="LiveId" clId="{C57890B2-7BAB-43CC-9A54-A1F2BC50ACF8}" dt="2024-08-14T19:05:04.870" v="517" actId="26606"/>
          <ac:spMkLst>
            <pc:docMk/>
            <pc:sldMk cId="3806822776" sldId="257"/>
            <ac:spMk id="129" creationId="{BBECEAC1-4BBC-4815-B44E-D9B231A3FC16}"/>
          </ac:spMkLst>
        </pc:spChg>
        <pc:spChg chg="add del">
          <ac:chgData name="RAVI PRASAD" userId="cb349f4eef24bb02" providerId="LiveId" clId="{C57890B2-7BAB-43CC-9A54-A1F2BC50ACF8}" dt="2024-08-14T19:06:35.201" v="526" actId="26606"/>
          <ac:spMkLst>
            <pc:docMk/>
            <pc:sldMk cId="3806822776" sldId="257"/>
            <ac:spMk id="134" creationId="{614141FC-8189-47F8-821A-FC9A4E91E039}"/>
          </ac:spMkLst>
        </pc:spChg>
        <pc:spChg chg="add del">
          <ac:chgData name="RAVI PRASAD" userId="cb349f4eef24bb02" providerId="LiveId" clId="{C57890B2-7BAB-43CC-9A54-A1F2BC50ACF8}" dt="2024-08-14T19:06:35.201" v="526" actId="26606"/>
          <ac:spMkLst>
            <pc:docMk/>
            <pc:sldMk cId="3806822776" sldId="257"/>
            <ac:spMk id="136" creationId="{C062E60F-5CD4-4268-8359-8076634680E5}"/>
          </ac:spMkLst>
        </pc:spChg>
        <pc:spChg chg="add del">
          <ac:chgData name="RAVI PRASAD" userId="cb349f4eef24bb02" providerId="LiveId" clId="{C57890B2-7BAB-43CC-9A54-A1F2BC50ACF8}" dt="2024-08-14T19:06:35.201" v="526" actId="26606"/>
          <ac:spMkLst>
            <pc:docMk/>
            <pc:sldMk cId="3806822776" sldId="257"/>
            <ac:spMk id="138" creationId="{BB341EC3-1810-4D33-BA3F-E2D0AA0ECFB6}"/>
          </ac:spMkLst>
        </pc:spChg>
        <pc:spChg chg="add del">
          <ac:chgData name="RAVI PRASAD" userId="cb349f4eef24bb02" providerId="LiveId" clId="{C57890B2-7BAB-43CC-9A54-A1F2BC50ACF8}" dt="2024-08-14T19:06:35.201" v="526" actId="26606"/>
          <ac:spMkLst>
            <pc:docMk/>
            <pc:sldMk cId="3806822776" sldId="257"/>
            <ac:spMk id="140" creationId="{10127CDE-2B99-47A8-BB3C-7D17519105E0}"/>
          </ac:spMkLst>
        </pc:spChg>
        <pc:spChg chg="add del">
          <ac:chgData name="RAVI PRASAD" userId="cb349f4eef24bb02" providerId="LiveId" clId="{C57890B2-7BAB-43CC-9A54-A1F2BC50ACF8}" dt="2024-08-14T19:16:57.548" v="580" actId="26606"/>
          <ac:spMkLst>
            <pc:docMk/>
            <pc:sldMk cId="3806822776" sldId="257"/>
            <ac:spMk id="145" creationId="{D4A147F1-9FD9-4A8C-B704-F73CCD6F5871}"/>
          </ac:spMkLst>
        </pc:spChg>
        <pc:spChg chg="add del">
          <ac:chgData name="RAVI PRASAD" userId="cb349f4eef24bb02" providerId="LiveId" clId="{C57890B2-7BAB-43CC-9A54-A1F2BC50ACF8}" dt="2024-08-14T19:16:57.548" v="580" actId="26606"/>
          <ac:spMkLst>
            <pc:docMk/>
            <pc:sldMk cId="3806822776" sldId="257"/>
            <ac:spMk id="149" creationId="{EAD26B3D-BC93-4B80-BC43-54B858DE35E0}"/>
          </ac:spMkLst>
        </pc:spChg>
        <pc:spChg chg="add del">
          <ac:chgData name="RAVI PRASAD" userId="cb349f4eef24bb02" providerId="LiveId" clId="{C57890B2-7BAB-43CC-9A54-A1F2BC50ACF8}" dt="2024-08-14T19:16:40.745" v="577" actId="26606"/>
          <ac:spMkLst>
            <pc:docMk/>
            <pc:sldMk cId="3806822776" sldId="257"/>
            <ac:spMk id="153" creationId="{6DEE99BD-1924-075B-F980-0F9B50AD8921}"/>
          </ac:spMkLst>
        </pc:spChg>
        <pc:spChg chg="add del">
          <ac:chgData name="RAVI PRASAD" userId="cb349f4eef24bb02" providerId="LiveId" clId="{C57890B2-7BAB-43CC-9A54-A1F2BC50ACF8}" dt="2024-08-14T19:16:40.745" v="577" actId="26606"/>
          <ac:spMkLst>
            <pc:docMk/>
            <pc:sldMk cId="3806822776" sldId="257"/>
            <ac:spMk id="154" creationId="{A182D396-EC2D-4435-A2E7-2BE57CF6A1E0}"/>
          </ac:spMkLst>
        </pc:spChg>
        <pc:spChg chg="add del">
          <ac:chgData name="RAVI PRASAD" userId="cb349f4eef24bb02" providerId="LiveId" clId="{C57890B2-7BAB-43CC-9A54-A1F2BC50ACF8}" dt="2024-08-14T19:16:40.745" v="577" actId="26606"/>
          <ac:spMkLst>
            <pc:docMk/>
            <pc:sldMk cId="3806822776" sldId="257"/>
            <ac:spMk id="156" creationId="{85B6A842-7411-4FE2-A63A-C0643166332F}"/>
          </ac:spMkLst>
        </pc:spChg>
        <pc:spChg chg="add del">
          <ac:chgData name="RAVI PRASAD" userId="cb349f4eef24bb02" providerId="LiveId" clId="{C57890B2-7BAB-43CC-9A54-A1F2BC50ACF8}" dt="2024-08-14T19:16:40.745" v="577" actId="26606"/>
          <ac:spMkLst>
            <pc:docMk/>
            <pc:sldMk cId="3806822776" sldId="257"/>
            <ac:spMk id="158" creationId="{B0E1A1AC-EF07-4431-B59B-BD97DC04858D}"/>
          </ac:spMkLst>
        </pc:spChg>
        <pc:spChg chg="add del">
          <ac:chgData name="RAVI PRASAD" userId="cb349f4eef24bb02" providerId="LiveId" clId="{C57890B2-7BAB-43CC-9A54-A1F2BC50ACF8}" dt="2024-08-14T19:16:57.531" v="579" actId="26606"/>
          <ac:spMkLst>
            <pc:docMk/>
            <pc:sldMk cId="3806822776" sldId="257"/>
            <ac:spMk id="160" creationId="{6DEE99BD-1924-075B-F980-0F9B50AD8921}"/>
          </ac:spMkLst>
        </pc:spChg>
        <pc:spChg chg="add del">
          <ac:chgData name="RAVI PRASAD" userId="cb349f4eef24bb02" providerId="LiveId" clId="{C57890B2-7BAB-43CC-9A54-A1F2BC50ACF8}" dt="2024-08-14T19:19:42.199" v="600"/>
          <ac:spMkLst>
            <pc:docMk/>
            <pc:sldMk cId="3806822776" sldId="257"/>
            <ac:spMk id="164" creationId="{56604AF4-AEF7-4020-93AD-C74808D17E3E}"/>
          </ac:spMkLst>
        </pc:spChg>
        <pc:spChg chg="add del">
          <ac:chgData name="RAVI PRASAD" userId="cb349f4eef24bb02" providerId="LiveId" clId="{C57890B2-7BAB-43CC-9A54-A1F2BC50ACF8}" dt="2024-08-14T19:19:42.199" v="600"/>
          <ac:spMkLst>
            <pc:docMk/>
            <pc:sldMk cId="3806822776" sldId="257"/>
            <ac:spMk id="165" creationId="{EDB65AB2-AC18-4139-B8BE-52452A256449}"/>
          </ac:spMkLst>
        </pc:spChg>
        <pc:spChg chg="add del">
          <ac:chgData name="RAVI PRASAD" userId="cb349f4eef24bb02" providerId="LiveId" clId="{C57890B2-7BAB-43CC-9A54-A1F2BC50ACF8}" dt="2024-08-14T19:19:42.199" v="600"/>
          <ac:spMkLst>
            <pc:docMk/>
            <pc:sldMk cId="3806822776" sldId="257"/>
            <ac:spMk id="166" creationId="{B89A5304-EF26-47F3-9CB7-ED121FC744E7}"/>
          </ac:spMkLst>
        </pc:spChg>
        <pc:spChg chg="add mod">
          <ac:chgData name="RAVI PRASAD" userId="cb349f4eef24bb02" providerId="LiveId" clId="{C57890B2-7BAB-43CC-9A54-A1F2BC50ACF8}" dt="2024-08-14T19:17:47.871" v="590" actId="207"/>
          <ac:spMkLst>
            <pc:docMk/>
            <pc:sldMk cId="3806822776" sldId="257"/>
            <ac:spMk id="167" creationId="{6DEE99BD-1924-075B-F980-0F9B50AD8921}"/>
          </ac:spMkLst>
        </pc:spChg>
        <pc:grpChg chg="add del">
          <ac:chgData name="RAVI PRASAD" userId="cb349f4eef24bb02" providerId="LiveId" clId="{C57890B2-7BAB-43CC-9A54-A1F2BC50ACF8}" dt="2024-08-14T17:58:51.674" v="327" actId="26606"/>
          <ac:grpSpMkLst>
            <pc:docMk/>
            <pc:sldMk cId="3806822776" sldId="257"/>
            <ac:grpSpMk id="42" creationId="{1E5539EC-8CB8-002F-68C6-678840282659}"/>
          </ac:grpSpMkLst>
        </pc:grpChg>
        <pc:grpChg chg="add del">
          <ac:chgData name="RAVI PRASAD" userId="cb349f4eef24bb02" providerId="LiveId" clId="{C57890B2-7BAB-43CC-9A54-A1F2BC50ACF8}" dt="2024-08-14T17:58:34.171" v="322" actId="26606"/>
          <ac:grpSpMkLst>
            <pc:docMk/>
            <pc:sldMk cId="3806822776" sldId="257"/>
            <ac:grpSpMk id="54" creationId="{AC27E70C-5470-4262-B9CE-AE52C51CF4C1}"/>
          </ac:grpSpMkLst>
        </pc:grpChg>
        <pc:grpChg chg="add del">
          <ac:chgData name="RAVI PRASAD" userId="cb349f4eef24bb02" providerId="LiveId" clId="{C57890B2-7BAB-43CC-9A54-A1F2BC50ACF8}" dt="2024-08-14T17:58:34.171" v="322" actId="26606"/>
          <ac:grpSpMkLst>
            <pc:docMk/>
            <pc:sldMk cId="3806822776" sldId="257"/>
            <ac:grpSpMk id="58" creationId="{E27AF472-EAE3-4572-AB69-B92BD10DBC6D}"/>
          </ac:grpSpMkLst>
        </pc:grpChg>
        <pc:grpChg chg="add del">
          <ac:chgData name="RAVI PRASAD" userId="cb349f4eef24bb02" providerId="LiveId" clId="{C57890B2-7BAB-43CC-9A54-A1F2BC50ACF8}" dt="2024-08-14T17:58:45.589" v="324" actId="26606"/>
          <ac:grpSpMkLst>
            <pc:docMk/>
            <pc:sldMk cId="3806822776" sldId="257"/>
            <ac:grpSpMk id="67" creationId="{6258F736-B256-8039-9DC6-F4E49A5C5AD5}"/>
          </ac:grpSpMkLst>
        </pc:grpChg>
        <pc:grpChg chg="add del">
          <ac:chgData name="RAVI PRASAD" userId="cb349f4eef24bb02" providerId="LiveId" clId="{C57890B2-7BAB-43CC-9A54-A1F2BC50ACF8}" dt="2024-08-14T17:58:51.632" v="326" actId="26606"/>
          <ac:grpSpMkLst>
            <pc:docMk/>
            <pc:sldMk cId="3806822776" sldId="257"/>
            <ac:grpSpMk id="70" creationId="{114ED94A-C85D-4CD3-4205-438D21CE6B38}"/>
          </ac:grpSpMkLst>
        </pc:grpChg>
        <pc:grpChg chg="add del">
          <ac:chgData name="RAVI PRASAD" userId="cb349f4eef24bb02" providerId="LiveId" clId="{C57890B2-7BAB-43CC-9A54-A1F2BC50ACF8}" dt="2024-08-14T18:58:56.931" v="480" actId="26606"/>
          <ac:grpSpMkLst>
            <pc:docMk/>
            <pc:sldMk cId="3806822776" sldId="257"/>
            <ac:grpSpMk id="75" creationId="{7024687B-3153-123C-0A8C-D7D007FAF1BE}"/>
          </ac:grpSpMkLst>
        </pc:grpChg>
        <pc:grpChg chg="add del">
          <ac:chgData name="RAVI PRASAD" userId="cb349f4eef24bb02" providerId="LiveId" clId="{C57890B2-7BAB-43CC-9A54-A1F2BC50ACF8}" dt="2024-08-14T19:16:57.531" v="579" actId="26606"/>
          <ac:grpSpMkLst>
            <pc:docMk/>
            <pc:sldMk cId="3806822776" sldId="257"/>
            <ac:grpSpMk id="161" creationId="{73EABC74-5F6A-014C-1BA6-EC2921E34FA0}"/>
          </ac:grpSpMkLst>
        </pc:grpChg>
        <pc:graphicFrameChg chg="add del mod ord modGraphic">
          <ac:chgData name="RAVI PRASAD" userId="cb349f4eef24bb02" providerId="LiveId" clId="{C57890B2-7BAB-43CC-9A54-A1F2BC50ACF8}" dt="2024-08-14T18:58:37.894" v="476" actId="478"/>
          <ac:graphicFrameMkLst>
            <pc:docMk/>
            <pc:sldMk cId="3806822776" sldId="257"/>
            <ac:graphicFrameMk id="4" creationId="{0E70F921-55ED-B41E-32FA-A4B80DE9C44B}"/>
          </ac:graphicFrameMkLst>
        </pc:graphicFrameChg>
        <pc:graphicFrameChg chg="add del">
          <ac:chgData name="RAVI PRASAD" userId="cb349f4eef24bb02" providerId="LiveId" clId="{C57890B2-7BAB-43CC-9A54-A1F2BC50ACF8}" dt="2024-08-14T18:55:15.878" v="474" actId="3680"/>
          <ac:graphicFrameMkLst>
            <pc:docMk/>
            <pc:sldMk cId="3806822776" sldId="257"/>
            <ac:graphicFrameMk id="20" creationId="{BB25F708-6D13-13C2-D572-DE26F9BBD0D8}"/>
          </ac:graphicFrameMkLst>
        </pc:graphicFrameChg>
        <pc:graphicFrameChg chg="add del mod">
          <ac:chgData name="RAVI PRASAD" userId="cb349f4eef24bb02" providerId="LiveId" clId="{C57890B2-7BAB-43CC-9A54-A1F2BC50ACF8}" dt="2024-08-14T18:59:49.080" v="481" actId="478"/>
          <ac:graphicFrameMkLst>
            <pc:docMk/>
            <pc:sldMk cId="3806822776" sldId="257"/>
            <ac:graphicFrameMk id="25" creationId="{51F33927-B432-FD39-C590-0A091E01C80A}"/>
          </ac:graphicFrameMkLst>
        </pc:graphicFrameChg>
        <pc:graphicFrameChg chg="add del">
          <ac:chgData name="RAVI PRASAD" userId="cb349f4eef24bb02" providerId="LiveId" clId="{C57890B2-7BAB-43CC-9A54-A1F2BC50ACF8}" dt="2024-08-14T19:16:16.232" v="575" actId="26606"/>
          <ac:graphicFrameMkLst>
            <pc:docMk/>
            <pc:sldMk cId="3806822776" sldId="257"/>
            <ac:graphicFrameMk id="151" creationId="{0E885ABD-25DB-5643-C008-A77EFCDC106A}"/>
          </ac:graphicFrameMkLst>
        </pc:graphicFrameChg>
        <pc:picChg chg="add mod ord">
          <ac:chgData name="RAVI PRASAD" userId="cb349f4eef24bb02" providerId="LiveId" clId="{C57890B2-7BAB-43CC-9A54-A1F2BC50ACF8}" dt="2024-08-14T19:17:18.816" v="585" actId="1076"/>
          <ac:picMkLst>
            <pc:docMk/>
            <pc:sldMk cId="3806822776" sldId="257"/>
            <ac:picMk id="8" creationId="{95A75CBC-8409-C5B3-AF15-5C645412C349}"/>
          </ac:picMkLst>
        </pc:picChg>
        <pc:picChg chg="add del mod">
          <ac:chgData name="RAVI PRASAD" userId="cb349f4eef24bb02" providerId="LiveId" clId="{C57890B2-7BAB-43CC-9A54-A1F2BC50ACF8}" dt="2024-08-14T18:43:03.154" v="438" actId="478"/>
          <ac:picMkLst>
            <pc:docMk/>
            <pc:sldMk cId="3806822776" sldId="257"/>
            <ac:picMk id="14" creationId="{E4866734-DDC4-E6D1-D15D-626216276F39}"/>
          </ac:picMkLst>
        </pc:picChg>
        <pc:picChg chg="add mod ord">
          <ac:chgData name="RAVI PRASAD" userId="cb349f4eef24bb02" providerId="LiveId" clId="{C57890B2-7BAB-43CC-9A54-A1F2BC50ACF8}" dt="2024-08-14T19:17:14.280" v="583" actId="1076"/>
          <ac:picMkLst>
            <pc:docMk/>
            <pc:sldMk cId="3806822776" sldId="257"/>
            <ac:picMk id="18" creationId="{22E6A713-5E01-6610-EAA2-86AAFFC05377}"/>
          </ac:picMkLst>
        </pc:picChg>
        <pc:picChg chg="add del mod ord">
          <ac:chgData name="RAVI PRASAD" userId="cb349f4eef24bb02" providerId="LiveId" clId="{C57890B2-7BAB-43CC-9A54-A1F2BC50ACF8}" dt="2024-08-14T19:01:22.897" v="487" actId="478"/>
          <ac:picMkLst>
            <pc:docMk/>
            <pc:sldMk cId="3806822776" sldId="257"/>
            <ac:picMk id="30" creationId="{DE845BB1-AD38-CE3B-3934-69C79CEED909}"/>
          </ac:picMkLst>
        </pc:picChg>
        <pc:picChg chg="add del mod ord">
          <ac:chgData name="RAVI PRASAD" userId="cb349f4eef24bb02" providerId="LiveId" clId="{C57890B2-7BAB-43CC-9A54-A1F2BC50ACF8}" dt="2024-08-14T19:01:41.659" v="492" actId="478"/>
          <ac:picMkLst>
            <pc:docMk/>
            <pc:sldMk cId="3806822776" sldId="257"/>
            <ac:picMk id="38" creationId="{6D44ABC1-2E6C-6FB4-F25C-9A313B53CB6D}"/>
          </ac:picMkLst>
        </pc:picChg>
        <pc:picChg chg="add del mod ord">
          <ac:chgData name="RAVI PRASAD" userId="cb349f4eef24bb02" providerId="LiveId" clId="{C57890B2-7BAB-43CC-9A54-A1F2BC50ACF8}" dt="2024-08-14T19:05:45.488" v="522" actId="478"/>
          <ac:picMkLst>
            <pc:docMk/>
            <pc:sldMk cId="3806822776" sldId="257"/>
            <ac:picMk id="46" creationId="{5B5E91A1-5C1B-0453-4639-B339A450DF8E}"/>
          </ac:picMkLst>
        </pc:picChg>
        <pc:picChg chg="add mod ord">
          <ac:chgData name="RAVI PRASAD" userId="cb349f4eef24bb02" providerId="LiveId" clId="{C57890B2-7BAB-43CC-9A54-A1F2BC50ACF8}" dt="2024-08-14T19:18:15.412" v="596" actId="1076"/>
          <ac:picMkLst>
            <pc:docMk/>
            <pc:sldMk cId="3806822776" sldId="257"/>
            <ac:picMk id="57" creationId="{D6131EA6-708A-E38D-4B43-464B4D9567F9}"/>
          </ac:picMkLst>
        </pc:picChg>
        <pc:picChg chg="add del">
          <ac:chgData name="RAVI PRASAD" userId="cb349f4eef24bb02" providerId="LiveId" clId="{C57890B2-7BAB-43CC-9A54-A1F2BC50ACF8}" dt="2024-08-14T19:03:10.028" v="506" actId="26606"/>
          <ac:picMkLst>
            <pc:docMk/>
            <pc:sldMk cId="3806822776" sldId="257"/>
            <ac:picMk id="114" creationId="{4741521E-DC76-41B9-8A47-448CD4F9FA46}"/>
          </ac:picMkLst>
        </pc:picChg>
        <pc:picChg chg="add del">
          <ac:chgData name="RAVI PRASAD" userId="cb349f4eef24bb02" providerId="LiveId" clId="{C57890B2-7BAB-43CC-9A54-A1F2BC50ACF8}" dt="2024-08-14T19:16:57.548" v="580" actId="26606"/>
          <ac:picMkLst>
            <pc:docMk/>
            <pc:sldMk cId="3806822776" sldId="257"/>
            <ac:picMk id="147" creationId="{5F8F69AD-D24F-4B8B-938D-75DCB1A43630}"/>
          </ac:picMkLst>
        </pc:picChg>
      </pc:sldChg>
      <pc:sldChg chg="addSp delSp modSp mod setBg">
        <pc:chgData name="RAVI PRASAD" userId="cb349f4eef24bb02" providerId="LiveId" clId="{C57890B2-7BAB-43CC-9A54-A1F2BC50ACF8}" dt="2024-08-14T19:20:40.173" v="605"/>
        <pc:sldMkLst>
          <pc:docMk/>
          <pc:sldMk cId="938367508" sldId="258"/>
        </pc:sldMkLst>
        <pc:spChg chg="add del mod ord">
          <ac:chgData name="RAVI PRASAD" userId="cb349f4eef24bb02" providerId="LiveId" clId="{C57890B2-7BAB-43CC-9A54-A1F2BC50ACF8}" dt="2024-08-14T18:24:13.197" v="370" actId="26606"/>
          <ac:spMkLst>
            <pc:docMk/>
            <pc:sldMk cId="938367508" sldId="258"/>
            <ac:spMk id="3" creationId="{FE16B32C-FB9C-D33E-566F-18852C482A95}"/>
          </ac:spMkLst>
        </pc:spChg>
        <pc:spChg chg="add del">
          <ac:chgData name="RAVI PRASAD" userId="cb349f4eef24bb02" providerId="LiveId" clId="{C57890B2-7BAB-43CC-9A54-A1F2BC50ACF8}" dt="2024-08-14T17:20:52.312" v="13" actId="26606"/>
          <ac:spMkLst>
            <pc:docMk/>
            <pc:sldMk cId="938367508" sldId="258"/>
            <ac:spMk id="10" creationId="{F541DB91-0B10-46D9-B34B-7BFF9602606D}"/>
          </ac:spMkLst>
        </pc:spChg>
        <pc:spChg chg="add del">
          <ac:chgData name="RAVI PRASAD" userId="cb349f4eef24bb02" providerId="LiveId" clId="{C57890B2-7BAB-43CC-9A54-A1F2BC50ACF8}" dt="2024-08-14T17:20:52.312" v="13" actId="26606"/>
          <ac:spMkLst>
            <pc:docMk/>
            <pc:sldMk cId="938367508" sldId="258"/>
            <ac:spMk id="12" creationId="{9CF7FE1C-8BC5-4B0C-A2BC-93AB72C90FDD}"/>
          </ac:spMkLst>
        </pc:spChg>
        <pc:spChg chg="add del">
          <ac:chgData name="RAVI PRASAD" userId="cb349f4eef24bb02" providerId="LiveId" clId="{C57890B2-7BAB-43CC-9A54-A1F2BC50ACF8}" dt="2024-08-14T17:20:52.296" v="12" actId="26606"/>
          <ac:spMkLst>
            <pc:docMk/>
            <pc:sldMk cId="938367508" sldId="258"/>
            <ac:spMk id="17" creationId="{FFB60E8C-7224-44A4-87A0-46A1711DD2ED}"/>
          </ac:spMkLst>
        </pc:spChg>
        <pc:spChg chg="add del">
          <ac:chgData name="RAVI PRASAD" userId="cb349f4eef24bb02" providerId="LiveId" clId="{C57890B2-7BAB-43CC-9A54-A1F2BC50ACF8}" dt="2024-08-14T17:20:52.296" v="12" actId="26606"/>
          <ac:spMkLst>
            <pc:docMk/>
            <pc:sldMk cId="938367508" sldId="258"/>
            <ac:spMk id="19" creationId="{5DA32751-37A2-45C0-BE94-63D375E27003}"/>
          </ac:spMkLst>
        </pc:spChg>
        <pc:spChg chg="add del">
          <ac:chgData name="RAVI PRASAD" userId="cb349f4eef24bb02" providerId="LiveId" clId="{C57890B2-7BAB-43CC-9A54-A1F2BC50ACF8}" dt="2024-08-14T17:20:52.296" v="12" actId="26606"/>
          <ac:spMkLst>
            <pc:docMk/>
            <pc:sldMk cId="938367508" sldId="258"/>
            <ac:spMk id="21" creationId="{E659831F-0D9A-4C63-9EBB-8435B85A440F}"/>
          </ac:spMkLst>
        </pc:spChg>
        <pc:spChg chg="add del">
          <ac:chgData name="RAVI PRASAD" userId="cb349f4eef24bb02" providerId="LiveId" clId="{C57890B2-7BAB-43CC-9A54-A1F2BC50ACF8}" dt="2024-08-14T17:20:52.296" v="12" actId="26606"/>
          <ac:spMkLst>
            <pc:docMk/>
            <pc:sldMk cId="938367508" sldId="258"/>
            <ac:spMk id="23" creationId="{5A55FBCD-CD42-40F5-8A1B-3203F9CAEEAA}"/>
          </ac:spMkLst>
        </pc:spChg>
        <pc:spChg chg="add del">
          <ac:chgData name="RAVI PRASAD" userId="cb349f4eef24bb02" providerId="LiveId" clId="{C57890B2-7BAB-43CC-9A54-A1F2BC50ACF8}" dt="2024-08-14T17:21:44.213" v="22" actId="26606"/>
          <ac:spMkLst>
            <pc:docMk/>
            <pc:sldMk cId="938367508" sldId="258"/>
            <ac:spMk id="26" creationId="{17BDD930-0E65-490A-9CE5-554C357C4428}"/>
          </ac:spMkLst>
        </pc:spChg>
        <pc:spChg chg="add del">
          <ac:chgData name="RAVI PRASAD" userId="cb349f4eef24bb02" providerId="LiveId" clId="{C57890B2-7BAB-43CC-9A54-A1F2BC50ACF8}" dt="2024-08-14T17:21:44.213" v="22" actId="26606"/>
          <ac:spMkLst>
            <pc:docMk/>
            <pc:sldMk cId="938367508" sldId="258"/>
            <ac:spMk id="32" creationId="{3A912C67-99A1-4956-8F68-1846C21771E8}"/>
          </ac:spMkLst>
        </pc:spChg>
        <pc:spChg chg="add del">
          <ac:chgData name="RAVI PRASAD" userId="cb349f4eef24bb02" providerId="LiveId" clId="{C57890B2-7BAB-43CC-9A54-A1F2BC50ACF8}" dt="2024-08-14T17:21:31.466" v="16" actId="26606"/>
          <ac:spMkLst>
            <pc:docMk/>
            <pc:sldMk cId="938367508" sldId="258"/>
            <ac:spMk id="39" creationId="{8D1AA55E-40D5-461B-A5A8-4AE8AAB71B08}"/>
          </ac:spMkLst>
        </pc:spChg>
        <pc:spChg chg="add del">
          <ac:chgData name="RAVI PRASAD" userId="cb349f4eef24bb02" providerId="LiveId" clId="{C57890B2-7BAB-43CC-9A54-A1F2BC50ACF8}" dt="2024-08-14T17:21:56.652" v="26" actId="26606"/>
          <ac:spMkLst>
            <pc:docMk/>
            <pc:sldMk cId="938367508" sldId="258"/>
            <ac:spMk id="45" creationId="{E6995CE5-F890-4ABA-82A2-26507CE8D2A3}"/>
          </ac:spMkLst>
        </pc:spChg>
        <pc:spChg chg="add del">
          <ac:chgData name="RAVI PRASAD" userId="cb349f4eef24bb02" providerId="LiveId" clId="{C57890B2-7BAB-43CC-9A54-A1F2BC50ACF8}" dt="2024-08-14T17:21:36.483" v="19" actId="26606"/>
          <ac:spMkLst>
            <pc:docMk/>
            <pc:sldMk cId="938367508" sldId="258"/>
            <ac:spMk id="48" creationId="{9D25F302-27C5-414F-97F8-6EA0A6C028BA}"/>
          </ac:spMkLst>
        </pc:spChg>
        <pc:spChg chg="add del">
          <ac:chgData name="RAVI PRASAD" userId="cb349f4eef24bb02" providerId="LiveId" clId="{C57890B2-7BAB-43CC-9A54-A1F2BC50ACF8}" dt="2024-08-14T17:21:36.483" v="19" actId="26606"/>
          <ac:spMkLst>
            <pc:docMk/>
            <pc:sldMk cId="938367508" sldId="258"/>
            <ac:spMk id="49" creationId="{830A36F8-48C2-4842-A87B-8CE8DF4E7FD2}"/>
          </ac:spMkLst>
        </pc:spChg>
        <pc:spChg chg="add del">
          <ac:chgData name="RAVI PRASAD" userId="cb349f4eef24bb02" providerId="LiveId" clId="{C57890B2-7BAB-43CC-9A54-A1F2BC50ACF8}" dt="2024-08-14T17:21:36.483" v="19" actId="26606"/>
          <ac:spMkLst>
            <pc:docMk/>
            <pc:sldMk cId="938367508" sldId="258"/>
            <ac:spMk id="50" creationId="{8F451A30-466B-4996-9BA5-CD6ABCC6D558}"/>
          </ac:spMkLst>
        </pc:spChg>
        <pc:spChg chg="add del">
          <ac:chgData name="RAVI PRASAD" userId="cb349f4eef24bb02" providerId="LiveId" clId="{C57890B2-7BAB-43CC-9A54-A1F2BC50ACF8}" dt="2024-08-14T17:21:44.213" v="21" actId="26606"/>
          <ac:spMkLst>
            <pc:docMk/>
            <pc:sldMk cId="938367508" sldId="258"/>
            <ac:spMk id="52" creationId="{9D25F302-27C5-414F-97F8-6EA0A6C028BA}"/>
          </ac:spMkLst>
        </pc:spChg>
        <pc:spChg chg="add del">
          <ac:chgData name="RAVI PRASAD" userId="cb349f4eef24bb02" providerId="LiveId" clId="{C57890B2-7BAB-43CC-9A54-A1F2BC50ACF8}" dt="2024-08-14T17:21:44.213" v="21" actId="26606"/>
          <ac:spMkLst>
            <pc:docMk/>
            <pc:sldMk cId="938367508" sldId="258"/>
            <ac:spMk id="53" creationId="{830A36F8-48C2-4842-A87B-8CE8DF4E7FD2}"/>
          </ac:spMkLst>
        </pc:spChg>
        <pc:spChg chg="add del">
          <ac:chgData name="RAVI PRASAD" userId="cb349f4eef24bb02" providerId="LiveId" clId="{C57890B2-7BAB-43CC-9A54-A1F2BC50ACF8}" dt="2024-08-14T17:21:44.213" v="21" actId="26606"/>
          <ac:spMkLst>
            <pc:docMk/>
            <pc:sldMk cId="938367508" sldId="258"/>
            <ac:spMk id="54" creationId="{8F451A30-466B-4996-9BA5-CD6ABCC6D558}"/>
          </ac:spMkLst>
        </pc:spChg>
        <pc:spChg chg="add del">
          <ac:chgData name="RAVI PRASAD" userId="cb349f4eef24bb02" providerId="LiveId" clId="{C57890B2-7BAB-43CC-9A54-A1F2BC50ACF8}" dt="2024-08-14T17:21:56.652" v="26" actId="26606"/>
          <ac:spMkLst>
            <pc:docMk/>
            <pc:sldMk cId="938367508" sldId="258"/>
            <ac:spMk id="56" creationId="{058A14AF-9FB5-4CC7-BA35-E8E85D3EDF0E}"/>
          </ac:spMkLst>
        </pc:spChg>
        <pc:spChg chg="add del">
          <ac:chgData name="RAVI PRASAD" userId="cb349f4eef24bb02" providerId="LiveId" clId="{C57890B2-7BAB-43CC-9A54-A1F2BC50ACF8}" dt="2024-08-14T17:21:56.652" v="26" actId="26606"/>
          <ac:spMkLst>
            <pc:docMk/>
            <pc:sldMk cId="938367508" sldId="258"/>
            <ac:spMk id="57" creationId="{3A9A4357-BD1D-4622-A4FE-766E6AB8DE84}"/>
          </ac:spMkLst>
        </pc:spChg>
        <pc:spChg chg="add del">
          <ac:chgData name="RAVI PRASAD" userId="cb349f4eef24bb02" providerId="LiveId" clId="{C57890B2-7BAB-43CC-9A54-A1F2BC50ACF8}" dt="2024-08-14T17:21:56.652" v="26" actId="26606"/>
          <ac:spMkLst>
            <pc:docMk/>
            <pc:sldMk cId="938367508" sldId="258"/>
            <ac:spMk id="58" creationId="{E659831F-0D9A-4C63-9EBB-8435B85A440F}"/>
          </ac:spMkLst>
        </pc:spChg>
        <pc:spChg chg="add del">
          <ac:chgData name="RAVI PRASAD" userId="cb349f4eef24bb02" providerId="LiveId" clId="{C57890B2-7BAB-43CC-9A54-A1F2BC50ACF8}" dt="2024-08-14T17:21:56.596" v="25" actId="26606"/>
          <ac:spMkLst>
            <pc:docMk/>
            <pc:sldMk cId="938367508" sldId="258"/>
            <ac:spMk id="63" creationId="{17BDD930-0E65-490A-9CE5-554C357C4428}"/>
          </ac:spMkLst>
        </pc:spChg>
        <pc:spChg chg="add del">
          <ac:chgData name="RAVI PRASAD" userId="cb349f4eef24bb02" providerId="LiveId" clId="{C57890B2-7BAB-43CC-9A54-A1F2BC50ACF8}" dt="2024-08-14T17:21:56.596" v="25" actId="26606"/>
          <ac:spMkLst>
            <pc:docMk/>
            <pc:sldMk cId="938367508" sldId="258"/>
            <ac:spMk id="65" creationId="{3A912C67-99A1-4956-8F68-1846C21771E8}"/>
          </ac:spMkLst>
        </pc:spChg>
        <pc:spChg chg="add del">
          <ac:chgData name="RAVI PRASAD" userId="cb349f4eef24bb02" providerId="LiveId" clId="{C57890B2-7BAB-43CC-9A54-A1F2BC50ACF8}" dt="2024-08-14T17:55:58.180" v="291" actId="26606"/>
          <ac:spMkLst>
            <pc:docMk/>
            <pc:sldMk cId="938367508" sldId="258"/>
            <ac:spMk id="79" creationId="{7FF47CB7-972F-479F-A36D-9E72D26EC8DA}"/>
          </ac:spMkLst>
        </pc:spChg>
        <pc:spChg chg="add del">
          <ac:chgData name="RAVI PRASAD" userId="cb349f4eef24bb02" providerId="LiveId" clId="{C57890B2-7BAB-43CC-9A54-A1F2BC50ACF8}" dt="2024-08-14T17:55:58.180" v="291" actId="26606"/>
          <ac:spMkLst>
            <pc:docMk/>
            <pc:sldMk cId="938367508" sldId="258"/>
            <ac:spMk id="80" creationId="{0D153B68-5844-490D-8E67-F616D6D721CA}"/>
          </ac:spMkLst>
        </pc:spChg>
        <pc:spChg chg="add del">
          <ac:chgData name="RAVI PRASAD" userId="cb349f4eef24bb02" providerId="LiveId" clId="{C57890B2-7BAB-43CC-9A54-A1F2BC50ACF8}" dt="2024-08-14T17:55:58.180" v="291" actId="26606"/>
          <ac:spMkLst>
            <pc:docMk/>
            <pc:sldMk cId="938367508" sldId="258"/>
            <ac:spMk id="81" creationId="{9A0D773F-7A7D-4DBB-9DEA-86BB8B8F4BC8}"/>
          </ac:spMkLst>
        </pc:spChg>
        <pc:spChg chg="add del">
          <ac:chgData name="RAVI PRASAD" userId="cb349f4eef24bb02" providerId="LiveId" clId="{C57890B2-7BAB-43CC-9A54-A1F2BC50ACF8}" dt="2024-08-14T17:55:52.441" v="287" actId="26606"/>
          <ac:spMkLst>
            <pc:docMk/>
            <pc:sldMk cId="938367508" sldId="258"/>
            <ac:spMk id="86" creationId="{C3420C89-0B09-4632-A4AF-3971D08BF7A8}"/>
          </ac:spMkLst>
        </pc:spChg>
        <pc:spChg chg="add del">
          <ac:chgData name="RAVI PRASAD" userId="cb349f4eef24bb02" providerId="LiveId" clId="{C57890B2-7BAB-43CC-9A54-A1F2BC50ACF8}" dt="2024-08-14T17:55:52.441" v="287" actId="26606"/>
          <ac:spMkLst>
            <pc:docMk/>
            <pc:sldMk cId="938367508" sldId="258"/>
            <ac:spMk id="88" creationId="{4E5CBA61-BF74-40B4-A3A8-366BBA626CCF}"/>
          </ac:spMkLst>
        </pc:spChg>
        <pc:spChg chg="add del">
          <ac:chgData name="RAVI PRASAD" userId="cb349f4eef24bb02" providerId="LiveId" clId="{C57890B2-7BAB-43CC-9A54-A1F2BC50ACF8}" dt="2024-08-14T18:23:44.290" v="365" actId="26606"/>
          <ac:spMkLst>
            <pc:docMk/>
            <pc:sldMk cId="938367508" sldId="258"/>
            <ac:spMk id="92" creationId="{001928A5-13A8-4372-8A77-BCAAE5553E6F}"/>
          </ac:spMkLst>
        </pc:spChg>
        <pc:spChg chg="add del">
          <ac:chgData name="RAVI PRASAD" userId="cb349f4eef24bb02" providerId="LiveId" clId="{C57890B2-7BAB-43CC-9A54-A1F2BC50ACF8}" dt="2024-08-14T17:55:58.130" v="290" actId="26606"/>
          <ac:spMkLst>
            <pc:docMk/>
            <pc:sldMk cId="938367508" sldId="258"/>
            <ac:spMk id="103" creationId="{1B15ED52-F352-441B-82BF-E0EA34836D08}"/>
          </ac:spMkLst>
        </pc:spChg>
        <pc:spChg chg="add del">
          <ac:chgData name="RAVI PRASAD" userId="cb349f4eef24bb02" providerId="LiveId" clId="{C57890B2-7BAB-43CC-9A54-A1F2BC50ACF8}" dt="2024-08-14T17:55:58.130" v="290" actId="26606"/>
          <ac:spMkLst>
            <pc:docMk/>
            <pc:sldMk cId="938367508" sldId="258"/>
            <ac:spMk id="104" creationId="{3B2E3793-BFE6-45A2-9B7B-E18844431C99}"/>
          </ac:spMkLst>
        </pc:spChg>
        <pc:spChg chg="add del">
          <ac:chgData name="RAVI PRASAD" userId="cb349f4eef24bb02" providerId="LiveId" clId="{C57890B2-7BAB-43CC-9A54-A1F2BC50ACF8}" dt="2024-08-14T17:55:58.130" v="290" actId="26606"/>
          <ac:spMkLst>
            <pc:docMk/>
            <pc:sldMk cId="938367508" sldId="258"/>
            <ac:spMk id="105" creationId="{BC4C4868-CB8F-4AF9-9CDB-8108F2C19B67}"/>
          </ac:spMkLst>
        </pc:spChg>
        <pc:spChg chg="add del">
          <ac:chgData name="RAVI PRASAD" userId="cb349f4eef24bb02" providerId="LiveId" clId="{C57890B2-7BAB-43CC-9A54-A1F2BC50ACF8}" dt="2024-08-14T17:55:58.130" v="290" actId="26606"/>
          <ac:spMkLst>
            <pc:docMk/>
            <pc:sldMk cId="938367508" sldId="258"/>
            <ac:spMk id="106" creationId="{375E0459-6403-40CD-989D-56A4407CA12E}"/>
          </ac:spMkLst>
        </pc:spChg>
        <pc:spChg chg="add del">
          <ac:chgData name="RAVI PRASAD" userId="cb349f4eef24bb02" providerId="LiveId" clId="{C57890B2-7BAB-43CC-9A54-A1F2BC50ACF8}" dt="2024-08-14T17:55:58.130" v="290" actId="26606"/>
          <ac:spMkLst>
            <pc:docMk/>
            <pc:sldMk cId="938367508" sldId="258"/>
            <ac:spMk id="107" creationId="{53E5B1A8-3AC9-4BD1-9BBC-78CA94F2D1BA}"/>
          </ac:spMkLst>
        </pc:spChg>
        <pc:spChg chg="add del">
          <ac:chgData name="RAVI PRASAD" userId="cb349f4eef24bb02" providerId="LiveId" clId="{C57890B2-7BAB-43CC-9A54-A1F2BC50ACF8}" dt="2024-08-14T18:23:44.290" v="365" actId="26606"/>
          <ac:spMkLst>
            <pc:docMk/>
            <pc:sldMk cId="938367508" sldId="258"/>
            <ac:spMk id="109" creationId="{637B2035-1FCB-439A-B421-095E136C7E07}"/>
          </ac:spMkLst>
        </pc:spChg>
        <pc:spChg chg="add del">
          <ac:chgData name="RAVI PRASAD" userId="cb349f4eef24bb02" providerId="LiveId" clId="{C57890B2-7BAB-43CC-9A54-A1F2BC50ACF8}" dt="2024-08-14T18:23:44.290" v="365" actId="26606"/>
          <ac:spMkLst>
            <pc:docMk/>
            <pc:sldMk cId="938367508" sldId="258"/>
            <ac:spMk id="110" creationId="{B39A1F5A-E57E-4178-8F57-A18DC747E5E1}"/>
          </ac:spMkLst>
        </pc:spChg>
        <pc:spChg chg="add del">
          <ac:chgData name="RAVI PRASAD" userId="cb349f4eef24bb02" providerId="LiveId" clId="{C57890B2-7BAB-43CC-9A54-A1F2BC50ACF8}" dt="2024-08-14T18:23:44.290" v="365" actId="26606"/>
          <ac:spMkLst>
            <pc:docMk/>
            <pc:sldMk cId="938367508" sldId="258"/>
            <ac:spMk id="111" creationId="{CF93DC6C-1BFD-4414-BF23-471C8831CA04}"/>
          </ac:spMkLst>
        </pc:spChg>
        <pc:spChg chg="add del">
          <ac:chgData name="RAVI PRASAD" userId="cb349f4eef24bb02" providerId="LiveId" clId="{C57890B2-7BAB-43CC-9A54-A1F2BC50ACF8}" dt="2024-08-14T17:56:47.684" v="300" actId="26606"/>
          <ac:spMkLst>
            <pc:docMk/>
            <pc:sldMk cId="938367508" sldId="258"/>
            <ac:spMk id="116" creationId="{637B2035-1FCB-439A-B421-095E136C7E07}"/>
          </ac:spMkLst>
        </pc:spChg>
        <pc:spChg chg="add del">
          <ac:chgData name="RAVI PRASAD" userId="cb349f4eef24bb02" providerId="LiveId" clId="{C57890B2-7BAB-43CC-9A54-A1F2BC50ACF8}" dt="2024-08-14T17:56:47.684" v="300" actId="26606"/>
          <ac:spMkLst>
            <pc:docMk/>
            <pc:sldMk cId="938367508" sldId="258"/>
            <ac:spMk id="118" creationId="{B39A1F5A-E57E-4178-8F57-A18DC747E5E1}"/>
          </ac:spMkLst>
        </pc:spChg>
        <pc:spChg chg="add del">
          <ac:chgData name="RAVI PRASAD" userId="cb349f4eef24bb02" providerId="LiveId" clId="{C57890B2-7BAB-43CC-9A54-A1F2BC50ACF8}" dt="2024-08-14T17:56:47.684" v="300" actId="26606"/>
          <ac:spMkLst>
            <pc:docMk/>
            <pc:sldMk cId="938367508" sldId="258"/>
            <ac:spMk id="120" creationId="{CF93DC6C-1BFD-4414-BF23-471C8831CA04}"/>
          </ac:spMkLst>
        </pc:spChg>
        <pc:spChg chg="add del">
          <ac:chgData name="RAVI PRASAD" userId="cb349f4eef24bb02" providerId="LiveId" clId="{C57890B2-7BAB-43CC-9A54-A1F2BC50ACF8}" dt="2024-08-14T17:56:47.684" v="300" actId="26606"/>
          <ac:spMkLst>
            <pc:docMk/>
            <pc:sldMk cId="938367508" sldId="258"/>
            <ac:spMk id="122" creationId="{001928A5-13A8-4372-8A77-BCAAE5553E6F}"/>
          </ac:spMkLst>
        </pc:spChg>
        <pc:spChg chg="add mod">
          <ac:chgData name="RAVI PRASAD" userId="cb349f4eef24bb02" providerId="LiveId" clId="{C57890B2-7BAB-43CC-9A54-A1F2BC50ACF8}" dt="2024-08-14T18:25:07.397" v="381" actId="313"/>
          <ac:spMkLst>
            <pc:docMk/>
            <pc:sldMk cId="938367508" sldId="258"/>
            <ac:spMk id="123" creationId="{FE16B32C-FB9C-D33E-566F-18852C482A95}"/>
          </ac:spMkLst>
        </pc:spChg>
        <pc:grpChg chg="add del">
          <ac:chgData name="RAVI PRASAD" userId="cb349f4eef24bb02" providerId="LiveId" clId="{C57890B2-7BAB-43CC-9A54-A1F2BC50ACF8}" dt="2024-08-14T17:21:44.213" v="22" actId="26606"/>
          <ac:grpSpMkLst>
            <pc:docMk/>
            <pc:sldMk cId="938367508" sldId="258"/>
            <ac:grpSpMk id="27" creationId="{DD81D498-EAA8-40F3-8230-AE4DEDA3830D}"/>
          </ac:grpSpMkLst>
        </pc:grpChg>
        <pc:grpChg chg="add del">
          <ac:chgData name="RAVI PRASAD" userId="cb349f4eef24bb02" providerId="LiveId" clId="{C57890B2-7BAB-43CC-9A54-A1F2BC50ACF8}" dt="2024-08-14T17:21:44.213" v="22" actId="26606"/>
          <ac:grpSpMkLst>
            <pc:docMk/>
            <pc:sldMk cId="938367508" sldId="258"/>
            <ac:grpSpMk id="33" creationId="{569E5994-073E-4708-B3E6-43BFED0CEB4C}"/>
          </ac:grpSpMkLst>
        </pc:grpChg>
        <pc:grpChg chg="add del">
          <ac:chgData name="RAVI PRASAD" userId="cb349f4eef24bb02" providerId="LiveId" clId="{C57890B2-7BAB-43CC-9A54-A1F2BC50ACF8}" dt="2024-08-14T17:21:31.466" v="16" actId="26606"/>
          <ac:grpSpMkLst>
            <pc:docMk/>
            <pc:sldMk cId="938367508" sldId="258"/>
            <ac:grpSpMk id="43" creationId="{34F88D19-C269-4F98-BE6B-CFB6207D3669}"/>
          </ac:grpSpMkLst>
        </pc:grpChg>
        <pc:grpChg chg="add del">
          <ac:chgData name="RAVI PRASAD" userId="cb349f4eef24bb02" providerId="LiveId" clId="{C57890B2-7BAB-43CC-9A54-A1F2BC50ACF8}" dt="2024-08-14T17:21:56.596" v="25" actId="26606"/>
          <ac:grpSpMkLst>
            <pc:docMk/>
            <pc:sldMk cId="938367508" sldId="258"/>
            <ac:grpSpMk id="67" creationId="{569E5994-073E-4708-B3E6-43BFED0CEB4C}"/>
          </ac:grpSpMkLst>
        </pc:grpChg>
        <pc:grpChg chg="add del">
          <ac:chgData name="RAVI PRASAD" userId="cb349f4eef24bb02" providerId="LiveId" clId="{C57890B2-7BAB-43CC-9A54-A1F2BC50ACF8}" dt="2024-08-14T17:21:56.596" v="25" actId="26606"/>
          <ac:grpSpMkLst>
            <pc:docMk/>
            <pc:sldMk cId="938367508" sldId="258"/>
            <ac:grpSpMk id="73" creationId="{DD81D498-EAA8-40F3-8230-AE4DEDA3830D}"/>
          </ac:grpSpMkLst>
        </pc:grpChg>
        <pc:grpChg chg="add del">
          <ac:chgData name="RAVI PRASAD" userId="cb349f4eef24bb02" providerId="LiveId" clId="{C57890B2-7BAB-43CC-9A54-A1F2BC50ACF8}" dt="2024-08-14T17:55:52.441" v="287" actId="26606"/>
          <ac:grpSpMkLst>
            <pc:docMk/>
            <pc:sldMk cId="938367508" sldId="258"/>
            <ac:grpSpMk id="90" creationId="{AC27E70C-5470-4262-B9CE-AE52C51CF4C1}"/>
          </ac:grpSpMkLst>
        </pc:grpChg>
        <pc:grpChg chg="add del">
          <ac:chgData name="RAVI PRASAD" userId="cb349f4eef24bb02" providerId="LiveId" clId="{C57890B2-7BAB-43CC-9A54-A1F2BC50ACF8}" dt="2024-08-14T17:55:52.441" v="287" actId="26606"/>
          <ac:grpSpMkLst>
            <pc:docMk/>
            <pc:sldMk cId="938367508" sldId="258"/>
            <ac:grpSpMk id="94" creationId="{E27AF472-EAE3-4572-AB69-B92BD10DBC6D}"/>
          </ac:grpSpMkLst>
        </pc:grpChg>
        <pc:grpChg chg="add del">
          <ac:chgData name="RAVI PRASAD" userId="cb349f4eef24bb02" providerId="LiveId" clId="{C57890B2-7BAB-43CC-9A54-A1F2BC50ACF8}" dt="2024-08-14T18:24:13.197" v="370" actId="26606"/>
          <ac:grpSpMkLst>
            <pc:docMk/>
            <pc:sldMk cId="938367508" sldId="258"/>
            <ac:grpSpMk id="113" creationId="{7024687B-3153-123C-0A8C-D7D007FAF1BE}"/>
          </ac:grpSpMkLst>
        </pc:grpChg>
        <pc:grpChg chg="add">
          <ac:chgData name="RAVI PRASAD" userId="cb349f4eef24bb02" providerId="LiveId" clId="{C57890B2-7BAB-43CC-9A54-A1F2BC50ACF8}" dt="2024-08-14T18:24:13.197" v="370" actId="26606"/>
          <ac:grpSpMkLst>
            <pc:docMk/>
            <pc:sldMk cId="938367508" sldId="258"/>
            <ac:grpSpMk id="124" creationId="{7024687B-3153-123C-0A8C-D7D007FAF1BE}"/>
          </ac:grpSpMkLst>
        </pc:grpChg>
        <pc:graphicFrameChg chg="add del">
          <ac:chgData name="RAVI PRASAD" userId="cb349f4eef24bb02" providerId="LiveId" clId="{C57890B2-7BAB-43CC-9A54-A1F2BC50ACF8}" dt="2024-08-14T18:24:13.189" v="369" actId="26606"/>
          <ac:graphicFrameMkLst>
            <pc:docMk/>
            <pc:sldMk cId="938367508" sldId="258"/>
            <ac:graphicFrameMk id="121" creationId="{16968A16-9B17-4D1F-FB85-DFAEBB0B9F68}"/>
          </ac:graphicFrameMkLst>
        </pc:graphicFrameChg>
        <pc:picChg chg="del mod ord">
          <ac:chgData name="RAVI PRASAD" userId="cb349f4eef24bb02" providerId="LiveId" clId="{C57890B2-7BAB-43CC-9A54-A1F2BC50ACF8}" dt="2024-08-14T18:23:33.312" v="362" actId="478"/>
          <ac:picMkLst>
            <pc:docMk/>
            <pc:sldMk cId="938367508" sldId="258"/>
            <ac:picMk id="5" creationId="{30BD785E-CED1-CBF0-ED72-F821B5FDC3D4}"/>
          </ac:picMkLst>
        </pc:picChg>
        <pc:picChg chg="add mod">
          <ac:chgData name="RAVI PRASAD" userId="cb349f4eef24bb02" providerId="LiveId" clId="{C57890B2-7BAB-43CC-9A54-A1F2BC50ACF8}" dt="2024-08-14T18:24:35.103" v="374" actId="14100"/>
          <ac:picMkLst>
            <pc:docMk/>
            <pc:sldMk cId="938367508" sldId="258"/>
            <ac:picMk id="7" creationId="{C2BA9F6A-38CE-29AD-7A2D-08C2BDA2BA7B}"/>
          </ac:picMkLst>
        </pc:picChg>
        <pc:cxnChg chg="add del">
          <ac:chgData name="RAVI PRASAD" userId="cb349f4eef24bb02" providerId="LiveId" clId="{C57890B2-7BAB-43CC-9A54-A1F2BC50ACF8}" dt="2024-08-14T17:21:31.466" v="16" actId="26606"/>
          <ac:cxnSpMkLst>
            <pc:docMk/>
            <pc:sldMk cId="938367508" sldId="258"/>
            <ac:cxnSpMk id="41" creationId="{C49DA8F6-BCC1-4447-B54C-57856834B94B}"/>
          </ac:cxnSpMkLst>
        </pc:cxnChg>
      </pc:sldChg>
      <pc:sldChg chg="addSp delSp modSp mod setBg setClrOvrMap delDesignElem">
        <pc:chgData name="RAVI PRASAD" userId="cb349f4eef24bb02" providerId="LiveId" clId="{C57890B2-7BAB-43CC-9A54-A1F2BC50ACF8}" dt="2024-08-14T19:41:32.782" v="699" actId="20577"/>
        <pc:sldMkLst>
          <pc:docMk/>
          <pc:sldMk cId="2807566597" sldId="259"/>
        </pc:sldMkLst>
        <pc:spChg chg="mod ord">
          <ac:chgData name="RAVI PRASAD" userId="cb349f4eef24bb02" providerId="LiveId" clId="{C57890B2-7BAB-43CC-9A54-A1F2BC50ACF8}" dt="2024-08-14T19:41:32.782" v="699" actId="20577"/>
          <ac:spMkLst>
            <pc:docMk/>
            <pc:sldMk cId="2807566597" sldId="259"/>
            <ac:spMk id="2" creationId="{89AE754F-3D78-5B9B-25D1-E5DE75E6A54C}"/>
          </ac:spMkLst>
        </pc:spChg>
        <pc:spChg chg="add del mod ord">
          <ac:chgData name="RAVI PRASAD" userId="cb349f4eef24bb02" providerId="LiveId" clId="{C57890B2-7BAB-43CC-9A54-A1F2BC50ACF8}" dt="2024-08-14T18:26:15.600" v="390" actId="478"/>
          <ac:spMkLst>
            <pc:docMk/>
            <pc:sldMk cId="2807566597" sldId="259"/>
            <ac:spMk id="10" creationId="{4078BAB3-67E3-87AD-828D-AA18F9DA53C7}"/>
          </ac:spMkLst>
        </pc:spChg>
        <pc:spChg chg="add del">
          <ac:chgData name="RAVI PRASAD" userId="cb349f4eef24bb02" providerId="LiveId" clId="{C57890B2-7BAB-43CC-9A54-A1F2BC50ACF8}" dt="2024-08-14T18:26:01.921" v="388" actId="26606"/>
          <ac:spMkLst>
            <pc:docMk/>
            <pc:sldMk cId="2807566597" sldId="259"/>
            <ac:spMk id="15" creationId="{913AE63C-D5B4-45D1-ACFC-648CFFCF9805}"/>
          </ac:spMkLst>
        </pc:spChg>
        <pc:spChg chg="add del">
          <ac:chgData name="RAVI PRASAD" userId="cb349f4eef24bb02" providerId="LiveId" clId="{C57890B2-7BAB-43CC-9A54-A1F2BC50ACF8}" dt="2024-08-14T18:26:01.921" v="388" actId="26606"/>
          <ac:spMkLst>
            <pc:docMk/>
            <pc:sldMk cId="2807566597" sldId="259"/>
            <ac:spMk id="21" creationId="{BF9E7B5D-88C3-4C36-A22E-93AA384BA7B1}"/>
          </ac:spMkLst>
        </pc:spChg>
        <pc:spChg chg="add del">
          <ac:chgData name="RAVI PRASAD" userId="cb349f4eef24bb02" providerId="LiveId" clId="{C57890B2-7BAB-43CC-9A54-A1F2BC50ACF8}" dt="2024-08-14T18:27:14.489" v="394" actId="26606"/>
          <ac:spMkLst>
            <pc:docMk/>
            <pc:sldMk cId="2807566597" sldId="259"/>
            <ac:spMk id="32" creationId="{913AE63C-D5B4-45D1-ACFC-648CFFCF9805}"/>
          </ac:spMkLst>
        </pc:spChg>
        <pc:spChg chg="add">
          <ac:chgData name="RAVI PRASAD" userId="cb349f4eef24bb02" providerId="LiveId" clId="{C57890B2-7BAB-43CC-9A54-A1F2BC50ACF8}" dt="2024-08-14T18:27:14.489" v="394" actId="26606"/>
          <ac:spMkLst>
            <pc:docMk/>
            <pc:sldMk cId="2807566597" sldId="259"/>
            <ac:spMk id="47" creationId="{C7D023E4-8DE1-436E-9847-ED6A4B4B04FD}"/>
          </ac:spMkLst>
        </pc:spChg>
        <pc:spChg chg="add">
          <ac:chgData name="RAVI PRASAD" userId="cb349f4eef24bb02" providerId="LiveId" clId="{C57890B2-7BAB-43CC-9A54-A1F2BC50ACF8}" dt="2024-08-14T18:27:14.489" v="394" actId="26606"/>
          <ac:spMkLst>
            <pc:docMk/>
            <pc:sldMk cId="2807566597" sldId="259"/>
            <ac:spMk id="49" creationId="{8B2B1708-8CE4-4A20-94F5-55118AE2CBD7}"/>
          </ac:spMkLst>
        </pc:spChg>
        <pc:spChg chg="del">
          <ac:chgData name="RAVI PRASAD" userId="cb349f4eef24bb02" providerId="LiveId" clId="{C57890B2-7BAB-43CC-9A54-A1F2BC50ACF8}" dt="2024-08-14T18:25:39.084" v="386"/>
          <ac:spMkLst>
            <pc:docMk/>
            <pc:sldMk cId="2807566597" sldId="259"/>
            <ac:spMk id="74" creationId="{E18F6E8B-15ED-43C7-94BA-91549A651C73}"/>
          </ac:spMkLst>
        </pc:spChg>
        <pc:spChg chg="del">
          <ac:chgData name="RAVI PRASAD" userId="cb349f4eef24bb02" providerId="LiveId" clId="{C57890B2-7BAB-43CC-9A54-A1F2BC50ACF8}" dt="2024-08-14T18:25:39.084" v="386"/>
          <ac:spMkLst>
            <pc:docMk/>
            <pc:sldMk cId="2807566597" sldId="259"/>
            <ac:spMk id="81" creationId="{B81933D1-5615-42C7-9C0B-4EB7105CCE2D}"/>
          </ac:spMkLst>
        </pc:spChg>
        <pc:spChg chg="del">
          <ac:chgData name="RAVI PRASAD" userId="cb349f4eef24bb02" providerId="LiveId" clId="{C57890B2-7BAB-43CC-9A54-A1F2BC50ACF8}" dt="2024-08-14T18:25:39.084" v="386"/>
          <ac:spMkLst>
            <pc:docMk/>
            <pc:sldMk cId="2807566597" sldId="259"/>
            <ac:spMk id="83" creationId="{B089A89A-1E9C-4761-9DFF-53C275FBF870}"/>
          </ac:spMkLst>
        </pc:spChg>
        <pc:spChg chg="del">
          <ac:chgData name="RAVI PRASAD" userId="cb349f4eef24bb02" providerId="LiveId" clId="{C57890B2-7BAB-43CC-9A54-A1F2BC50ACF8}" dt="2024-08-14T18:25:39.084" v="386"/>
          <ac:spMkLst>
            <pc:docMk/>
            <pc:sldMk cId="2807566597" sldId="259"/>
            <ac:spMk id="85" creationId="{19C9EAEA-39D0-4B0E-A0EB-51E7B26740B1}"/>
          </ac:spMkLst>
        </pc:spChg>
        <pc:grpChg chg="add del">
          <ac:chgData name="RAVI PRASAD" userId="cb349f4eef24bb02" providerId="LiveId" clId="{C57890B2-7BAB-43CC-9A54-A1F2BC50ACF8}" dt="2024-08-14T18:26:01.921" v="388" actId="26606"/>
          <ac:grpSpMkLst>
            <pc:docMk/>
            <pc:sldMk cId="2807566597" sldId="259"/>
            <ac:grpSpMk id="17" creationId="{6DCEF60B-EF3F-4A5E-BDC6-A2D840B90F2E}"/>
          </ac:grpSpMkLst>
        </pc:grpChg>
        <pc:grpChg chg="add del">
          <ac:chgData name="RAVI PRASAD" userId="cb349f4eef24bb02" providerId="LiveId" clId="{C57890B2-7BAB-43CC-9A54-A1F2BC50ACF8}" dt="2024-08-14T18:26:01.921" v="388" actId="26606"/>
          <ac:grpSpMkLst>
            <pc:docMk/>
            <pc:sldMk cId="2807566597" sldId="259"/>
            <ac:grpSpMk id="23" creationId="{E27AF472-EAE3-4572-AB69-B92BD10DBC6D}"/>
          </ac:grpSpMkLst>
        </pc:grpChg>
        <pc:grpChg chg="add del">
          <ac:chgData name="RAVI PRASAD" userId="cb349f4eef24bb02" providerId="LiveId" clId="{C57890B2-7BAB-43CC-9A54-A1F2BC50ACF8}" dt="2024-08-14T18:27:14.489" v="394" actId="26606"/>
          <ac:grpSpMkLst>
            <pc:docMk/>
            <pc:sldMk cId="2807566597" sldId="259"/>
            <ac:grpSpMk id="33" creationId="{6536E295-EF5B-4BE9-A4CB-D5C581AAA999}"/>
          </ac:grpSpMkLst>
        </pc:grpChg>
        <pc:grpChg chg="add del">
          <ac:chgData name="RAVI PRASAD" userId="cb349f4eef24bb02" providerId="LiveId" clId="{C57890B2-7BAB-43CC-9A54-A1F2BC50ACF8}" dt="2024-08-14T18:27:14.489" v="394" actId="26606"/>
          <ac:grpSpMkLst>
            <pc:docMk/>
            <pc:sldMk cId="2807566597" sldId="259"/>
            <ac:grpSpMk id="36" creationId="{E27AF472-EAE3-4572-AB69-B92BD10DBC6D}"/>
          </ac:grpSpMkLst>
        </pc:grpChg>
        <pc:grpChg chg="add">
          <ac:chgData name="RAVI PRASAD" userId="cb349f4eef24bb02" providerId="LiveId" clId="{C57890B2-7BAB-43CC-9A54-A1F2BC50ACF8}" dt="2024-08-14T18:27:14.489" v="394" actId="26606"/>
          <ac:grpSpMkLst>
            <pc:docMk/>
            <pc:sldMk cId="2807566597" sldId="259"/>
            <ac:grpSpMk id="51" creationId="{3E84BE2F-C43D-43D9-A96D-152600326812}"/>
          </ac:grpSpMkLst>
        </pc:grpChg>
        <pc:grpChg chg="add">
          <ac:chgData name="RAVI PRASAD" userId="cb349f4eef24bb02" providerId="LiveId" clId="{C57890B2-7BAB-43CC-9A54-A1F2BC50ACF8}" dt="2024-08-14T18:27:14.489" v="394" actId="26606"/>
          <ac:grpSpMkLst>
            <pc:docMk/>
            <pc:sldMk cId="2807566597" sldId="259"/>
            <ac:grpSpMk id="55" creationId="{E27AF472-EAE3-4572-AB69-B92BD10DBC6D}"/>
          </ac:grpSpMkLst>
        </pc:grpChg>
        <pc:grpChg chg="del">
          <ac:chgData name="RAVI PRASAD" userId="cb349f4eef24bb02" providerId="LiveId" clId="{C57890B2-7BAB-43CC-9A54-A1F2BC50ACF8}" dt="2024-08-14T18:25:39.084" v="386"/>
          <ac:grpSpMkLst>
            <pc:docMk/>
            <pc:sldMk cId="2807566597" sldId="259"/>
            <ac:grpSpMk id="76" creationId="{032D8612-31EB-44CF-A1D0-14FD4C705424}"/>
          </ac:grpSpMkLst>
        </pc:grpChg>
        <pc:picChg chg="mod">
          <ac:chgData name="RAVI PRASAD" userId="cb349f4eef24bb02" providerId="LiveId" clId="{C57890B2-7BAB-43CC-9A54-A1F2BC50ACF8}" dt="2024-08-14T18:27:26.406" v="396" actId="14100"/>
          <ac:picMkLst>
            <pc:docMk/>
            <pc:sldMk cId="2807566597" sldId="259"/>
            <ac:picMk id="7" creationId="{0CD5491B-6F08-7826-3ABE-4A65E9FC78B1}"/>
          </ac:picMkLst>
        </pc:picChg>
        <pc:picChg chg="mod">
          <ac:chgData name="RAVI PRASAD" userId="cb349f4eef24bb02" providerId="LiveId" clId="{C57890B2-7BAB-43CC-9A54-A1F2BC50ACF8}" dt="2024-08-14T18:27:21.637" v="395" actId="14100"/>
          <ac:picMkLst>
            <pc:docMk/>
            <pc:sldMk cId="2807566597" sldId="259"/>
            <ac:picMk id="9" creationId="{E1584F7C-9904-8841-1824-2D2B6BAF14E6}"/>
          </ac:picMkLst>
        </pc:picChg>
      </pc:sldChg>
      <pc:sldChg chg="addSp delSp modSp mod setBg delDesignElem">
        <pc:chgData name="RAVI PRASAD" userId="cb349f4eef24bb02" providerId="LiveId" clId="{C57890B2-7BAB-43CC-9A54-A1F2BC50ACF8}" dt="2024-08-14T19:20:40.173" v="605"/>
        <pc:sldMkLst>
          <pc:docMk/>
          <pc:sldMk cId="1658017909" sldId="260"/>
        </pc:sldMkLst>
        <pc:spChg chg="mod">
          <ac:chgData name="RAVI PRASAD" userId="cb349f4eef24bb02" providerId="LiveId" clId="{C57890B2-7BAB-43CC-9A54-A1F2BC50ACF8}" dt="2024-08-14T18:29:14.718" v="403" actId="207"/>
          <ac:spMkLst>
            <pc:docMk/>
            <pc:sldMk cId="1658017909" sldId="260"/>
            <ac:spMk id="2" creationId="{57783CB3-05C4-395F-DEA4-F6E1F5C442E6}"/>
          </ac:spMkLst>
        </pc:spChg>
        <pc:spChg chg="mod">
          <ac:chgData name="RAVI PRASAD" userId="cb349f4eef24bb02" providerId="LiveId" clId="{C57890B2-7BAB-43CC-9A54-A1F2BC50ACF8}" dt="2024-08-14T17:48:03.440" v="179" actId="14100"/>
          <ac:spMkLst>
            <pc:docMk/>
            <pc:sldMk cId="1658017909" sldId="260"/>
            <ac:spMk id="3" creationId="{7BEA72DB-43EA-E248-C389-ECF980C474F1}"/>
          </ac:spMkLst>
        </pc:spChg>
        <pc:spChg chg="add del">
          <ac:chgData name="RAVI PRASAD" userId="cb349f4eef24bb02" providerId="LiveId" clId="{C57890B2-7BAB-43CC-9A54-A1F2BC50ACF8}" dt="2024-08-14T17:42:53.979" v="164" actId="26606"/>
          <ac:spMkLst>
            <pc:docMk/>
            <pc:sldMk cId="1658017909" sldId="260"/>
            <ac:spMk id="10" creationId="{F13C74B1-5B17-4795-BED0-7140497B445A}"/>
          </ac:spMkLst>
        </pc:spChg>
        <pc:spChg chg="add del">
          <ac:chgData name="RAVI PRASAD" userId="cb349f4eef24bb02" providerId="LiveId" clId="{C57890B2-7BAB-43CC-9A54-A1F2BC50ACF8}" dt="2024-08-14T17:42:53.979" v="164" actId="26606"/>
          <ac:spMkLst>
            <pc:docMk/>
            <pc:sldMk cId="1658017909" sldId="260"/>
            <ac:spMk id="12" creationId="{D4974D33-8DC5-464E-8C6D-BE58F0669C17}"/>
          </ac:spMkLst>
        </pc:spChg>
        <pc:spChg chg="add del">
          <ac:chgData name="RAVI PRASAD" userId="cb349f4eef24bb02" providerId="LiveId" clId="{C57890B2-7BAB-43CC-9A54-A1F2BC50ACF8}" dt="2024-08-14T17:43:01.846" v="166" actId="26606"/>
          <ac:spMkLst>
            <pc:docMk/>
            <pc:sldMk cId="1658017909" sldId="260"/>
            <ac:spMk id="14" creationId="{B8B8D07F-F13E-443E-BA68-2D26672D76B9}"/>
          </ac:spMkLst>
        </pc:spChg>
        <pc:spChg chg="add del">
          <ac:chgData name="RAVI PRASAD" userId="cb349f4eef24bb02" providerId="LiveId" clId="{C57890B2-7BAB-43CC-9A54-A1F2BC50ACF8}" dt="2024-08-14T17:43:01.846" v="166" actId="26606"/>
          <ac:spMkLst>
            <pc:docMk/>
            <pc:sldMk cId="1658017909" sldId="260"/>
            <ac:spMk id="15" creationId="{12609869-9E80-471B-A487-A53288E0E791}"/>
          </ac:spMkLst>
        </pc:spChg>
        <pc:spChg chg="add del">
          <ac:chgData name="RAVI PRASAD" userId="cb349f4eef24bb02" providerId="LiveId" clId="{C57890B2-7BAB-43CC-9A54-A1F2BC50ACF8}" dt="2024-08-14T17:43:01.846" v="166" actId="26606"/>
          <ac:spMkLst>
            <pc:docMk/>
            <pc:sldMk cId="1658017909" sldId="260"/>
            <ac:spMk id="16" creationId="{2813A4FA-24A5-41ED-A534-3807D1B2F344}"/>
          </ac:spMkLst>
        </pc:spChg>
        <pc:spChg chg="add del">
          <ac:chgData name="RAVI PRASAD" userId="cb349f4eef24bb02" providerId="LiveId" clId="{C57890B2-7BAB-43CC-9A54-A1F2BC50ACF8}" dt="2024-08-14T17:43:01.846" v="166" actId="26606"/>
          <ac:spMkLst>
            <pc:docMk/>
            <pc:sldMk cId="1658017909" sldId="260"/>
            <ac:spMk id="17" creationId="{7004738A-9D34-43E8-97D2-CA0EED4F8BE0}"/>
          </ac:spMkLst>
        </pc:spChg>
        <pc:spChg chg="add del">
          <ac:chgData name="RAVI PRASAD" userId="cb349f4eef24bb02" providerId="LiveId" clId="{C57890B2-7BAB-43CC-9A54-A1F2BC50ACF8}" dt="2024-08-14T17:43:01.846" v="166" actId="26606"/>
          <ac:spMkLst>
            <pc:docMk/>
            <pc:sldMk cId="1658017909" sldId="260"/>
            <ac:spMk id="18" creationId="{C3944F27-CA70-4E84-A51A-E6BF89558979}"/>
          </ac:spMkLst>
        </pc:spChg>
        <pc:spChg chg="add del">
          <ac:chgData name="RAVI PRASAD" userId="cb349f4eef24bb02" providerId="LiveId" clId="{C57890B2-7BAB-43CC-9A54-A1F2BC50ACF8}" dt="2024-08-14T18:25:33.682" v="384"/>
          <ac:spMkLst>
            <pc:docMk/>
            <pc:sldMk cId="1658017909" sldId="260"/>
            <ac:spMk id="26" creationId="{C3420C89-0B09-4632-A4AF-3971D08BF7A8}"/>
          </ac:spMkLst>
        </pc:spChg>
        <pc:spChg chg="add del">
          <ac:chgData name="RAVI PRASAD" userId="cb349f4eef24bb02" providerId="LiveId" clId="{C57890B2-7BAB-43CC-9A54-A1F2BC50ACF8}" dt="2024-08-14T18:25:33.682" v="384"/>
          <ac:spMkLst>
            <pc:docMk/>
            <pc:sldMk cId="1658017909" sldId="260"/>
            <ac:spMk id="27" creationId="{4E5CBA61-BF74-40B4-A3A8-366BBA626CCF}"/>
          </ac:spMkLst>
        </pc:spChg>
        <pc:grpChg chg="add del">
          <ac:chgData name="RAVI PRASAD" userId="cb349f4eef24bb02" providerId="LiveId" clId="{C57890B2-7BAB-43CC-9A54-A1F2BC50ACF8}" dt="2024-08-14T18:25:33.682" v="384"/>
          <ac:grpSpMkLst>
            <pc:docMk/>
            <pc:sldMk cId="1658017909" sldId="260"/>
            <ac:grpSpMk id="28" creationId="{AC27E70C-5470-4262-B9CE-AE52C51CF4C1}"/>
          </ac:grpSpMkLst>
        </pc:grpChg>
        <pc:grpChg chg="add del">
          <ac:chgData name="RAVI PRASAD" userId="cb349f4eef24bb02" providerId="LiveId" clId="{C57890B2-7BAB-43CC-9A54-A1F2BC50ACF8}" dt="2024-08-14T18:25:33.682" v="384"/>
          <ac:grpSpMkLst>
            <pc:docMk/>
            <pc:sldMk cId="1658017909" sldId="260"/>
            <ac:grpSpMk id="31" creationId="{E27AF472-EAE3-4572-AB69-B92BD10DBC6D}"/>
          </ac:grpSpMkLst>
        </pc:grpChg>
        <pc:picChg chg="add mod ord">
          <ac:chgData name="RAVI PRASAD" userId="cb349f4eef24bb02" providerId="LiveId" clId="{C57890B2-7BAB-43CC-9A54-A1F2BC50ACF8}" dt="2024-08-14T17:43:27.894" v="169" actId="27614"/>
          <ac:picMkLst>
            <pc:docMk/>
            <pc:sldMk cId="1658017909" sldId="260"/>
            <ac:picMk id="5" creationId="{494E6609-3CE3-1DC0-3A26-97E04CFF3AD8}"/>
          </ac:picMkLst>
        </pc:picChg>
      </pc:sldChg>
      <pc:sldChg chg="modSp mod setBg">
        <pc:chgData name="RAVI PRASAD" userId="cb349f4eef24bb02" providerId="LiveId" clId="{C57890B2-7BAB-43CC-9A54-A1F2BC50ACF8}" dt="2024-08-14T19:35:56.264" v="676" actId="207"/>
        <pc:sldMkLst>
          <pc:docMk/>
          <pc:sldMk cId="2614850117" sldId="261"/>
        </pc:sldMkLst>
        <pc:picChg chg="mod">
          <ac:chgData name="RAVI PRASAD" userId="cb349f4eef24bb02" providerId="LiveId" clId="{C57890B2-7BAB-43CC-9A54-A1F2BC50ACF8}" dt="2024-08-14T19:35:56.264" v="676" actId="207"/>
          <ac:picMkLst>
            <pc:docMk/>
            <pc:sldMk cId="2614850117" sldId="261"/>
            <ac:picMk id="6" creationId="{8FD3151B-CF9D-46B2-5F7F-5E94A925DCD8}"/>
          </ac:picMkLst>
        </pc:picChg>
      </pc:sldChg>
      <pc:sldChg chg="delSp modSp mod setBg setClrOvrMap">
        <pc:chgData name="RAVI PRASAD" userId="cb349f4eef24bb02" providerId="LiveId" clId="{C57890B2-7BAB-43CC-9A54-A1F2BC50ACF8}" dt="2024-08-14T19:21:15.044" v="606" actId="207"/>
        <pc:sldMkLst>
          <pc:docMk/>
          <pc:sldMk cId="3325873415" sldId="262"/>
        </pc:sldMkLst>
        <pc:spChg chg="mod">
          <ac:chgData name="RAVI PRASAD" userId="cb349f4eef24bb02" providerId="LiveId" clId="{C57890B2-7BAB-43CC-9A54-A1F2BC50ACF8}" dt="2024-08-14T19:12:09.575" v="558" actId="207"/>
          <ac:spMkLst>
            <pc:docMk/>
            <pc:sldMk cId="3325873415" sldId="262"/>
            <ac:spMk id="2" creationId="{F0B99D29-8CB9-50EB-D178-91066BFB6C7D}"/>
          </ac:spMkLst>
        </pc:spChg>
        <pc:spChg chg="del">
          <ac:chgData name="RAVI PRASAD" userId="cb349f4eef24bb02" providerId="LiveId" clId="{C57890B2-7BAB-43CC-9A54-A1F2BC50ACF8}" dt="2024-08-14T19:08:53.404" v="545" actId="26606"/>
          <ac:spMkLst>
            <pc:docMk/>
            <pc:sldMk cId="3325873415" sldId="262"/>
            <ac:spMk id="10" creationId="{B50AB553-2A96-4A92-96F2-93548E096954}"/>
          </ac:spMkLst>
        </pc:spChg>
        <pc:graphicFrameChg chg="mod modGraphic">
          <ac:chgData name="RAVI PRASAD" userId="cb349f4eef24bb02" providerId="LiveId" clId="{C57890B2-7BAB-43CC-9A54-A1F2BC50ACF8}" dt="2024-08-14T19:12:39.608" v="560" actId="255"/>
          <ac:graphicFrameMkLst>
            <pc:docMk/>
            <pc:sldMk cId="3325873415" sldId="262"/>
            <ac:graphicFrameMk id="5" creationId="{1204AE5F-3E83-3B1D-DDA9-02A81A3717E5}"/>
          </ac:graphicFrameMkLst>
        </pc:graphicFrameChg>
        <pc:picChg chg="mod">
          <ac:chgData name="RAVI PRASAD" userId="cb349f4eef24bb02" providerId="LiveId" clId="{C57890B2-7BAB-43CC-9A54-A1F2BC50ACF8}" dt="2024-08-14T19:21:15.044" v="606" actId="207"/>
          <ac:picMkLst>
            <pc:docMk/>
            <pc:sldMk cId="3325873415" sldId="262"/>
            <ac:picMk id="6" creationId="{FF587879-5D82-9338-E5B1-68055D982330}"/>
          </ac:picMkLst>
        </pc:picChg>
      </pc:sldChg>
      <pc:sldChg chg="addSp delSp modSp new mod">
        <pc:chgData name="RAVI PRASAD" userId="cb349f4eef24bb02" providerId="LiveId" clId="{C57890B2-7BAB-43CC-9A54-A1F2BC50ACF8}" dt="2024-08-14T19:29:59.612" v="649" actId="14100"/>
        <pc:sldMkLst>
          <pc:docMk/>
          <pc:sldMk cId="4260510751" sldId="263"/>
        </pc:sldMkLst>
        <pc:spChg chg="del">
          <ac:chgData name="RAVI PRASAD" userId="cb349f4eef24bb02" providerId="LiveId" clId="{C57890B2-7BAB-43CC-9A54-A1F2BC50ACF8}" dt="2024-08-14T19:25:12.360" v="608" actId="478"/>
          <ac:spMkLst>
            <pc:docMk/>
            <pc:sldMk cId="4260510751" sldId="263"/>
            <ac:spMk id="2" creationId="{BF553CF4-21E1-08A4-1DF4-A39935AFAD8D}"/>
          </ac:spMkLst>
        </pc:spChg>
        <pc:spChg chg="del mod">
          <ac:chgData name="RAVI PRASAD" userId="cb349f4eef24bb02" providerId="LiveId" clId="{C57890B2-7BAB-43CC-9A54-A1F2BC50ACF8}" dt="2024-08-14T19:28:21.073" v="638" actId="478"/>
          <ac:spMkLst>
            <pc:docMk/>
            <pc:sldMk cId="4260510751" sldId="263"/>
            <ac:spMk id="3" creationId="{C4546FF7-7674-06AA-D8FE-6E5A31134D63}"/>
          </ac:spMkLst>
        </pc:spChg>
        <pc:spChg chg="add mod">
          <ac:chgData name="RAVI PRASAD" userId="cb349f4eef24bb02" providerId="LiveId" clId="{C57890B2-7BAB-43CC-9A54-A1F2BC50ACF8}" dt="2024-08-14T19:26:30.285" v="621" actId="27636"/>
          <ac:spMkLst>
            <pc:docMk/>
            <pc:sldMk cId="4260510751" sldId="263"/>
            <ac:spMk id="4" creationId="{4499BFA0-B54E-2FEF-AAE1-95D79B84F027}"/>
          </ac:spMkLst>
        </pc:spChg>
        <pc:spChg chg="add mod">
          <ac:chgData name="RAVI PRASAD" userId="cb349f4eef24bb02" providerId="LiveId" clId="{C57890B2-7BAB-43CC-9A54-A1F2BC50ACF8}" dt="2024-08-14T19:27:02.464" v="626" actId="14100"/>
          <ac:spMkLst>
            <pc:docMk/>
            <pc:sldMk cId="4260510751" sldId="263"/>
            <ac:spMk id="8" creationId="{6B60A916-C188-214E-AF47-D71E47F85D67}"/>
          </ac:spMkLst>
        </pc:spChg>
        <pc:spChg chg="add del mod ord">
          <ac:chgData name="RAVI PRASAD" userId="cb349f4eef24bb02" providerId="LiveId" clId="{C57890B2-7BAB-43CC-9A54-A1F2BC50ACF8}" dt="2024-08-14T19:29:43.286" v="648" actId="11529"/>
          <ac:spMkLst>
            <pc:docMk/>
            <pc:sldMk cId="4260510751" sldId="263"/>
            <ac:spMk id="9" creationId="{130B6408-7050-E329-5688-2B82E1C41955}"/>
          </ac:spMkLst>
        </pc:spChg>
        <pc:picChg chg="add mod">
          <ac:chgData name="RAVI PRASAD" userId="cb349f4eef24bb02" providerId="LiveId" clId="{C57890B2-7BAB-43CC-9A54-A1F2BC50ACF8}" dt="2024-08-14T19:27:08.880" v="628" actId="14100"/>
          <ac:picMkLst>
            <pc:docMk/>
            <pc:sldMk cId="4260510751" sldId="263"/>
            <ac:picMk id="5" creationId="{E3A5C053-C755-9F08-CC8C-5944FD26E1C3}"/>
          </ac:picMkLst>
        </pc:picChg>
        <pc:picChg chg="add mod">
          <ac:chgData name="RAVI PRASAD" userId="cb349f4eef24bb02" providerId="LiveId" clId="{C57890B2-7BAB-43CC-9A54-A1F2BC50ACF8}" dt="2024-08-14T19:29:59.612" v="649" actId="14100"/>
          <ac:picMkLst>
            <pc:docMk/>
            <pc:sldMk cId="4260510751" sldId="263"/>
            <ac:picMk id="6" creationId="{2D843F6D-8AF1-50EA-9412-1BE99E2538F5}"/>
          </ac:picMkLst>
        </pc:picChg>
        <pc:picChg chg="add mod">
          <ac:chgData name="RAVI PRASAD" userId="cb349f4eef24bb02" providerId="LiveId" clId="{C57890B2-7BAB-43CC-9A54-A1F2BC50ACF8}" dt="2024-08-14T19:27:29.457" v="634" actId="14100"/>
          <ac:picMkLst>
            <pc:docMk/>
            <pc:sldMk cId="4260510751" sldId="263"/>
            <ac:picMk id="7" creationId="{7C38ADD4-5D56-7A63-2ACD-B7728637F92B}"/>
          </ac:picMkLst>
        </pc:picChg>
      </pc:sldChg>
    </pc:docChg>
  </pc:docChgLst>
  <pc:docChgLst>
    <pc:chgData name="RAVI PRASAD" userId="cb349f4eef24bb02" providerId="Windows Live" clId="Web-{ECAEBEBB-5C75-FA18-1A81-A2E3FEC9512E}"/>
    <pc:docChg chg="modSld">
      <pc:chgData name="RAVI PRASAD" userId="cb349f4eef24bb02" providerId="Windows Live" clId="Web-{ECAEBEBB-5C75-FA18-1A81-A2E3FEC9512E}" dt="2024-08-26T14:31:21.698" v="237" actId="20577"/>
      <pc:docMkLst>
        <pc:docMk/>
      </pc:docMkLst>
      <pc:sldChg chg="addSp delSp modSp">
        <pc:chgData name="RAVI PRASAD" userId="cb349f4eef24bb02" providerId="Windows Live" clId="Web-{ECAEBEBB-5C75-FA18-1A81-A2E3FEC9512E}" dt="2024-08-26T14:31:21.698" v="237" actId="20577"/>
        <pc:sldMkLst>
          <pc:docMk/>
          <pc:sldMk cId="1658017909" sldId="260"/>
        </pc:sldMkLst>
        <pc:spChg chg="mod">
          <ac:chgData name="RAVI PRASAD" userId="cb349f4eef24bb02" providerId="Windows Live" clId="Web-{ECAEBEBB-5C75-FA18-1A81-A2E3FEC9512E}" dt="2024-08-26T14:31:21.698" v="237" actId="20577"/>
          <ac:spMkLst>
            <pc:docMk/>
            <pc:sldMk cId="1658017909" sldId="260"/>
            <ac:spMk id="3" creationId="{7BEA72DB-43EA-E248-C389-ECF980C474F1}"/>
          </ac:spMkLst>
        </pc:spChg>
        <pc:picChg chg="add mod">
          <ac:chgData name="RAVI PRASAD" userId="cb349f4eef24bb02" providerId="Windows Live" clId="Web-{ECAEBEBB-5C75-FA18-1A81-A2E3FEC9512E}" dt="2024-08-26T14:06:00.694" v="4" actId="1076"/>
          <ac:picMkLst>
            <pc:docMk/>
            <pc:sldMk cId="1658017909" sldId="260"/>
            <ac:picMk id="4" creationId="{0FBDBD8D-6C1D-DC7A-B020-3CB7F8D20D2F}"/>
          </ac:picMkLst>
        </pc:picChg>
        <pc:picChg chg="del">
          <ac:chgData name="RAVI PRASAD" userId="cb349f4eef24bb02" providerId="Windows Live" clId="Web-{ECAEBEBB-5C75-FA18-1A81-A2E3FEC9512E}" dt="2024-08-26T14:05:52.991" v="2"/>
          <ac:picMkLst>
            <pc:docMk/>
            <pc:sldMk cId="1658017909" sldId="260"/>
            <ac:picMk id="5" creationId="{494E6609-3CE3-1DC0-3A26-97E04CFF3AD8}"/>
          </ac:picMkLst>
        </pc:picChg>
      </pc:sldChg>
      <pc:sldChg chg="modSp">
        <pc:chgData name="RAVI PRASAD" userId="cb349f4eef24bb02" providerId="Windows Live" clId="Web-{ECAEBEBB-5C75-FA18-1A81-A2E3FEC9512E}" dt="2024-08-26T14:13:03.210" v="22" actId="20577"/>
        <pc:sldMkLst>
          <pc:docMk/>
          <pc:sldMk cId="3325873415" sldId="262"/>
        </pc:sldMkLst>
        <pc:graphicFrameChg chg="mod modGraphic">
          <ac:chgData name="RAVI PRASAD" userId="cb349f4eef24bb02" providerId="Windows Live" clId="Web-{ECAEBEBB-5C75-FA18-1A81-A2E3FEC9512E}" dt="2024-08-26T14:13:03.210" v="22" actId="20577"/>
          <ac:graphicFrameMkLst>
            <pc:docMk/>
            <pc:sldMk cId="3325873415" sldId="262"/>
            <ac:graphicFrameMk id="5" creationId="{1204AE5F-3E83-3B1D-DDA9-02A81A3717E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pib.gov.in/Pressreleaseshare.aspx?PRID=1706246" TargetMode="External"/><Relationship Id="rId2" Type="http://schemas.openxmlformats.org/officeDocument/2006/relationships/hyperlink" Target="http://maximumgovernance.com/perspectives/15-noteworthy-initiatives-to-enhance-ease-of-doing-business-in-india/" TargetMode="External"/><Relationship Id="rId1" Type="http://schemas.openxmlformats.org/officeDocument/2006/relationships/hyperlink" Target="https://www.investindia.gov.in/team-india-blogs/business-friendly-reforms-indias-path-prosperity" TargetMode="External"/><Relationship Id="rId4" Type="http://schemas.openxmlformats.org/officeDocument/2006/relationships/hyperlink" Target="https://economictimes.indiatimes.com/news/economy/policy/indias-governments-can-let-go-of-some-of-their-power-as-it-holds-back-the-country-economic-survey-2023-24/articleshow/111923992.cms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hyperlink" Target="https://tech-latest.com/ev-car-vs-petrol-car/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pib.gov.in/Pressreleaseshare.aspx?PRID=1706246" TargetMode="External"/><Relationship Id="rId2" Type="http://schemas.openxmlformats.org/officeDocument/2006/relationships/hyperlink" Target="http://maximumgovernance.com/perspectives/15-noteworthy-initiatives-to-enhance-ease-of-doing-business-in-india/" TargetMode="External"/><Relationship Id="rId1" Type="http://schemas.openxmlformats.org/officeDocument/2006/relationships/hyperlink" Target="https://www.investindia.gov.in/team-india-blogs/business-friendly-reforms-indias-path-prosperity" TargetMode="External"/><Relationship Id="rId4" Type="http://schemas.openxmlformats.org/officeDocument/2006/relationships/hyperlink" Target="https://economictimes.indiatimes.com/news/economy/policy/indias-governments-can-let-go-of-some-of-their-power-as-it-holds-back-the-country-economic-survey-2023-24/articleshow/111923992.cms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hyperlink" Target="https://tech-latest.com/ev-car-vs-petrol-car/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847C7-CDBA-4EAC-813C-07E5A99EEA6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3010FF-438E-4FF5-9E98-CE5097A9C28E}">
      <dgm:prSet/>
      <dgm:spPr/>
      <dgm:t>
        <a:bodyPr/>
        <a:lstStyle/>
        <a:p>
          <a:r>
            <a:rPr lang="en-US" b="1" i="0"/>
            <a:t>Gujarat</a:t>
          </a:r>
          <a:r>
            <a:rPr lang="en-US" b="0" i="0"/>
            <a:t>:</a:t>
          </a:r>
          <a:endParaRPr lang="en-US"/>
        </a:p>
      </dgm:t>
    </dgm:pt>
    <dgm:pt modelId="{DE768164-0075-4311-BC0A-4169F04B32D6}" type="parTrans" cxnId="{9865A414-6737-4D54-82A9-5608BF2A7F2E}">
      <dgm:prSet/>
      <dgm:spPr/>
      <dgm:t>
        <a:bodyPr/>
        <a:lstStyle/>
        <a:p>
          <a:endParaRPr lang="en-US"/>
        </a:p>
      </dgm:t>
    </dgm:pt>
    <dgm:pt modelId="{8E576FD3-D10A-49A7-9CD3-F9EBAFE710FA}" type="sibTrans" cxnId="{9865A414-6737-4D54-82A9-5608BF2A7F2E}">
      <dgm:prSet/>
      <dgm:spPr/>
      <dgm:t>
        <a:bodyPr/>
        <a:lstStyle/>
        <a:p>
          <a:endParaRPr lang="en-US"/>
        </a:p>
      </dgm:t>
    </dgm:pt>
    <dgm:pt modelId="{47DD2794-35F4-477C-B4C2-7F23AD9DBA46}">
      <dgm:prSet/>
      <dgm:spPr/>
      <dgm:t>
        <a:bodyPr/>
        <a:lstStyle/>
        <a:p>
          <a:r>
            <a:rPr lang="en-US" b="1" i="0"/>
            <a:t>Subsidies</a:t>
          </a:r>
          <a:r>
            <a:rPr lang="en-US" b="0" i="0"/>
            <a:t>: Known for its industrial policies, Gujarat offers various subsidies for sectors like manufacturing, renewable energy, and textiles.</a:t>
          </a:r>
          <a:endParaRPr lang="en-US"/>
        </a:p>
      </dgm:t>
    </dgm:pt>
    <dgm:pt modelId="{72AC3524-EF17-46B1-AD95-637F84CEA8A1}" type="parTrans" cxnId="{D6322166-FF31-42C3-A08F-EFA4B4670817}">
      <dgm:prSet/>
      <dgm:spPr/>
      <dgm:t>
        <a:bodyPr/>
        <a:lstStyle/>
        <a:p>
          <a:endParaRPr lang="en-US"/>
        </a:p>
      </dgm:t>
    </dgm:pt>
    <dgm:pt modelId="{28710851-F564-4E87-A6A4-8B4B18B7A8E7}" type="sibTrans" cxnId="{D6322166-FF31-42C3-A08F-EFA4B4670817}">
      <dgm:prSet/>
      <dgm:spPr/>
      <dgm:t>
        <a:bodyPr/>
        <a:lstStyle/>
        <a:p>
          <a:endParaRPr lang="en-US"/>
        </a:p>
      </dgm:t>
    </dgm:pt>
    <dgm:pt modelId="{832D7970-27C9-4E10-A88F-E772DF6C3AF8}">
      <dgm:prSet/>
      <dgm:spPr/>
      <dgm:t>
        <a:bodyPr/>
        <a:lstStyle/>
        <a:p>
          <a:r>
            <a:rPr lang="en-US" b="1" i="0">
              <a:hlinkClick xmlns:r="http://schemas.openxmlformats.org/officeDocument/2006/relationships" r:id="rId1"/>
            </a:rPr>
            <a:t>Ease of Doing Business</a:t>
          </a:r>
          <a:r>
            <a:rPr lang="en-US" b="0" i="0">
              <a:hlinkClick xmlns:r="http://schemas.openxmlformats.org/officeDocument/2006/relationships" r:id="rId1"/>
            </a:rPr>
            <a:t>: Consistently ranks high due to streamlined processes and robust infrastructure</a:t>
          </a:r>
          <a:r>
            <a:rPr lang="en-US" b="0" i="0" baseline="30000">
              <a:hlinkClick xmlns:r="http://schemas.openxmlformats.org/officeDocument/2006/relationships" r:id="rId1"/>
            </a:rPr>
            <a:t>1</a:t>
          </a:r>
          <a:r>
            <a:rPr lang="en-US" b="0" i="0"/>
            <a:t>.</a:t>
          </a:r>
          <a:endParaRPr lang="en-US"/>
        </a:p>
      </dgm:t>
    </dgm:pt>
    <dgm:pt modelId="{1796E5D7-08DC-4310-A09B-205DCDC7E490}" type="parTrans" cxnId="{0B1A36B8-E217-42BE-8732-0C67788A2457}">
      <dgm:prSet/>
      <dgm:spPr/>
      <dgm:t>
        <a:bodyPr/>
        <a:lstStyle/>
        <a:p>
          <a:endParaRPr lang="en-US"/>
        </a:p>
      </dgm:t>
    </dgm:pt>
    <dgm:pt modelId="{54BA469C-4C8C-407F-A608-36653CCE5C98}" type="sibTrans" cxnId="{0B1A36B8-E217-42BE-8732-0C67788A2457}">
      <dgm:prSet/>
      <dgm:spPr/>
      <dgm:t>
        <a:bodyPr/>
        <a:lstStyle/>
        <a:p>
          <a:endParaRPr lang="en-US"/>
        </a:p>
      </dgm:t>
    </dgm:pt>
    <dgm:pt modelId="{58B38922-A1AE-4D1A-8B4C-3F5CE662DAC5}">
      <dgm:prSet/>
      <dgm:spPr/>
      <dgm:t>
        <a:bodyPr/>
        <a:lstStyle/>
        <a:p>
          <a:r>
            <a:rPr lang="en-US" b="1" i="0">
              <a:hlinkClick xmlns:r="http://schemas.openxmlformats.org/officeDocument/2006/relationships" r:id="rId1"/>
            </a:rPr>
            <a:t>Governance</a:t>
          </a:r>
          <a:r>
            <a:rPr lang="en-US" b="0" i="0">
              <a:hlinkClick xmlns:r="http://schemas.openxmlformats.org/officeDocument/2006/relationships" r:id="rId1"/>
            </a:rPr>
            <a:t>: Stable governance with a focus on economic development</a:t>
          </a:r>
          <a:r>
            <a:rPr lang="en-US" b="0" i="0" baseline="30000">
              <a:hlinkClick xmlns:r="http://schemas.openxmlformats.org/officeDocument/2006/relationships" r:id="rId1"/>
            </a:rPr>
            <a:t>1</a:t>
          </a:r>
          <a:r>
            <a:rPr lang="en-US" b="0" i="0"/>
            <a:t>.</a:t>
          </a:r>
          <a:endParaRPr lang="en-US"/>
        </a:p>
      </dgm:t>
    </dgm:pt>
    <dgm:pt modelId="{B8E47065-8DBF-463A-8209-8A7F08687721}" type="parTrans" cxnId="{5E66B92A-EB45-4FF7-9060-0BBFB693BE96}">
      <dgm:prSet/>
      <dgm:spPr/>
      <dgm:t>
        <a:bodyPr/>
        <a:lstStyle/>
        <a:p>
          <a:endParaRPr lang="en-US"/>
        </a:p>
      </dgm:t>
    </dgm:pt>
    <dgm:pt modelId="{13968314-BF51-46AA-933D-BB547C871156}" type="sibTrans" cxnId="{5E66B92A-EB45-4FF7-9060-0BBFB693BE96}">
      <dgm:prSet/>
      <dgm:spPr/>
      <dgm:t>
        <a:bodyPr/>
        <a:lstStyle/>
        <a:p>
          <a:endParaRPr lang="en-US"/>
        </a:p>
      </dgm:t>
    </dgm:pt>
    <dgm:pt modelId="{D2AD9038-9F82-49B8-9117-BC069A6E0955}">
      <dgm:prSet/>
      <dgm:spPr/>
      <dgm:t>
        <a:bodyPr/>
        <a:lstStyle/>
        <a:p>
          <a:r>
            <a:rPr lang="en-US" b="1" i="0"/>
            <a:t>Maharashtra</a:t>
          </a:r>
          <a:r>
            <a:rPr lang="en-US" b="0" i="0"/>
            <a:t>:</a:t>
          </a:r>
          <a:endParaRPr lang="en-US"/>
        </a:p>
      </dgm:t>
    </dgm:pt>
    <dgm:pt modelId="{0C85C07A-F405-4276-B323-679B35D04898}" type="parTrans" cxnId="{47595B1E-4CA3-4173-AE39-7E16C152FC52}">
      <dgm:prSet/>
      <dgm:spPr/>
      <dgm:t>
        <a:bodyPr/>
        <a:lstStyle/>
        <a:p>
          <a:endParaRPr lang="en-US"/>
        </a:p>
      </dgm:t>
    </dgm:pt>
    <dgm:pt modelId="{D37BBDED-904B-42D2-84FA-DE16067B1C05}" type="sibTrans" cxnId="{47595B1E-4CA3-4173-AE39-7E16C152FC52}">
      <dgm:prSet/>
      <dgm:spPr/>
      <dgm:t>
        <a:bodyPr/>
        <a:lstStyle/>
        <a:p>
          <a:endParaRPr lang="en-US"/>
        </a:p>
      </dgm:t>
    </dgm:pt>
    <dgm:pt modelId="{53F817E2-FE71-467B-A1F2-A96146CD8690}">
      <dgm:prSet/>
      <dgm:spPr/>
      <dgm:t>
        <a:bodyPr/>
        <a:lstStyle/>
        <a:p>
          <a:r>
            <a:rPr lang="en-US" b="1" i="0"/>
            <a:t>Subsidies</a:t>
          </a:r>
          <a:r>
            <a:rPr lang="en-US" b="0" i="0"/>
            <a:t>: Provides incentives for IT, electronics, and automobile industries.</a:t>
          </a:r>
          <a:endParaRPr lang="en-US"/>
        </a:p>
      </dgm:t>
    </dgm:pt>
    <dgm:pt modelId="{619D73A3-9DFC-49DE-B0E8-1954F4983EB2}" type="parTrans" cxnId="{C30A13F3-E2AB-41DD-9494-312168A60535}">
      <dgm:prSet/>
      <dgm:spPr/>
      <dgm:t>
        <a:bodyPr/>
        <a:lstStyle/>
        <a:p>
          <a:endParaRPr lang="en-US"/>
        </a:p>
      </dgm:t>
    </dgm:pt>
    <dgm:pt modelId="{041B886A-B6A6-41C5-BA78-B72AC897A8E5}" type="sibTrans" cxnId="{C30A13F3-E2AB-41DD-9494-312168A60535}">
      <dgm:prSet/>
      <dgm:spPr/>
      <dgm:t>
        <a:bodyPr/>
        <a:lstStyle/>
        <a:p>
          <a:endParaRPr lang="en-US"/>
        </a:p>
      </dgm:t>
    </dgm:pt>
    <dgm:pt modelId="{EEE606ED-94E2-4260-B711-B73F6E79FACF}">
      <dgm:prSet/>
      <dgm:spPr/>
      <dgm:t>
        <a:bodyPr/>
        <a:lstStyle/>
        <a:p>
          <a:r>
            <a:rPr lang="en-US" b="1" i="0">
              <a:hlinkClick xmlns:r="http://schemas.openxmlformats.org/officeDocument/2006/relationships" r:id="rId1"/>
            </a:rPr>
            <a:t>Ease of Doing Business</a:t>
          </a:r>
          <a:r>
            <a:rPr lang="en-US" b="0" i="0">
              <a:hlinkClick xmlns:r="http://schemas.openxmlformats.org/officeDocument/2006/relationships" r:id="rId1"/>
            </a:rPr>
            <a:t>: Mumbai, the financial capital, contributes to its high ranking</a:t>
          </a:r>
          <a:r>
            <a:rPr lang="en-US" b="0" i="0" baseline="30000">
              <a:hlinkClick xmlns:r="http://schemas.openxmlformats.org/officeDocument/2006/relationships" r:id="rId2"/>
            </a:rPr>
            <a:t>2</a:t>
          </a:r>
          <a:r>
            <a:rPr lang="en-US" b="0" i="0"/>
            <a:t>.</a:t>
          </a:r>
          <a:endParaRPr lang="en-US"/>
        </a:p>
      </dgm:t>
    </dgm:pt>
    <dgm:pt modelId="{E73D5EB0-8257-4BFD-884E-16C96C35C2F2}" type="parTrans" cxnId="{592F378A-9C41-40A0-919B-F2125D57F505}">
      <dgm:prSet/>
      <dgm:spPr/>
      <dgm:t>
        <a:bodyPr/>
        <a:lstStyle/>
        <a:p>
          <a:endParaRPr lang="en-US"/>
        </a:p>
      </dgm:t>
    </dgm:pt>
    <dgm:pt modelId="{D78ECB8A-9E69-45FC-82B8-65F9CCD90286}" type="sibTrans" cxnId="{592F378A-9C41-40A0-919B-F2125D57F505}">
      <dgm:prSet/>
      <dgm:spPr/>
      <dgm:t>
        <a:bodyPr/>
        <a:lstStyle/>
        <a:p>
          <a:endParaRPr lang="en-US"/>
        </a:p>
      </dgm:t>
    </dgm:pt>
    <dgm:pt modelId="{05C093B7-629B-4695-92B9-B49BE7D4E71F}">
      <dgm:prSet/>
      <dgm:spPr/>
      <dgm:t>
        <a:bodyPr/>
        <a:lstStyle/>
        <a:p>
          <a:r>
            <a:rPr lang="en-US" b="1" i="0">
              <a:hlinkClick xmlns:r="http://schemas.openxmlformats.org/officeDocument/2006/relationships" r:id="rId1"/>
            </a:rPr>
            <a:t>Governance</a:t>
          </a:r>
          <a:r>
            <a:rPr lang="en-US" b="0" i="0">
              <a:hlinkClick xmlns:r="http://schemas.openxmlformats.org/officeDocument/2006/relationships" r:id="rId1"/>
            </a:rPr>
            <a:t>: Strong governance with a focus on urban development and industrial growth</a:t>
          </a:r>
          <a:r>
            <a:rPr lang="en-US" b="0" i="0" baseline="30000">
              <a:hlinkClick xmlns:r="http://schemas.openxmlformats.org/officeDocument/2006/relationships" r:id="rId2"/>
            </a:rPr>
            <a:t>2</a:t>
          </a:r>
          <a:r>
            <a:rPr lang="en-US" b="0" i="0"/>
            <a:t>.</a:t>
          </a:r>
          <a:endParaRPr lang="en-US"/>
        </a:p>
      </dgm:t>
    </dgm:pt>
    <dgm:pt modelId="{1F8753DA-A125-4275-945C-E110D88A2CA0}" type="parTrans" cxnId="{87F1FE5F-0DC1-40C0-8B2E-D13DB74D76F3}">
      <dgm:prSet/>
      <dgm:spPr/>
      <dgm:t>
        <a:bodyPr/>
        <a:lstStyle/>
        <a:p>
          <a:endParaRPr lang="en-US"/>
        </a:p>
      </dgm:t>
    </dgm:pt>
    <dgm:pt modelId="{88BBE41F-0A61-4B1F-8689-8B791736DF6E}" type="sibTrans" cxnId="{87F1FE5F-0DC1-40C0-8B2E-D13DB74D76F3}">
      <dgm:prSet/>
      <dgm:spPr/>
      <dgm:t>
        <a:bodyPr/>
        <a:lstStyle/>
        <a:p>
          <a:endParaRPr lang="en-US"/>
        </a:p>
      </dgm:t>
    </dgm:pt>
    <dgm:pt modelId="{7A1A94BE-A7E5-4D82-A2ED-44E82DDA595D}">
      <dgm:prSet/>
      <dgm:spPr/>
      <dgm:t>
        <a:bodyPr/>
        <a:lstStyle/>
        <a:p>
          <a:r>
            <a:rPr lang="en-US" b="1" i="0"/>
            <a:t>Karnataka</a:t>
          </a:r>
          <a:r>
            <a:rPr lang="en-US" b="0" i="0"/>
            <a:t>:</a:t>
          </a:r>
          <a:endParaRPr lang="en-US"/>
        </a:p>
      </dgm:t>
    </dgm:pt>
    <dgm:pt modelId="{EF1970EA-851C-4872-85EE-B89502373B58}" type="parTrans" cxnId="{9A2EF9F1-984E-4C69-9ED7-57F5C8E5040C}">
      <dgm:prSet/>
      <dgm:spPr/>
      <dgm:t>
        <a:bodyPr/>
        <a:lstStyle/>
        <a:p>
          <a:endParaRPr lang="en-US"/>
        </a:p>
      </dgm:t>
    </dgm:pt>
    <dgm:pt modelId="{29E92757-D27A-49EA-854A-7B4C70FFADE3}" type="sibTrans" cxnId="{9A2EF9F1-984E-4C69-9ED7-57F5C8E5040C}">
      <dgm:prSet/>
      <dgm:spPr/>
      <dgm:t>
        <a:bodyPr/>
        <a:lstStyle/>
        <a:p>
          <a:endParaRPr lang="en-US"/>
        </a:p>
      </dgm:t>
    </dgm:pt>
    <dgm:pt modelId="{45EC0376-E3DE-411B-A1CF-1CF1E67271C8}">
      <dgm:prSet/>
      <dgm:spPr/>
      <dgm:t>
        <a:bodyPr/>
        <a:lstStyle/>
        <a:p>
          <a:r>
            <a:rPr lang="en-US" b="1" i="0"/>
            <a:t>Subsidies</a:t>
          </a:r>
          <a:r>
            <a:rPr lang="en-US" b="0" i="0"/>
            <a:t>: Offers subsidies for startups, especially in the tech sector.</a:t>
          </a:r>
          <a:endParaRPr lang="en-US"/>
        </a:p>
      </dgm:t>
    </dgm:pt>
    <dgm:pt modelId="{0C4D256E-1D9F-4494-A0B8-F0D22870DE0C}" type="parTrans" cxnId="{B92DE1E5-F383-4333-86D0-600A9333079C}">
      <dgm:prSet/>
      <dgm:spPr/>
      <dgm:t>
        <a:bodyPr/>
        <a:lstStyle/>
        <a:p>
          <a:endParaRPr lang="en-US"/>
        </a:p>
      </dgm:t>
    </dgm:pt>
    <dgm:pt modelId="{D895E6D1-3F4B-444C-B664-22C1AE133C61}" type="sibTrans" cxnId="{B92DE1E5-F383-4333-86D0-600A9333079C}">
      <dgm:prSet/>
      <dgm:spPr/>
      <dgm:t>
        <a:bodyPr/>
        <a:lstStyle/>
        <a:p>
          <a:endParaRPr lang="en-US"/>
        </a:p>
      </dgm:t>
    </dgm:pt>
    <dgm:pt modelId="{8C9A7E1C-1FDB-4BDB-BE7F-F1F158F9D35B}">
      <dgm:prSet/>
      <dgm:spPr/>
      <dgm:t>
        <a:bodyPr/>
        <a:lstStyle/>
        <a:p>
          <a:r>
            <a:rPr lang="en-US" b="1" i="0">
              <a:hlinkClick xmlns:r="http://schemas.openxmlformats.org/officeDocument/2006/relationships" r:id="rId3"/>
            </a:rPr>
            <a:t>Ease of Doing Business</a:t>
          </a:r>
          <a:r>
            <a:rPr lang="en-US" b="0" i="0">
              <a:hlinkClick xmlns:r="http://schemas.openxmlformats.org/officeDocument/2006/relationships" r:id="rId3"/>
            </a:rPr>
            <a:t>: Bengaluru is a major tech hub, enhancing the state’s business environment</a:t>
          </a:r>
          <a:r>
            <a:rPr lang="en-US" b="0" i="0" baseline="30000">
              <a:hlinkClick xmlns:r="http://schemas.openxmlformats.org/officeDocument/2006/relationships" r:id="rId3"/>
            </a:rPr>
            <a:t>3</a:t>
          </a:r>
          <a:r>
            <a:rPr lang="en-US" b="0" i="0"/>
            <a:t>.</a:t>
          </a:r>
          <a:endParaRPr lang="en-US"/>
        </a:p>
      </dgm:t>
    </dgm:pt>
    <dgm:pt modelId="{DC0481A5-4FCA-4089-82A7-9A0C7F146F5C}" type="parTrans" cxnId="{87905867-6B87-40E4-91C1-A355DE8AFCD6}">
      <dgm:prSet/>
      <dgm:spPr/>
      <dgm:t>
        <a:bodyPr/>
        <a:lstStyle/>
        <a:p>
          <a:endParaRPr lang="en-US"/>
        </a:p>
      </dgm:t>
    </dgm:pt>
    <dgm:pt modelId="{1E29142E-86D8-4D7E-A88E-0A09E838059F}" type="sibTrans" cxnId="{87905867-6B87-40E4-91C1-A355DE8AFCD6}">
      <dgm:prSet/>
      <dgm:spPr/>
      <dgm:t>
        <a:bodyPr/>
        <a:lstStyle/>
        <a:p>
          <a:endParaRPr lang="en-US"/>
        </a:p>
      </dgm:t>
    </dgm:pt>
    <dgm:pt modelId="{F2DC34F7-1817-424E-8ED6-D0AC6F1E20EE}">
      <dgm:prSet/>
      <dgm:spPr/>
      <dgm:t>
        <a:bodyPr/>
        <a:lstStyle/>
        <a:p>
          <a:r>
            <a:rPr lang="en-US" b="1" i="0">
              <a:hlinkClick xmlns:r="http://schemas.openxmlformats.org/officeDocument/2006/relationships" r:id="rId3"/>
            </a:rPr>
            <a:t>Governance</a:t>
          </a:r>
          <a:r>
            <a:rPr lang="en-US" b="0" i="0">
              <a:hlinkClick xmlns:r="http://schemas.openxmlformats.org/officeDocument/2006/relationships" r:id="rId3"/>
            </a:rPr>
            <a:t>: Known for stable and progressive governance</a:t>
          </a:r>
          <a:r>
            <a:rPr lang="en-US" b="0" i="0" baseline="30000">
              <a:hlinkClick xmlns:r="http://schemas.openxmlformats.org/officeDocument/2006/relationships" r:id="rId3"/>
            </a:rPr>
            <a:t>3</a:t>
          </a:r>
          <a:r>
            <a:rPr lang="en-US" b="0" i="0"/>
            <a:t>.</a:t>
          </a:r>
          <a:endParaRPr lang="en-US"/>
        </a:p>
      </dgm:t>
    </dgm:pt>
    <dgm:pt modelId="{EB8C1CB9-45A3-4C32-B2D9-45AAC1311C75}" type="parTrans" cxnId="{8A281AEC-FFCE-435A-AE4C-839AC548BECA}">
      <dgm:prSet/>
      <dgm:spPr/>
      <dgm:t>
        <a:bodyPr/>
        <a:lstStyle/>
        <a:p>
          <a:endParaRPr lang="en-US"/>
        </a:p>
      </dgm:t>
    </dgm:pt>
    <dgm:pt modelId="{C8655C68-3E8B-427F-92C8-2B47024BE1C6}" type="sibTrans" cxnId="{8A281AEC-FFCE-435A-AE4C-839AC548BECA}">
      <dgm:prSet/>
      <dgm:spPr/>
      <dgm:t>
        <a:bodyPr/>
        <a:lstStyle/>
        <a:p>
          <a:endParaRPr lang="en-US"/>
        </a:p>
      </dgm:t>
    </dgm:pt>
    <dgm:pt modelId="{4675813F-3F0F-4FA2-A695-8C4167395234}">
      <dgm:prSet/>
      <dgm:spPr/>
      <dgm:t>
        <a:bodyPr/>
        <a:lstStyle/>
        <a:p>
          <a:r>
            <a:rPr lang="en-US" b="1" i="0"/>
            <a:t>Tamil Nadu</a:t>
          </a:r>
          <a:r>
            <a:rPr lang="en-US" b="0" i="0"/>
            <a:t>:</a:t>
          </a:r>
          <a:endParaRPr lang="en-US"/>
        </a:p>
      </dgm:t>
    </dgm:pt>
    <dgm:pt modelId="{987F8236-7FF2-4C38-954C-56321C1D4149}" type="parTrans" cxnId="{0F67E4BF-6CC9-4224-92C1-FD5D886C4813}">
      <dgm:prSet/>
      <dgm:spPr/>
      <dgm:t>
        <a:bodyPr/>
        <a:lstStyle/>
        <a:p>
          <a:endParaRPr lang="en-US"/>
        </a:p>
      </dgm:t>
    </dgm:pt>
    <dgm:pt modelId="{A74AFA41-1876-4C95-B5B7-1D4031CDAB8F}" type="sibTrans" cxnId="{0F67E4BF-6CC9-4224-92C1-FD5D886C4813}">
      <dgm:prSet/>
      <dgm:spPr/>
      <dgm:t>
        <a:bodyPr/>
        <a:lstStyle/>
        <a:p>
          <a:endParaRPr lang="en-US"/>
        </a:p>
      </dgm:t>
    </dgm:pt>
    <dgm:pt modelId="{20E51F97-94F6-4DB2-86F6-FA625F1FDE25}">
      <dgm:prSet/>
      <dgm:spPr/>
      <dgm:t>
        <a:bodyPr/>
        <a:lstStyle/>
        <a:p>
          <a:r>
            <a:rPr lang="en-US" b="1" i="0"/>
            <a:t>Subsidies</a:t>
          </a:r>
          <a:r>
            <a:rPr lang="en-US" b="0" i="0"/>
            <a:t>: Incentives for automobile, electronics, and textile industries.</a:t>
          </a:r>
          <a:endParaRPr lang="en-US"/>
        </a:p>
      </dgm:t>
    </dgm:pt>
    <dgm:pt modelId="{7FC06C8D-411B-4B47-B3D8-C6B057F0D5AB}" type="parTrans" cxnId="{B64D019F-2803-4DDA-A83F-E3CA620D64D0}">
      <dgm:prSet/>
      <dgm:spPr/>
      <dgm:t>
        <a:bodyPr/>
        <a:lstStyle/>
        <a:p>
          <a:endParaRPr lang="en-US"/>
        </a:p>
      </dgm:t>
    </dgm:pt>
    <dgm:pt modelId="{043E4165-E9C6-4E65-B57E-F0C3DBD73376}" type="sibTrans" cxnId="{B64D019F-2803-4DDA-A83F-E3CA620D64D0}">
      <dgm:prSet/>
      <dgm:spPr/>
      <dgm:t>
        <a:bodyPr/>
        <a:lstStyle/>
        <a:p>
          <a:endParaRPr lang="en-US"/>
        </a:p>
      </dgm:t>
    </dgm:pt>
    <dgm:pt modelId="{60DDFB03-88F3-4DFF-B643-C9B0F8500E83}">
      <dgm:prSet/>
      <dgm:spPr/>
      <dgm:t>
        <a:bodyPr/>
        <a:lstStyle/>
        <a:p>
          <a:r>
            <a:rPr lang="en-US" b="1" i="0">
              <a:hlinkClick xmlns:r="http://schemas.openxmlformats.org/officeDocument/2006/relationships" r:id="rId1"/>
            </a:rPr>
            <a:t>Ease of Doing Business</a:t>
          </a:r>
          <a:r>
            <a:rPr lang="en-US" b="0" i="0">
              <a:hlinkClick xmlns:r="http://schemas.openxmlformats.org/officeDocument/2006/relationships" r:id="rId1"/>
            </a:rPr>
            <a:t>: High ranking due to efficient administrative processes</a:t>
          </a:r>
          <a:r>
            <a:rPr lang="en-US" b="0" i="0" baseline="30000">
              <a:hlinkClick xmlns:r="http://schemas.openxmlformats.org/officeDocument/2006/relationships" r:id="rId4"/>
            </a:rPr>
            <a:t>4</a:t>
          </a:r>
          <a:r>
            <a:rPr lang="en-US" b="0" i="0"/>
            <a:t>.</a:t>
          </a:r>
          <a:endParaRPr lang="en-US"/>
        </a:p>
      </dgm:t>
    </dgm:pt>
    <dgm:pt modelId="{E0B9FFAA-6BC5-4A50-9C5D-5E485D7C828E}" type="parTrans" cxnId="{F8193C35-1491-42AC-B740-758BCD1F0015}">
      <dgm:prSet/>
      <dgm:spPr/>
      <dgm:t>
        <a:bodyPr/>
        <a:lstStyle/>
        <a:p>
          <a:endParaRPr lang="en-US"/>
        </a:p>
      </dgm:t>
    </dgm:pt>
    <dgm:pt modelId="{ACD31899-CA12-4782-A8BC-034F3D25AA72}" type="sibTrans" cxnId="{F8193C35-1491-42AC-B740-758BCD1F0015}">
      <dgm:prSet/>
      <dgm:spPr/>
      <dgm:t>
        <a:bodyPr/>
        <a:lstStyle/>
        <a:p>
          <a:endParaRPr lang="en-US"/>
        </a:p>
      </dgm:t>
    </dgm:pt>
    <dgm:pt modelId="{1FFB6759-B136-415C-9207-A6254D396A77}">
      <dgm:prSet/>
      <dgm:spPr/>
      <dgm:t>
        <a:bodyPr/>
        <a:lstStyle/>
        <a:p>
          <a:r>
            <a:rPr lang="en-US" b="1" i="0">
              <a:hlinkClick xmlns:r="http://schemas.openxmlformats.org/officeDocument/2006/relationships" r:id="rId1"/>
            </a:rPr>
            <a:t>Governance</a:t>
          </a:r>
          <a:r>
            <a:rPr lang="en-US" b="0" i="0">
              <a:hlinkClick xmlns:r="http://schemas.openxmlformats.org/officeDocument/2006/relationships" r:id="rId1"/>
            </a:rPr>
            <a:t>: Stable governance with a focus on industrialization</a:t>
          </a:r>
          <a:r>
            <a:rPr lang="en-US" b="0" i="0" baseline="30000">
              <a:hlinkClick xmlns:r="http://schemas.openxmlformats.org/officeDocument/2006/relationships" r:id="rId4"/>
            </a:rPr>
            <a:t>4</a:t>
          </a:r>
          <a:r>
            <a:rPr lang="en-US" b="0" i="0"/>
            <a:t>.</a:t>
          </a:r>
          <a:endParaRPr lang="en-US"/>
        </a:p>
      </dgm:t>
    </dgm:pt>
    <dgm:pt modelId="{F867092E-331A-4EA3-897C-D61122B0197F}" type="parTrans" cxnId="{C3458B75-10A0-41DA-B9B6-6FA49E414C4D}">
      <dgm:prSet/>
      <dgm:spPr/>
      <dgm:t>
        <a:bodyPr/>
        <a:lstStyle/>
        <a:p>
          <a:endParaRPr lang="en-US"/>
        </a:p>
      </dgm:t>
    </dgm:pt>
    <dgm:pt modelId="{8511E46C-768B-490B-BF6F-54087CB497B7}" type="sibTrans" cxnId="{C3458B75-10A0-41DA-B9B6-6FA49E414C4D}">
      <dgm:prSet/>
      <dgm:spPr/>
      <dgm:t>
        <a:bodyPr/>
        <a:lstStyle/>
        <a:p>
          <a:endParaRPr lang="en-US"/>
        </a:p>
      </dgm:t>
    </dgm:pt>
    <dgm:pt modelId="{41BDECC7-2E1D-4178-9D4A-3FD23215D5C9}">
      <dgm:prSet/>
      <dgm:spPr/>
      <dgm:t>
        <a:bodyPr/>
        <a:lstStyle/>
        <a:p>
          <a:r>
            <a:rPr lang="en-US" b="1" i="0"/>
            <a:t>Telangana</a:t>
          </a:r>
          <a:r>
            <a:rPr lang="en-US" b="0" i="0"/>
            <a:t>:</a:t>
          </a:r>
          <a:endParaRPr lang="en-US"/>
        </a:p>
      </dgm:t>
    </dgm:pt>
    <dgm:pt modelId="{2501E31B-4CAD-4504-BFD6-BD5A1FB69355}" type="parTrans" cxnId="{F45CA492-66D5-4D5D-96FA-B816ED2AE748}">
      <dgm:prSet/>
      <dgm:spPr/>
      <dgm:t>
        <a:bodyPr/>
        <a:lstStyle/>
        <a:p>
          <a:endParaRPr lang="en-US"/>
        </a:p>
      </dgm:t>
    </dgm:pt>
    <dgm:pt modelId="{23158E39-0AB3-4CEB-A60A-B2BEF208B7DF}" type="sibTrans" cxnId="{F45CA492-66D5-4D5D-96FA-B816ED2AE748}">
      <dgm:prSet/>
      <dgm:spPr/>
      <dgm:t>
        <a:bodyPr/>
        <a:lstStyle/>
        <a:p>
          <a:endParaRPr lang="en-US"/>
        </a:p>
      </dgm:t>
    </dgm:pt>
    <dgm:pt modelId="{908F646F-C635-483B-B754-16334387E396}">
      <dgm:prSet/>
      <dgm:spPr/>
      <dgm:t>
        <a:bodyPr/>
        <a:lstStyle/>
        <a:p>
          <a:r>
            <a:rPr lang="en-US" b="1" i="0"/>
            <a:t>Subsidies</a:t>
          </a:r>
          <a:r>
            <a:rPr lang="en-US" b="0" i="0"/>
            <a:t>: Known for its startup-friendly policies and subsidies for IT and biotech sectors.</a:t>
          </a:r>
          <a:endParaRPr lang="en-US"/>
        </a:p>
      </dgm:t>
    </dgm:pt>
    <dgm:pt modelId="{89F0CF69-F734-43D4-A90F-C2FC7C697DAA}" type="parTrans" cxnId="{2FCBC404-9C8D-42F1-B026-67AD80813C68}">
      <dgm:prSet/>
      <dgm:spPr/>
      <dgm:t>
        <a:bodyPr/>
        <a:lstStyle/>
        <a:p>
          <a:endParaRPr lang="en-US"/>
        </a:p>
      </dgm:t>
    </dgm:pt>
    <dgm:pt modelId="{BE5B1A73-3A93-4056-BA9B-AE8DA0738FE3}" type="sibTrans" cxnId="{2FCBC404-9C8D-42F1-B026-67AD80813C68}">
      <dgm:prSet/>
      <dgm:spPr/>
      <dgm:t>
        <a:bodyPr/>
        <a:lstStyle/>
        <a:p>
          <a:endParaRPr lang="en-US"/>
        </a:p>
      </dgm:t>
    </dgm:pt>
    <dgm:pt modelId="{44660D32-C224-45C8-9639-E9E5DB3A4090}">
      <dgm:prSet/>
      <dgm:spPr/>
      <dgm:t>
        <a:bodyPr/>
        <a:lstStyle/>
        <a:p>
          <a:r>
            <a:rPr lang="en-US" b="1" i="0"/>
            <a:t>Ease of Doing Business</a:t>
          </a:r>
          <a:r>
            <a:rPr lang="en-US" b="0" i="0"/>
            <a:t>: Hyderabad is a key contributor to its high ranking.</a:t>
          </a:r>
          <a:endParaRPr lang="en-US"/>
        </a:p>
      </dgm:t>
    </dgm:pt>
    <dgm:pt modelId="{71E7C589-A143-4C0E-8BE2-843950D213A0}" type="parTrans" cxnId="{013FE180-CFDA-49F2-903D-AD9C7FA79219}">
      <dgm:prSet/>
      <dgm:spPr/>
      <dgm:t>
        <a:bodyPr/>
        <a:lstStyle/>
        <a:p>
          <a:endParaRPr lang="en-US"/>
        </a:p>
      </dgm:t>
    </dgm:pt>
    <dgm:pt modelId="{96A48DAF-8642-44CB-9EB6-18F3D37FC90C}" type="sibTrans" cxnId="{013FE180-CFDA-49F2-903D-AD9C7FA79219}">
      <dgm:prSet/>
      <dgm:spPr/>
      <dgm:t>
        <a:bodyPr/>
        <a:lstStyle/>
        <a:p>
          <a:endParaRPr lang="en-US"/>
        </a:p>
      </dgm:t>
    </dgm:pt>
    <dgm:pt modelId="{12373A8E-FFA1-4A4D-95B0-F37DDA5494DE}">
      <dgm:prSet/>
      <dgm:spPr/>
      <dgm:t>
        <a:bodyPr/>
        <a:lstStyle/>
        <a:p>
          <a:r>
            <a:rPr lang="en-US" b="1" i="0"/>
            <a:t>Governance</a:t>
          </a:r>
          <a:r>
            <a:rPr lang="en-US" b="0" i="0"/>
            <a:t>: Progressive governance with a focus on innovation and technology.</a:t>
          </a:r>
          <a:endParaRPr lang="en-US"/>
        </a:p>
      </dgm:t>
    </dgm:pt>
    <dgm:pt modelId="{BD2FE773-C979-405C-BD8D-43E76B2BCC82}" type="parTrans" cxnId="{8E0414ED-CEE7-4128-B804-A856417428FB}">
      <dgm:prSet/>
      <dgm:spPr/>
      <dgm:t>
        <a:bodyPr/>
        <a:lstStyle/>
        <a:p>
          <a:endParaRPr lang="en-US"/>
        </a:p>
      </dgm:t>
    </dgm:pt>
    <dgm:pt modelId="{36F9FE7F-151B-48F0-9A3D-B664693BD70D}" type="sibTrans" cxnId="{8E0414ED-CEE7-4128-B804-A856417428FB}">
      <dgm:prSet/>
      <dgm:spPr/>
      <dgm:t>
        <a:bodyPr/>
        <a:lstStyle/>
        <a:p>
          <a:endParaRPr lang="en-US"/>
        </a:p>
      </dgm:t>
    </dgm:pt>
    <dgm:pt modelId="{52262C60-6CCA-4196-B562-35D84D7098D8}" type="pres">
      <dgm:prSet presAssocID="{4AB847C7-CDBA-4EAC-813C-07E5A99EEA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24B7D6-114E-4C5E-90A8-B020DDA02617}" type="pres">
      <dgm:prSet presAssocID="{DA3010FF-438E-4FF5-9E98-CE5097A9C28E}" presName="root" presStyleCnt="0"/>
      <dgm:spPr/>
    </dgm:pt>
    <dgm:pt modelId="{5D74BE4C-36D8-41F4-8750-E29800EB5F4A}" type="pres">
      <dgm:prSet presAssocID="{DA3010FF-438E-4FF5-9E98-CE5097A9C28E}" presName="rootComposite" presStyleCnt="0"/>
      <dgm:spPr/>
    </dgm:pt>
    <dgm:pt modelId="{12E50ADC-803E-4480-A574-CAE3D4BDCD41}" type="pres">
      <dgm:prSet presAssocID="{DA3010FF-438E-4FF5-9E98-CE5097A9C28E}" presName="rootText" presStyleLbl="node1" presStyleIdx="0" presStyleCnt="5"/>
      <dgm:spPr/>
    </dgm:pt>
    <dgm:pt modelId="{3C522C88-414D-46A0-B7FF-05001A1770E5}" type="pres">
      <dgm:prSet presAssocID="{DA3010FF-438E-4FF5-9E98-CE5097A9C28E}" presName="rootConnector" presStyleLbl="node1" presStyleIdx="0" presStyleCnt="5"/>
      <dgm:spPr/>
    </dgm:pt>
    <dgm:pt modelId="{B6A2CC9E-1F64-452E-BDA3-2F21469EB4E3}" type="pres">
      <dgm:prSet presAssocID="{DA3010FF-438E-4FF5-9E98-CE5097A9C28E}" presName="childShape" presStyleCnt="0"/>
      <dgm:spPr/>
    </dgm:pt>
    <dgm:pt modelId="{B683C193-DE3E-46E6-9B81-887E905555E6}" type="pres">
      <dgm:prSet presAssocID="{72AC3524-EF17-46B1-AD95-637F84CEA8A1}" presName="Name13" presStyleLbl="parChTrans1D2" presStyleIdx="0" presStyleCnt="15"/>
      <dgm:spPr/>
    </dgm:pt>
    <dgm:pt modelId="{EB24BFBD-4046-4682-AABC-622CC4FE577B}" type="pres">
      <dgm:prSet presAssocID="{47DD2794-35F4-477C-B4C2-7F23AD9DBA46}" presName="childText" presStyleLbl="bgAcc1" presStyleIdx="0" presStyleCnt="15">
        <dgm:presLayoutVars>
          <dgm:bulletEnabled val="1"/>
        </dgm:presLayoutVars>
      </dgm:prSet>
      <dgm:spPr/>
    </dgm:pt>
    <dgm:pt modelId="{4196CE79-70F6-497B-ADFE-AA2FED5195AF}" type="pres">
      <dgm:prSet presAssocID="{1796E5D7-08DC-4310-A09B-205DCDC7E490}" presName="Name13" presStyleLbl="parChTrans1D2" presStyleIdx="1" presStyleCnt="15"/>
      <dgm:spPr/>
    </dgm:pt>
    <dgm:pt modelId="{4E53CE90-4665-49F6-9C00-287DB093B315}" type="pres">
      <dgm:prSet presAssocID="{832D7970-27C9-4E10-A88F-E772DF6C3AF8}" presName="childText" presStyleLbl="bgAcc1" presStyleIdx="1" presStyleCnt="15">
        <dgm:presLayoutVars>
          <dgm:bulletEnabled val="1"/>
        </dgm:presLayoutVars>
      </dgm:prSet>
      <dgm:spPr/>
    </dgm:pt>
    <dgm:pt modelId="{9D2C5043-202F-4BF8-8A76-94F41E5105D5}" type="pres">
      <dgm:prSet presAssocID="{B8E47065-8DBF-463A-8209-8A7F08687721}" presName="Name13" presStyleLbl="parChTrans1D2" presStyleIdx="2" presStyleCnt="15"/>
      <dgm:spPr/>
    </dgm:pt>
    <dgm:pt modelId="{2ED71A0F-57CE-4378-994A-313ABA4423BC}" type="pres">
      <dgm:prSet presAssocID="{58B38922-A1AE-4D1A-8B4C-3F5CE662DAC5}" presName="childText" presStyleLbl="bgAcc1" presStyleIdx="2" presStyleCnt="15">
        <dgm:presLayoutVars>
          <dgm:bulletEnabled val="1"/>
        </dgm:presLayoutVars>
      </dgm:prSet>
      <dgm:spPr/>
    </dgm:pt>
    <dgm:pt modelId="{D258C544-02DE-4FFC-81A9-22665BEB2964}" type="pres">
      <dgm:prSet presAssocID="{D2AD9038-9F82-49B8-9117-BC069A6E0955}" presName="root" presStyleCnt="0"/>
      <dgm:spPr/>
    </dgm:pt>
    <dgm:pt modelId="{72CD28A1-FDA5-4C2D-828F-8C18A4C57193}" type="pres">
      <dgm:prSet presAssocID="{D2AD9038-9F82-49B8-9117-BC069A6E0955}" presName="rootComposite" presStyleCnt="0"/>
      <dgm:spPr/>
    </dgm:pt>
    <dgm:pt modelId="{7D40D842-E679-42E4-87E6-8BDD1B267E5D}" type="pres">
      <dgm:prSet presAssocID="{D2AD9038-9F82-49B8-9117-BC069A6E0955}" presName="rootText" presStyleLbl="node1" presStyleIdx="1" presStyleCnt="5"/>
      <dgm:spPr/>
    </dgm:pt>
    <dgm:pt modelId="{CA8F2A6D-B2DF-4B2C-8326-AE53D11602D3}" type="pres">
      <dgm:prSet presAssocID="{D2AD9038-9F82-49B8-9117-BC069A6E0955}" presName="rootConnector" presStyleLbl="node1" presStyleIdx="1" presStyleCnt="5"/>
      <dgm:spPr/>
    </dgm:pt>
    <dgm:pt modelId="{912099A0-DE81-4DC0-AF32-EB5A88AEE9FB}" type="pres">
      <dgm:prSet presAssocID="{D2AD9038-9F82-49B8-9117-BC069A6E0955}" presName="childShape" presStyleCnt="0"/>
      <dgm:spPr/>
    </dgm:pt>
    <dgm:pt modelId="{09E36ADA-ABFC-4C3D-9F44-BB02909830FB}" type="pres">
      <dgm:prSet presAssocID="{619D73A3-9DFC-49DE-B0E8-1954F4983EB2}" presName="Name13" presStyleLbl="parChTrans1D2" presStyleIdx="3" presStyleCnt="15"/>
      <dgm:spPr/>
    </dgm:pt>
    <dgm:pt modelId="{3FDFFAE4-4F0E-49B0-95AD-6A38110FE887}" type="pres">
      <dgm:prSet presAssocID="{53F817E2-FE71-467B-A1F2-A96146CD8690}" presName="childText" presStyleLbl="bgAcc1" presStyleIdx="3" presStyleCnt="15">
        <dgm:presLayoutVars>
          <dgm:bulletEnabled val="1"/>
        </dgm:presLayoutVars>
      </dgm:prSet>
      <dgm:spPr/>
    </dgm:pt>
    <dgm:pt modelId="{8571AD99-107E-4FF5-A21F-6ED588A5B314}" type="pres">
      <dgm:prSet presAssocID="{E73D5EB0-8257-4BFD-884E-16C96C35C2F2}" presName="Name13" presStyleLbl="parChTrans1D2" presStyleIdx="4" presStyleCnt="15"/>
      <dgm:spPr/>
    </dgm:pt>
    <dgm:pt modelId="{6A6BEAFE-5070-4A8F-A63B-4AA23D2DA2AF}" type="pres">
      <dgm:prSet presAssocID="{EEE606ED-94E2-4260-B711-B73F6E79FACF}" presName="childText" presStyleLbl="bgAcc1" presStyleIdx="4" presStyleCnt="15">
        <dgm:presLayoutVars>
          <dgm:bulletEnabled val="1"/>
        </dgm:presLayoutVars>
      </dgm:prSet>
      <dgm:spPr/>
    </dgm:pt>
    <dgm:pt modelId="{3E48DEE8-E271-4CDD-9F56-4358917D3E5A}" type="pres">
      <dgm:prSet presAssocID="{1F8753DA-A125-4275-945C-E110D88A2CA0}" presName="Name13" presStyleLbl="parChTrans1D2" presStyleIdx="5" presStyleCnt="15"/>
      <dgm:spPr/>
    </dgm:pt>
    <dgm:pt modelId="{2CC06226-9E09-48AE-A515-B6CFCC80E57A}" type="pres">
      <dgm:prSet presAssocID="{05C093B7-629B-4695-92B9-B49BE7D4E71F}" presName="childText" presStyleLbl="bgAcc1" presStyleIdx="5" presStyleCnt="15">
        <dgm:presLayoutVars>
          <dgm:bulletEnabled val="1"/>
        </dgm:presLayoutVars>
      </dgm:prSet>
      <dgm:spPr/>
    </dgm:pt>
    <dgm:pt modelId="{5D2C1BD3-7551-4CD7-A39F-22B1E8E2EB11}" type="pres">
      <dgm:prSet presAssocID="{7A1A94BE-A7E5-4D82-A2ED-44E82DDA595D}" presName="root" presStyleCnt="0"/>
      <dgm:spPr/>
    </dgm:pt>
    <dgm:pt modelId="{4291D29A-6885-4586-8D86-AB19A7F6FFFB}" type="pres">
      <dgm:prSet presAssocID="{7A1A94BE-A7E5-4D82-A2ED-44E82DDA595D}" presName="rootComposite" presStyleCnt="0"/>
      <dgm:spPr/>
    </dgm:pt>
    <dgm:pt modelId="{B66BFCCE-DEC5-42F2-AF2B-B0D83B357DA1}" type="pres">
      <dgm:prSet presAssocID="{7A1A94BE-A7E5-4D82-A2ED-44E82DDA595D}" presName="rootText" presStyleLbl="node1" presStyleIdx="2" presStyleCnt="5"/>
      <dgm:spPr/>
    </dgm:pt>
    <dgm:pt modelId="{260A001C-2910-40A9-BA49-A838ACA663B5}" type="pres">
      <dgm:prSet presAssocID="{7A1A94BE-A7E5-4D82-A2ED-44E82DDA595D}" presName="rootConnector" presStyleLbl="node1" presStyleIdx="2" presStyleCnt="5"/>
      <dgm:spPr/>
    </dgm:pt>
    <dgm:pt modelId="{D5A05A60-05B7-4500-9CDB-DD7DB9EDF994}" type="pres">
      <dgm:prSet presAssocID="{7A1A94BE-A7E5-4D82-A2ED-44E82DDA595D}" presName="childShape" presStyleCnt="0"/>
      <dgm:spPr/>
    </dgm:pt>
    <dgm:pt modelId="{74C5A398-35C1-448C-B855-AE286C7E8EC0}" type="pres">
      <dgm:prSet presAssocID="{0C4D256E-1D9F-4494-A0B8-F0D22870DE0C}" presName="Name13" presStyleLbl="parChTrans1D2" presStyleIdx="6" presStyleCnt="15"/>
      <dgm:spPr/>
    </dgm:pt>
    <dgm:pt modelId="{3FC253CD-5B52-464B-8888-7B9B7C3E8726}" type="pres">
      <dgm:prSet presAssocID="{45EC0376-E3DE-411B-A1CF-1CF1E67271C8}" presName="childText" presStyleLbl="bgAcc1" presStyleIdx="6" presStyleCnt="15">
        <dgm:presLayoutVars>
          <dgm:bulletEnabled val="1"/>
        </dgm:presLayoutVars>
      </dgm:prSet>
      <dgm:spPr/>
    </dgm:pt>
    <dgm:pt modelId="{44BCD839-70E4-4224-B11D-5900BD92F96E}" type="pres">
      <dgm:prSet presAssocID="{DC0481A5-4FCA-4089-82A7-9A0C7F146F5C}" presName="Name13" presStyleLbl="parChTrans1D2" presStyleIdx="7" presStyleCnt="15"/>
      <dgm:spPr/>
    </dgm:pt>
    <dgm:pt modelId="{461DF6E7-D4B8-42E9-9819-21A0784EA127}" type="pres">
      <dgm:prSet presAssocID="{8C9A7E1C-1FDB-4BDB-BE7F-F1F158F9D35B}" presName="childText" presStyleLbl="bgAcc1" presStyleIdx="7" presStyleCnt="15">
        <dgm:presLayoutVars>
          <dgm:bulletEnabled val="1"/>
        </dgm:presLayoutVars>
      </dgm:prSet>
      <dgm:spPr/>
    </dgm:pt>
    <dgm:pt modelId="{36221534-F165-4E87-94A2-B7B9243085E8}" type="pres">
      <dgm:prSet presAssocID="{EB8C1CB9-45A3-4C32-B2D9-45AAC1311C75}" presName="Name13" presStyleLbl="parChTrans1D2" presStyleIdx="8" presStyleCnt="15"/>
      <dgm:spPr/>
    </dgm:pt>
    <dgm:pt modelId="{35D68537-1870-47AE-893E-DD807EEE592C}" type="pres">
      <dgm:prSet presAssocID="{F2DC34F7-1817-424E-8ED6-D0AC6F1E20EE}" presName="childText" presStyleLbl="bgAcc1" presStyleIdx="8" presStyleCnt="15">
        <dgm:presLayoutVars>
          <dgm:bulletEnabled val="1"/>
        </dgm:presLayoutVars>
      </dgm:prSet>
      <dgm:spPr/>
    </dgm:pt>
    <dgm:pt modelId="{84F44F0F-710E-4D98-BA75-BDB022DFC008}" type="pres">
      <dgm:prSet presAssocID="{4675813F-3F0F-4FA2-A695-8C4167395234}" presName="root" presStyleCnt="0"/>
      <dgm:spPr/>
    </dgm:pt>
    <dgm:pt modelId="{CBCDADF5-7571-4EBC-B7B1-6F86462BEB95}" type="pres">
      <dgm:prSet presAssocID="{4675813F-3F0F-4FA2-A695-8C4167395234}" presName="rootComposite" presStyleCnt="0"/>
      <dgm:spPr/>
    </dgm:pt>
    <dgm:pt modelId="{3B5D3924-5EB2-4F6B-B42E-5B2D0523F3EF}" type="pres">
      <dgm:prSet presAssocID="{4675813F-3F0F-4FA2-A695-8C4167395234}" presName="rootText" presStyleLbl="node1" presStyleIdx="3" presStyleCnt="5"/>
      <dgm:spPr/>
    </dgm:pt>
    <dgm:pt modelId="{48FF0A49-DF60-44FF-87EA-CB81810243EA}" type="pres">
      <dgm:prSet presAssocID="{4675813F-3F0F-4FA2-A695-8C4167395234}" presName="rootConnector" presStyleLbl="node1" presStyleIdx="3" presStyleCnt="5"/>
      <dgm:spPr/>
    </dgm:pt>
    <dgm:pt modelId="{B1958FEF-3D8E-4AE4-A187-1A9A7AAC1B04}" type="pres">
      <dgm:prSet presAssocID="{4675813F-3F0F-4FA2-A695-8C4167395234}" presName="childShape" presStyleCnt="0"/>
      <dgm:spPr/>
    </dgm:pt>
    <dgm:pt modelId="{09BE623F-C97C-480D-BC2E-54F91ABB5C9F}" type="pres">
      <dgm:prSet presAssocID="{7FC06C8D-411B-4B47-B3D8-C6B057F0D5AB}" presName="Name13" presStyleLbl="parChTrans1D2" presStyleIdx="9" presStyleCnt="15"/>
      <dgm:spPr/>
    </dgm:pt>
    <dgm:pt modelId="{C5708EC3-9FBA-423F-80B0-9403C402B94E}" type="pres">
      <dgm:prSet presAssocID="{20E51F97-94F6-4DB2-86F6-FA625F1FDE25}" presName="childText" presStyleLbl="bgAcc1" presStyleIdx="9" presStyleCnt="15">
        <dgm:presLayoutVars>
          <dgm:bulletEnabled val="1"/>
        </dgm:presLayoutVars>
      </dgm:prSet>
      <dgm:spPr/>
    </dgm:pt>
    <dgm:pt modelId="{69C6E180-4F0B-47CA-B0D8-A8A8738B56A1}" type="pres">
      <dgm:prSet presAssocID="{E0B9FFAA-6BC5-4A50-9C5D-5E485D7C828E}" presName="Name13" presStyleLbl="parChTrans1D2" presStyleIdx="10" presStyleCnt="15"/>
      <dgm:spPr/>
    </dgm:pt>
    <dgm:pt modelId="{495F8EBC-E7FB-47DE-8BBD-C34C8789E509}" type="pres">
      <dgm:prSet presAssocID="{60DDFB03-88F3-4DFF-B643-C9B0F8500E83}" presName="childText" presStyleLbl="bgAcc1" presStyleIdx="10" presStyleCnt="15">
        <dgm:presLayoutVars>
          <dgm:bulletEnabled val="1"/>
        </dgm:presLayoutVars>
      </dgm:prSet>
      <dgm:spPr/>
    </dgm:pt>
    <dgm:pt modelId="{A9A67193-5BCE-493D-B0F6-C539E2268A43}" type="pres">
      <dgm:prSet presAssocID="{F867092E-331A-4EA3-897C-D61122B0197F}" presName="Name13" presStyleLbl="parChTrans1D2" presStyleIdx="11" presStyleCnt="15"/>
      <dgm:spPr/>
    </dgm:pt>
    <dgm:pt modelId="{7F24A3B3-5C00-43F6-8A37-203433EEB3C0}" type="pres">
      <dgm:prSet presAssocID="{1FFB6759-B136-415C-9207-A6254D396A77}" presName="childText" presStyleLbl="bgAcc1" presStyleIdx="11" presStyleCnt="15">
        <dgm:presLayoutVars>
          <dgm:bulletEnabled val="1"/>
        </dgm:presLayoutVars>
      </dgm:prSet>
      <dgm:spPr/>
    </dgm:pt>
    <dgm:pt modelId="{A9DBDA05-D863-46C9-B04B-133AC6B3DD2C}" type="pres">
      <dgm:prSet presAssocID="{41BDECC7-2E1D-4178-9D4A-3FD23215D5C9}" presName="root" presStyleCnt="0"/>
      <dgm:spPr/>
    </dgm:pt>
    <dgm:pt modelId="{A4CABBD6-0E17-412D-9877-E77E49EAA07F}" type="pres">
      <dgm:prSet presAssocID="{41BDECC7-2E1D-4178-9D4A-3FD23215D5C9}" presName="rootComposite" presStyleCnt="0"/>
      <dgm:spPr/>
    </dgm:pt>
    <dgm:pt modelId="{36ACB993-FC43-4D6C-8095-E8E72A2A6D67}" type="pres">
      <dgm:prSet presAssocID="{41BDECC7-2E1D-4178-9D4A-3FD23215D5C9}" presName="rootText" presStyleLbl="node1" presStyleIdx="4" presStyleCnt="5"/>
      <dgm:spPr/>
    </dgm:pt>
    <dgm:pt modelId="{AA086C36-4C9B-4420-B836-B77F86D9C8E3}" type="pres">
      <dgm:prSet presAssocID="{41BDECC7-2E1D-4178-9D4A-3FD23215D5C9}" presName="rootConnector" presStyleLbl="node1" presStyleIdx="4" presStyleCnt="5"/>
      <dgm:spPr/>
    </dgm:pt>
    <dgm:pt modelId="{0B5E7153-4389-4517-B30A-169E101735F3}" type="pres">
      <dgm:prSet presAssocID="{41BDECC7-2E1D-4178-9D4A-3FD23215D5C9}" presName="childShape" presStyleCnt="0"/>
      <dgm:spPr/>
    </dgm:pt>
    <dgm:pt modelId="{6E2AFEF1-EA3C-4425-AA14-5C3701E62069}" type="pres">
      <dgm:prSet presAssocID="{89F0CF69-F734-43D4-A90F-C2FC7C697DAA}" presName="Name13" presStyleLbl="parChTrans1D2" presStyleIdx="12" presStyleCnt="15"/>
      <dgm:spPr/>
    </dgm:pt>
    <dgm:pt modelId="{382B7212-B18B-4D62-A4C2-C82A67557BD8}" type="pres">
      <dgm:prSet presAssocID="{908F646F-C635-483B-B754-16334387E396}" presName="childText" presStyleLbl="bgAcc1" presStyleIdx="12" presStyleCnt="15">
        <dgm:presLayoutVars>
          <dgm:bulletEnabled val="1"/>
        </dgm:presLayoutVars>
      </dgm:prSet>
      <dgm:spPr/>
    </dgm:pt>
    <dgm:pt modelId="{C81CF572-CBDE-46AC-96B8-8DF99A9220A9}" type="pres">
      <dgm:prSet presAssocID="{71E7C589-A143-4C0E-8BE2-843950D213A0}" presName="Name13" presStyleLbl="parChTrans1D2" presStyleIdx="13" presStyleCnt="15"/>
      <dgm:spPr/>
    </dgm:pt>
    <dgm:pt modelId="{16D756E6-968A-4CD1-AD60-F972D979D266}" type="pres">
      <dgm:prSet presAssocID="{44660D32-C224-45C8-9639-E9E5DB3A4090}" presName="childText" presStyleLbl="bgAcc1" presStyleIdx="13" presStyleCnt="15">
        <dgm:presLayoutVars>
          <dgm:bulletEnabled val="1"/>
        </dgm:presLayoutVars>
      </dgm:prSet>
      <dgm:spPr/>
    </dgm:pt>
    <dgm:pt modelId="{184C62F1-C451-49AB-9E37-5838F36AE04C}" type="pres">
      <dgm:prSet presAssocID="{BD2FE773-C979-405C-BD8D-43E76B2BCC82}" presName="Name13" presStyleLbl="parChTrans1D2" presStyleIdx="14" presStyleCnt="15"/>
      <dgm:spPr/>
    </dgm:pt>
    <dgm:pt modelId="{B775213E-3AFA-49D7-B59E-C6BAE7B2E798}" type="pres">
      <dgm:prSet presAssocID="{12373A8E-FFA1-4A4D-95B0-F37DDA5494DE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2FCBC404-9C8D-42F1-B026-67AD80813C68}" srcId="{41BDECC7-2E1D-4178-9D4A-3FD23215D5C9}" destId="{908F646F-C635-483B-B754-16334387E396}" srcOrd="0" destOrd="0" parTransId="{89F0CF69-F734-43D4-A90F-C2FC7C697DAA}" sibTransId="{BE5B1A73-3A93-4056-BA9B-AE8DA0738FE3}"/>
    <dgm:cxn modelId="{9865A414-6737-4D54-82A9-5608BF2A7F2E}" srcId="{4AB847C7-CDBA-4EAC-813C-07E5A99EEA65}" destId="{DA3010FF-438E-4FF5-9E98-CE5097A9C28E}" srcOrd="0" destOrd="0" parTransId="{DE768164-0075-4311-BC0A-4169F04B32D6}" sibTransId="{8E576FD3-D10A-49A7-9CD3-F9EBAFE710FA}"/>
    <dgm:cxn modelId="{6D247116-9549-4B2D-AAAC-2AC3BF8DE694}" type="presOf" srcId="{B8E47065-8DBF-463A-8209-8A7F08687721}" destId="{9D2C5043-202F-4BF8-8A76-94F41E5105D5}" srcOrd="0" destOrd="0" presId="urn:microsoft.com/office/officeart/2005/8/layout/hierarchy3"/>
    <dgm:cxn modelId="{69BE1517-3D1E-4D70-A756-28432B54DD82}" type="presOf" srcId="{1FFB6759-B136-415C-9207-A6254D396A77}" destId="{7F24A3B3-5C00-43F6-8A37-203433EEB3C0}" srcOrd="0" destOrd="0" presId="urn:microsoft.com/office/officeart/2005/8/layout/hierarchy3"/>
    <dgm:cxn modelId="{DF78EC1D-2324-4FFF-9BCA-30FAC354DDC3}" type="presOf" srcId="{41BDECC7-2E1D-4178-9D4A-3FD23215D5C9}" destId="{AA086C36-4C9B-4420-B836-B77F86D9C8E3}" srcOrd="1" destOrd="0" presId="urn:microsoft.com/office/officeart/2005/8/layout/hierarchy3"/>
    <dgm:cxn modelId="{47595B1E-4CA3-4173-AE39-7E16C152FC52}" srcId="{4AB847C7-CDBA-4EAC-813C-07E5A99EEA65}" destId="{D2AD9038-9F82-49B8-9117-BC069A6E0955}" srcOrd="1" destOrd="0" parTransId="{0C85C07A-F405-4276-B323-679B35D04898}" sibTransId="{D37BBDED-904B-42D2-84FA-DE16067B1C05}"/>
    <dgm:cxn modelId="{A1F62722-6D13-44B1-AA3E-ABC2D22C9638}" type="presOf" srcId="{0C4D256E-1D9F-4494-A0B8-F0D22870DE0C}" destId="{74C5A398-35C1-448C-B855-AE286C7E8EC0}" srcOrd="0" destOrd="0" presId="urn:microsoft.com/office/officeart/2005/8/layout/hierarchy3"/>
    <dgm:cxn modelId="{A1855523-028D-4BE4-BECE-5B60D8C26C7C}" type="presOf" srcId="{D2AD9038-9F82-49B8-9117-BC069A6E0955}" destId="{CA8F2A6D-B2DF-4B2C-8326-AE53D11602D3}" srcOrd="1" destOrd="0" presId="urn:microsoft.com/office/officeart/2005/8/layout/hierarchy3"/>
    <dgm:cxn modelId="{EFAA0424-1BE8-413B-BD15-8BA87A151962}" type="presOf" srcId="{F867092E-331A-4EA3-897C-D61122B0197F}" destId="{A9A67193-5BCE-493D-B0F6-C539E2268A43}" srcOrd="0" destOrd="0" presId="urn:microsoft.com/office/officeart/2005/8/layout/hierarchy3"/>
    <dgm:cxn modelId="{B621C627-4B66-4E42-80F9-F82B0FB46ADA}" type="presOf" srcId="{1796E5D7-08DC-4310-A09B-205DCDC7E490}" destId="{4196CE79-70F6-497B-ADFE-AA2FED5195AF}" srcOrd="0" destOrd="0" presId="urn:microsoft.com/office/officeart/2005/8/layout/hierarchy3"/>
    <dgm:cxn modelId="{5E66B92A-EB45-4FF7-9060-0BBFB693BE96}" srcId="{DA3010FF-438E-4FF5-9E98-CE5097A9C28E}" destId="{58B38922-A1AE-4D1A-8B4C-3F5CE662DAC5}" srcOrd="2" destOrd="0" parTransId="{B8E47065-8DBF-463A-8209-8A7F08687721}" sibTransId="{13968314-BF51-46AA-933D-BB547C871156}"/>
    <dgm:cxn modelId="{CC480333-FC2E-4CBC-A074-70B24EBD1174}" type="presOf" srcId="{44660D32-C224-45C8-9639-E9E5DB3A4090}" destId="{16D756E6-968A-4CD1-AD60-F972D979D266}" srcOrd="0" destOrd="0" presId="urn:microsoft.com/office/officeart/2005/8/layout/hierarchy3"/>
    <dgm:cxn modelId="{F8193C35-1491-42AC-B740-758BCD1F0015}" srcId="{4675813F-3F0F-4FA2-A695-8C4167395234}" destId="{60DDFB03-88F3-4DFF-B643-C9B0F8500E83}" srcOrd="1" destOrd="0" parTransId="{E0B9FFAA-6BC5-4A50-9C5D-5E485D7C828E}" sibTransId="{ACD31899-CA12-4782-A8BC-034F3D25AA72}"/>
    <dgm:cxn modelId="{A3CC0038-963C-4C67-9C5F-8670A250E607}" type="presOf" srcId="{908F646F-C635-483B-B754-16334387E396}" destId="{382B7212-B18B-4D62-A4C2-C82A67557BD8}" srcOrd="0" destOrd="0" presId="urn:microsoft.com/office/officeart/2005/8/layout/hierarchy3"/>
    <dgm:cxn modelId="{E4EE853A-7EB7-46F7-964E-77A6660BBF7F}" type="presOf" srcId="{71E7C589-A143-4C0E-8BE2-843950D213A0}" destId="{C81CF572-CBDE-46AC-96B8-8DF99A9220A9}" srcOrd="0" destOrd="0" presId="urn:microsoft.com/office/officeart/2005/8/layout/hierarchy3"/>
    <dgm:cxn modelId="{A9B06F3D-A7DE-4B2D-8B24-083D5E886A93}" type="presOf" srcId="{7FC06C8D-411B-4B47-B3D8-C6B057F0D5AB}" destId="{09BE623F-C97C-480D-BC2E-54F91ABB5C9F}" srcOrd="0" destOrd="0" presId="urn:microsoft.com/office/officeart/2005/8/layout/hierarchy3"/>
    <dgm:cxn modelId="{2911BD3D-A835-4E21-9BA3-959D4AA948BE}" type="presOf" srcId="{E73D5EB0-8257-4BFD-884E-16C96C35C2F2}" destId="{8571AD99-107E-4FF5-A21F-6ED588A5B314}" srcOrd="0" destOrd="0" presId="urn:microsoft.com/office/officeart/2005/8/layout/hierarchy3"/>
    <dgm:cxn modelId="{54D3EB3E-6441-40D0-B781-55C252AD8835}" type="presOf" srcId="{20E51F97-94F6-4DB2-86F6-FA625F1FDE25}" destId="{C5708EC3-9FBA-423F-80B0-9403C402B94E}" srcOrd="0" destOrd="0" presId="urn:microsoft.com/office/officeart/2005/8/layout/hierarchy3"/>
    <dgm:cxn modelId="{60772840-FB85-4325-B023-7A028175A0FD}" type="presOf" srcId="{47DD2794-35F4-477C-B4C2-7F23AD9DBA46}" destId="{EB24BFBD-4046-4682-AABC-622CC4FE577B}" srcOrd="0" destOrd="0" presId="urn:microsoft.com/office/officeart/2005/8/layout/hierarchy3"/>
    <dgm:cxn modelId="{87F1FE5F-0DC1-40C0-8B2E-D13DB74D76F3}" srcId="{D2AD9038-9F82-49B8-9117-BC069A6E0955}" destId="{05C093B7-629B-4695-92B9-B49BE7D4E71F}" srcOrd="2" destOrd="0" parTransId="{1F8753DA-A125-4275-945C-E110D88A2CA0}" sibTransId="{88BBE41F-0A61-4B1F-8689-8B791736DF6E}"/>
    <dgm:cxn modelId="{E515C565-F23A-4FAD-9F0E-31F4821BBDAE}" type="presOf" srcId="{DA3010FF-438E-4FF5-9E98-CE5097A9C28E}" destId="{3C522C88-414D-46A0-B7FF-05001A1770E5}" srcOrd="1" destOrd="0" presId="urn:microsoft.com/office/officeart/2005/8/layout/hierarchy3"/>
    <dgm:cxn modelId="{D6322166-FF31-42C3-A08F-EFA4B4670817}" srcId="{DA3010FF-438E-4FF5-9E98-CE5097A9C28E}" destId="{47DD2794-35F4-477C-B4C2-7F23AD9DBA46}" srcOrd="0" destOrd="0" parTransId="{72AC3524-EF17-46B1-AD95-637F84CEA8A1}" sibTransId="{28710851-F564-4E87-A6A4-8B4B18B7A8E7}"/>
    <dgm:cxn modelId="{87905867-6B87-40E4-91C1-A355DE8AFCD6}" srcId="{7A1A94BE-A7E5-4D82-A2ED-44E82DDA595D}" destId="{8C9A7E1C-1FDB-4BDB-BE7F-F1F158F9D35B}" srcOrd="1" destOrd="0" parTransId="{DC0481A5-4FCA-4089-82A7-9A0C7F146F5C}" sibTransId="{1E29142E-86D8-4D7E-A88E-0A09E838059F}"/>
    <dgm:cxn modelId="{56ABAD47-24F5-4F01-A577-4B12A5AB6D0B}" type="presOf" srcId="{EB8C1CB9-45A3-4C32-B2D9-45AAC1311C75}" destId="{36221534-F165-4E87-94A2-B7B9243085E8}" srcOrd="0" destOrd="0" presId="urn:microsoft.com/office/officeart/2005/8/layout/hierarchy3"/>
    <dgm:cxn modelId="{2892CF6D-5E45-4848-ABD3-39DD83274482}" type="presOf" srcId="{EEE606ED-94E2-4260-B711-B73F6E79FACF}" destId="{6A6BEAFE-5070-4A8F-A63B-4AA23D2DA2AF}" srcOrd="0" destOrd="0" presId="urn:microsoft.com/office/officeart/2005/8/layout/hierarchy3"/>
    <dgm:cxn modelId="{5DD19F6E-E6B8-49C5-A579-17C21666B4EB}" type="presOf" srcId="{58B38922-A1AE-4D1A-8B4C-3F5CE662DAC5}" destId="{2ED71A0F-57CE-4378-994A-313ABA4423BC}" srcOrd="0" destOrd="0" presId="urn:microsoft.com/office/officeart/2005/8/layout/hierarchy3"/>
    <dgm:cxn modelId="{C3458B75-10A0-41DA-B9B6-6FA49E414C4D}" srcId="{4675813F-3F0F-4FA2-A695-8C4167395234}" destId="{1FFB6759-B136-415C-9207-A6254D396A77}" srcOrd="2" destOrd="0" parTransId="{F867092E-331A-4EA3-897C-D61122B0197F}" sibTransId="{8511E46C-768B-490B-BF6F-54087CB497B7}"/>
    <dgm:cxn modelId="{932A3F57-C493-44A7-89E0-C229CD6711E5}" type="presOf" srcId="{12373A8E-FFA1-4A4D-95B0-F37DDA5494DE}" destId="{B775213E-3AFA-49D7-B59E-C6BAE7B2E798}" srcOrd="0" destOrd="0" presId="urn:microsoft.com/office/officeart/2005/8/layout/hierarchy3"/>
    <dgm:cxn modelId="{A0489E57-D74F-4D56-938F-AB65651D100E}" type="presOf" srcId="{F2DC34F7-1817-424E-8ED6-D0AC6F1E20EE}" destId="{35D68537-1870-47AE-893E-DD807EEE592C}" srcOrd="0" destOrd="0" presId="urn:microsoft.com/office/officeart/2005/8/layout/hierarchy3"/>
    <dgm:cxn modelId="{7EE59C7F-1CF3-46A8-95A8-CBF60D87597A}" type="presOf" srcId="{4675813F-3F0F-4FA2-A695-8C4167395234}" destId="{3B5D3924-5EB2-4F6B-B42E-5B2D0523F3EF}" srcOrd="0" destOrd="0" presId="urn:microsoft.com/office/officeart/2005/8/layout/hierarchy3"/>
    <dgm:cxn modelId="{013FE180-CFDA-49F2-903D-AD9C7FA79219}" srcId="{41BDECC7-2E1D-4178-9D4A-3FD23215D5C9}" destId="{44660D32-C224-45C8-9639-E9E5DB3A4090}" srcOrd="1" destOrd="0" parTransId="{71E7C589-A143-4C0E-8BE2-843950D213A0}" sibTransId="{96A48DAF-8642-44CB-9EB6-18F3D37FC90C}"/>
    <dgm:cxn modelId="{04E0F285-1DE1-4D9E-9048-53C87D0BE5E3}" type="presOf" srcId="{41BDECC7-2E1D-4178-9D4A-3FD23215D5C9}" destId="{36ACB993-FC43-4D6C-8095-E8E72A2A6D67}" srcOrd="0" destOrd="0" presId="urn:microsoft.com/office/officeart/2005/8/layout/hierarchy3"/>
    <dgm:cxn modelId="{592F378A-9C41-40A0-919B-F2125D57F505}" srcId="{D2AD9038-9F82-49B8-9117-BC069A6E0955}" destId="{EEE606ED-94E2-4260-B711-B73F6E79FACF}" srcOrd="1" destOrd="0" parTransId="{E73D5EB0-8257-4BFD-884E-16C96C35C2F2}" sibTransId="{D78ECB8A-9E69-45FC-82B8-65F9CCD90286}"/>
    <dgm:cxn modelId="{7CCECF8B-FC06-452B-AF3D-79A18EC3CEAC}" type="presOf" srcId="{45EC0376-E3DE-411B-A1CF-1CF1E67271C8}" destId="{3FC253CD-5B52-464B-8888-7B9B7C3E8726}" srcOrd="0" destOrd="0" presId="urn:microsoft.com/office/officeart/2005/8/layout/hierarchy3"/>
    <dgm:cxn modelId="{F45CA492-66D5-4D5D-96FA-B816ED2AE748}" srcId="{4AB847C7-CDBA-4EAC-813C-07E5A99EEA65}" destId="{41BDECC7-2E1D-4178-9D4A-3FD23215D5C9}" srcOrd="4" destOrd="0" parTransId="{2501E31B-4CAD-4504-BFD6-BD5A1FB69355}" sibTransId="{23158E39-0AB3-4CEB-A60A-B2BEF208B7DF}"/>
    <dgm:cxn modelId="{858B2B9C-9E66-4973-A61F-FE8F3AB33A83}" type="presOf" srcId="{4675813F-3F0F-4FA2-A695-8C4167395234}" destId="{48FF0A49-DF60-44FF-87EA-CB81810243EA}" srcOrd="1" destOrd="0" presId="urn:microsoft.com/office/officeart/2005/8/layout/hierarchy3"/>
    <dgm:cxn modelId="{E051559E-D81F-40E3-BB53-5626F10CF5D2}" type="presOf" srcId="{89F0CF69-F734-43D4-A90F-C2FC7C697DAA}" destId="{6E2AFEF1-EA3C-4425-AA14-5C3701E62069}" srcOrd="0" destOrd="0" presId="urn:microsoft.com/office/officeart/2005/8/layout/hierarchy3"/>
    <dgm:cxn modelId="{B64D019F-2803-4DDA-A83F-E3CA620D64D0}" srcId="{4675813F-3F0F-4FA2-A695-8C4167395234}" destId="{20E51F97-94F6-4DB2-86F6-FA625F1FDE25}" srcOrd="0" destOrd="0" parTransId="{7FC06C8D-411B-4B47-B3D8-C6B057F0D5AB}" sibTransId="{043E4165-E9C6-4E65-B57E-F0C3DBD73376}"/>
    <dgm:cxn modelId="{7FDAE2A5-A79B-44F1-9C22-340A1386E67B}" type="presOf" srcId="{832D7970-27C9-4E10-A88F-E772DF6C3AF8}" destId="{4E53CE90-4665-49F6-9C00-287DB093B315}" srcOrd="0" destOrd="0" presId="urn:microsoft.com/office/officeart/2005/8/layout/hierarchy3"/>
    <dgm:cxn modelId="{406840AC-D038-46A7-BC24-075643EDD36D}" type="presOf" srcId="{53F817E2-FE71-467B-A1F2-A96146CD8690}" destId="{3FDFFAE4-4F0E-49B0-95AD-6A38110FE887}" srcOrd="0" destOrd="0" presId="urn:microsoft.com/office/officeart/2005/8/layout/hierarchy3"/>
    <dgm:cxn modelId="{F4F9ABB0-C5F9-400E-88A7-A413C7EA81EE}" type="presOf" srcId="{8C9A7E1C-1FDB-4BDB-BE7F-F1F158F9D35B}" destId="{461DF6E7-D4B8-42E9-9819-21A0784EA127}" srcOrd="0" destOrd="0" presId="urn:microsoft.com/office/officeart/2005/8/layout/hierarchy3"/>
    <dgm:cxn modelId="{5F25D4B2-4642-47EB-80DC-6FBF438AFD3C}" type="presOf" srcId="{7A1A94BE-A7E5-4D82-A2ED-44E82DDA595D}" destId="{260A001C-2910-40A9-BA49-A838ACA663B5}" srcOrd="1" destOrd="0" presId="urn:microsoft.com/office/officeart/2005/8/layout/hierarchy3"/>
    <dgm:cxn modelId="{E704AAB6-B72F-4F67-85BE-823237345F47}" type="presOf" srcId="{D2AD9038-9F82-49B8-9117-BC069A6E0955}" destId="{7D40D842-E679-42E4-87E6-8BDD1B267E5D}" srcOrd="0" destOrd="0" presId="urn:microsoft.com/office/officeart/2005/8/layout/hierarchy3"/>
    <dgm:cxn modelId="{DB5C13B8-8B75-4B23-84A9-A8EF6E2E9029}" type="presOf" srcId="{4AB847C7-CDBA-4EAC-813C-07E5A99EEA65}" destId="{52262C60-6CCA-4196-B562-35D84D7098D8}" srcOrd="0" destOrd="0" presId="urn:microsoft.com/office/officeart/2005/8/layout/hierarchy3"/>
    <dgm:cxn modelId="{0B1A36B8-E217-42BE-8732-0C67788A2457}" srcId="{DA3010FF-438E-4FF5-9E98-CE5097A9C28E}" destId="{832D7970-27C9-4E10-A88F-E772DF6C3AF8}" srcOrd="1" destOrd="0" parTransId="{1796E5D7-08DC-4310-A09B-205DCDC7E490}" sibTransId="{54BA469C-4C8C-407F-A608-36653CCE5C98}"/>
    <dgm:cxn modelId="{DC23D7BC-A20E-480C-A60E-0BC068528E42}" type="presOf" srcId="{72AC3524-EF17-46B1-AD95-637F84CEA8A1}" destId="{B683C193-DE3E-46E6-9B81-887E905555E6}" srcOrd="0" destOrd="0" presId="urn:microsoft.com/office/officeart/2005/8/layout/hierarchy3"/>
    <dgm:cxn modelId="{0F67E4BF-6CC9-4224-92C1-FD5D886C4813}" srcId="{4AB847C7-CDBA-4EAC-813C-07E5A99EEA65}" destId="{4675813F-3F0F-4FA2-A695-8C4167395234}" srcOrd="3" destOrd="0" parTransId="{987F8236-7FF2-4C38-954C-56321C1D4149}" sibTransId="{A74AFA41-1876-4C95-B5B7-1D4031CDAB8F}"/>
    <dgm:cxn modelId="{9357C3C5-EFBB-40C6-AECD-058F511C58AB}" type="presOf" srcId="{60DDFB03-88F3-4DFF-B643-C9B0F8500E83}" destId="{495F8EBC-E7FB-47DE-8BBD-C34C8789E509}" srcOrd="0" destOrd="0" presId="urn:microsoft.com/office/officeart/2005/8/layout/hierarchy3"/>
    <dgm:cxn modelId="{211A43D1-4D34-4A8E-92C5-113824809966}" type="presOf" srcId="{05C093B7-629B-4695-92B9-B49BE7D4E71F}" destId="{2CC06226-9E09-48AE-A515-B6CFCC80E57A}" srcOrd="0" destOrd="0" presId="urn:microsoft.com/office/officeart/2005/8/layout/hierarchy3"/>
    <dgm:cxn modelId="{624671D2-72F0-4A6B-BC48-8188E41EC381}" type="presOf" srcId="{BD2FE773-C979-405C-BD8D-43E76B2BCC82}" destId="{184C62F1-C451-49AB-9E37-5838F36AE04C}" srcOrd="0" destOrd="0" presId="urn:microsoft.com/office/officeart/2005/8/layout/hierarchy3"/>
    <dgm:cxn modelId="{BF72E2D5-C87B-482D-BA95-16E9C64AF966}" type="presOf" srcId="{1F8753DA-A125-4275-945C-E110D88A2CA0}" destId="{3E48DEE8-E271-4CDD-9F56-4358917D3E5A}" srcOrd="0" destOrd="0" presId="urn:microsoft.com/office/officeart/2005/8/layout/hierarchy3"/>
    <dgm:cxn modelId="{6A69DCDF-E965-42EF-BC86-FCCB32260E46}" type="presOf" srcId="{E0B9FFAA-6BC5-4A50-9C5D-5E485D7C828E}" destId="{69C6E180-4F0B-47CA-B0D8-A8A8738B56A1}" srcOrd="0" destOrd="0" presId="urn:microsoft.com/office/officeart/2005/8/layout/hierarchy3"/>
    <dgm:cxn modelId="{E143DFE5-62F3-4130-B675-BC0565B66CC0}" type="presOf" srcId="{DC0481A5-4FCA-4089-82A7-9A0C7F146F5C}" destId="{44BCD839-70E4-4224-B11D-5900BD92F96E}" srcOrd="0" destOrd="0" presId="urn:microsoft.com/office/officeart/2005/8/layout/hierarchy3"/>
    <dgm:cxn modelId="{B92DE1E5-F383-4333-86D0-600A9333079C}" srcId="{7A1A94BE-A7E5-4D82-A2ED-44E82DDA595D}" destId="{45EC0376-E3DE-411B-A1CF-1CF1E67271C8}" srcOrd="0" destOrd="0" parTransId="{0C4D256E-1D9F-4494-A0B8-F0D22870DE0C}" sibTransId="{D895E6D1-3F4B-444C-B664-22C1AE133C61}"/>
    <dgm:cxn modelId="{8A281AEC-FFCE-435A-AE4C-839AC548BECA}" srcId="{7A1A94BE-A7E5-4D82-A2ED-44E82DDA595D}" destId="{F2DC34F7-1817-424E-8ED6-D0AC6F1E20EE}" srcOrd="2" destOrd="0" parTransId="{EB8C1CB9-45A3-4C32-B2D9-45AAC1311C75}" sibTransId="{C8655C68-3E8B-427F-92C8-2B47024BE1C6}"/>
    <dgm:cxn modelId="{8E0414ED-CEE7-4128-B804-A856417428FB}" srcId="{41BDECC7-2E1D-4178-9D4A-3FD23215D5C9}" destId="{12373A8E-FFA1-4A4D-95B0-F37DDA5494DE}" srcOrd="2" destOrd="0" parTransId="{BD2FE773-C979-405C-BD8D-43E76B2BCC82}" sibTransId="{36F9FE7F-151B-48F0-9A3D-B664693BD70D}"/>
    <dgm:cxn modelId="{9A2EF9F1-984E-4C69-9ED7-57F5C8E5040C}" srcId="{4AB847C7-CDBA-4EAC-813C-07E5A99EEA65}" destId="{7A1A94BE-A7E5-4D82-A2ED-44E82DDA595D}" srcOrd="2" destOrd="0" parTransId="{EF1970EA-851C-4872-85EE-B89502373B58}" sibTransId="{29E92757-D27A-49EA-854A-7B4C70FFADE3}"/>
    <dgm:cxn modelId="{406F41F2-EB00-4F1A-90C7-491B75B21C00}" type="presOf" srcId="{7A1A94BE-A7E5-4D82-A2ED-44E82DDA595D}" destId="{B66BFCCE-DEC5-42F2-AF2B-B0D83B357DA1}" srcOrd="0" destOrd="0" presId="urn:microsoft.com/office/officeart/2005/8/layout/hierarchy3"/>
    <dgm:cxn modelId="{C30A13F3-E2AB-41DD-9494-312168A60535}" srcId="{D2AD9038-9F82-49B8-9117-BC069A6E0955}" destId="{53F817E2-FE71-467B-A1F2-A96146CD8690}" srcOrd="0" destOrd="0" parTransId="{619D73A3-9DFC-49DE-B0E8-1954F4983EB2}" sibTransId="{041B886A-B6A6-41C5-BA78-B72AC897A8E5}"/>
    <dgm:cxn modelId="{4ED6A8FB-7733-4EA9-84E9-7F20D63C3FBC}" type="presOf" srcId="{DA3010FF-438E-4FF5-9E98-CE5097A9C28E}" destId="{12E50ADC-803E-4480-A574-CAE3D4BDCD41}" srcOrd="0" destOrd="0" presId="urn:microsoft.com/office/officeart/2005/8/layout/hierarchy3"/>
    <dgm:cxn modelId="{F8335FFD-D0FE-4B9C-ABB0-273469341820}" type="presOf" srcId="{619D73A3-9DFC-49DE-B0E8-1954F4983EB2}" destId="{09E36ADA-ABFC-4C3D-9F44-BB02909830FB}" srcOrd="0" destOrd="0" presId="urn:microsoft.com/office/officeart/2005/8/layout/hierarchy3"/>
    <dgm:cxn modelId="{DBF97747-5D38-4A9B-B333-750903448211}" type="presParOf" srcId="{52262C60-6CCA-4196-B562-35D84D7098D8}" destId="{3224B7D6-114E-4C5E-90A8-B020DDA02617}" srcOrd="0" destOrd="0" presId="urn:microsoft.com/office/officeart/2005/8/layout/hierarchy3"/>
    <dgm:cxn modelId="{03F940AB-6B0F-41DD-A7A4-47E97B251103}" type="presParOf" srcId="{3224B7D6-114E-4C5E-90A8-B020DDA02617}" destId="{5D74BE4C-36D8-41F4-8750-E29800EB5F4A}" srcOrd="0" destOrd="0" presId="urn:microsoft.com/office/officeart/2005/8/layout/hierarchy3"/>
    <dgm:cxn modelId="{D6C210A2-1317-4A3A-A0E0-27167B570E2F}" type="presParOf" srcId="{5D74BE4C-36D8-41F4-8750-E29800EB5F4A}" destId="{12E50ADC-803E-4480-A574-CAE3D4BDCD41}" srcOrd="0" destOrd="0" presId="urn:microsoft.com/office/officeart/2005/8/layout/hierarchy3"/>
    <dgm:cxn modelId="{3967E3D5-14E3-46C7-8C89-D07069C2BAA3}" type="presParOf" srcId="{5D74BE4C-36D8-41F4-8750-E29800EB5F4A}" destId="{3C522C88-414D-46A0-B7FF-05001A1770E5}" srcOrd="1" destOrd="0" presId="urn:microsoft.com/office/officeart/2005/8/layout/hierarchy3"/>
    <dgm:cxn modelId="{3535B77B-2577-4AB7-859F-A7CC951754C9}" type="presParOf" srcId="{3224B7D6-114E-4C5E-90A8-B020DDA02617}" destId="{B6A2CC9E-1F64-452E-BDA3-2F21469EB4E3}" srcOrd="1" destOrd="0" presId="urn:microsoft.com/office/officeart/2005/8/layout/hierarchy3"/>
    <dgm:cxn modelId="{EE0DA796-8F86-4991-B8AC-5FBCC5A85C44}" type="presParOf" srcId="{B6A2CC9E-1F64-452E-BDA3-2F21469EB4E3}" destId="{B683C193-DE3E-46E6-9B81-887E905555E6}" srcOrd="0" destOrd="0" presId="urn:microsoft.com/office/officeart/2005/8/layout/hierarchy3"/>
    <dgm:cxn modelId="{2EB5CD96-3A21-419E-9831-9388AC15F164}" type="presParOf" srcId="{B6A2CC9E-1F64-452E-BDA3-2F21469EB4E3}" destId="{EB24BFBD-4046-4682-AABC-622CC4FE577B}" srcOrd="1" destOrd="0" presId="urn:microsoft.com/office/officeart/2005/8/layout/hierarchy3"/>
    <dgm:cxn modelId="{A1390479-69AC-4123-983B-B2BA76FDD13C}" type="presParOf" srcId="{B6A2CC9E-1F64-452E-BDA3-2F21469EB4E3}" destId="{4196CE79-70F6-497B-ADFE-AA2FED5195AF}" srcOrd="2" destOrd="0" presId="urn:microsoft.com/office/officeart/2005/8/layout/hierarchy3"/>
    <dgm:cxn modelId="{38E8D04E-2375-4008-8B2E-62BBAE12F12E}" type="presParOf" srcId="{B6A2CC9E-1F64-452E-BDA3-2F21469EB4E3}" destId="{4E53CE90-4665-49F6-9C00-287DB093B315}" srcOrd="3" destOrd="0" presId="urn:microsoft.com/office/officeart/2005/8/layout/hierarchy3"/>
    <dgm:cxn modelId="{55A577D9-4325-4124-B4F0-2DC45F1E5823}" type="presParOf" srcId="{B6A2CC9E-1F64-452E-BDA3-2F21469EB4E3}" destId="{9D2C5043-202F-4BF8-8A76-94F41E5105D5}" srcOrd="4" destOrd="0" presId="urn:microsoft.com/office/officeart/2005/8/layout/hierarchy3"/>
    <dgm:cxn modelId="{C4DDE5A7-6980-489A-9112-FB6B408B968B}" type="presParOf" srcId="{B6A2CC9E-1F64-452E-BDA3-2F21469EB4E3}" destId="{2ED71A0F-57CE-4378-994A-313ABA4423BC}" srcOrd="5" destOrd="0" presId="urn:microsoft.com/office/officeart/2005/8/layout/hierarchy3"/>
    <dgm:cxn modelId="{0C87D56D-7C7F-4500-ADD8-9F9443B61503}" type="presParOf" srcId="{52262C60-6CCA-4196-B562-35D84D7098D8}" destId="{D258C544-02DE-4FFC-81A9-22665BEB2964}" srcOrd="1" destOrd="0" presId="urn:microsoft.com/office/officeart/2005/8/layout/hierarchy3"/>
    <dgm:cxn modelId="{86F0E348-5631-46A7-B232-97127D77D59E}" type="presParOf" srcId="{D258C544-02DE-4FFC-81A9-22665BEB2964}" destId="{72CD28A1-FDA5-4C2D-828F-8C18A4C57193}" srcOrd="0" destOrd="0" presId="urn:microsoft.com/office/officeart/2005/8/layout/hierarchy3"/>
    <dgm:cxn modelId="{3072D9C4-9A8D-44E2-881E-E0A208EAA559}" type="presParOf" srcId="{72CD28A1-FDA5-4C2D-828F-8C18A4C57193}" destId="{7D40D842-E679-42E4-87E6-8BDD1B267E5D}" srcOrd="0" destOrd="0" presId="urn:microsoft.com/office/officeart/2005/8/layout/hierarchy3"/>
    <dgm:cxn modelId="{3FAB7EB5-71EE-40BE-9EB0-EB8AB148BD92}" type="presParOf" srcId="{72CD28A1-FDA5-4C2D-828F-8C18A4C57193}" destId="{CA8F2A6D-B2DF-4B2C-8326-AE53D11602D3}" srcOrd="1" destOrd="0" presId="urn:microsoft.com/office/officeart/2005/8/layout/hierarchy3"/>
    <dgm:cxn modelId="{3462D654-4A41-4256-99CA-D93F2ADCCCB9}" type="presParOf" srcId="{D258C544-02DE-4FFC-81A9-22665BEB2964}" destId="{912099A0-DE81-4DC0-AF32-EB5A88AEE9FB}" srcOrd="1" destOrd="0" presId="urn:microsoft.com/office/officeart/2005/8/layout/hierarchy3"/>
    <dgm:cxn modelId="{30E47631-E45B-4C71-B2B4-A4AEDE60B752}" type="presParOf" srcId="{912099A0-DE81-4DC0-AF32-EB5A88AEE9FB}" destId="{09E36ADA-ABFC-4C3D-9F44-BB02909830FB}" srcOrd="0" destOrd="0" presId="urn:microsoft.com/office/officeart/2005/8/layout/hierarchy3"/>
    <dgm:cxn modelId="{C6B869A1-FB68-4947-8229-794592F93E0D}" type="presParOf" srcId="{912099A0-DE81-4DC0-AF32-EB5A88AEE9FB}" destId="{3FDFFAE4-4F0E-49B0-95AD-6A38110FE887}" srcOrd="1" destOrd="0" presId="urn:microsoft.com/office/officeart/2005/8/layout/hierarchy3"/>
    <dgm:cxn modelId="{FBFAA637-AB9A-4FED-856C-BB295003D47E}" type="presParOf" srcId="{912099A0-DE81-4DC0-AF32-EB5A88AEE9FB}" destId="{8571AD99-107E-4FF5-A21F-6ED588A5B314}" srcOrd="2" destOrd="0" presId="urn:microsoft.com/office/officeart/2005/8/layout/hierarchy3"/>
    <dgm:cxn modelId="{D1CF80B2-B645-423C-994F-45646EA4FD72}" type="presParOf" srcId="{912099A0-DE81-4DC0-AF32-EB5A88AEE9FB}" destId="{6A6BEAFE-5070-4A8F-A63B-4AA23D2DA2AF}" srcOrd="3" destOrd="0" presId="urn:microsoft.com/office/officeart/2005/8/layout/hierarchy3"/>
    <dgm:cxn modelId="{7658E478-A004-4257-9B7D-6CF986C131DC}" type="presParOf" srcId="{912099A0-DE81-4DC0-AF32-EB5A88AEE9FB}" destId="{3E48DEE8-E271-4CDD-9F56-4358917D3E5A}" srcOrd="4" destOrd="0" presId="urn:microsoft.com/office/officeart/2005/8/layout/hierarchy3"/>
    <dgm:cxn modelId="{2ACA0AAE-C587-45BC-9F53-AECCF018A2BF}" type="presParOf" srcId="{912099A0-DE81-4DC0-AF32-EB5A88AEE9FB}" destId="{2CC06226-9E09-48AE-A515-B6CFCC80E57A}" srcOrd="5" destOrd="0" presId="urn:microsoft.com/office/officeart/2005/8/layout/hierarchy3"/>
    <dgm:cxn modelId="{99CC4F7B-27C3-400A-ABEF-9B6612E7105C}" type="presParOf" srcId="{52262C60-6CCA-4196-B562-35D84D7098D8}" destId="{5D2C1BD3-7551-4CD7-A39F-22B1E8E2EB11}" srcOrd="2" destOrd="0" presId="urn:microsoft.com/office/officeart/2005/8/layout/hierarchy3"/>
    <dgm:cxn modelId="{05B94121-0FA9-4E6B-B6B9-1EDB86D171CA}" type="presParOf" srcId="{5D2C1BD3-7551-4CD7-A39F-22B1E8E2EB11}" destId="{4291D29A-6885-4586-8D86-AB19A7F6FFFB}" srcOrd="0" destOrd="0" presId="urn:microsoft.com/office/officeart/2005/8/layout/hierarchy3"/>
    <dgm:cxn modelId="{B8A09C33-4A02-4690-BA8C-0615BBC951F0}" type="presParOf" srcId="{4291D29A-6885-4586-8D86-AB19A7F6FFFB}" destId="{B66BFCCE-DEC5-42F2-AF2B-B0D83B357DA1}" srcOrd="0" destOrd="0" presId="urn:microsoft.com/office/officeart/2005/8/layout/hierarchy3"/>
    <dgm:cxn modelId="{10BE3237-B9F5-454C-8780-E19D1709FF70}" type="presParOf" srcId="{4291D29A-6885-4586-8D86-AB19A7F6FFFB}" destId="{260A001C-2910-40A9-BA49-A838ACA663B5}" srcOrd="1" destOrd="0" presId="urn:microsoft.com/office/officeart/2005/8/layout/hierarchy3"/>
    <dgm:cxn modelId="{8BF7802D-32EB-419D-BE81-0D548D20602A}" type="presParOf" srcId="{5D2C1BD3-7551-4CD7-A39F-22B1E8E2EB11}" destId="{D5A05A60-05B7-4500-9CDB-DD7DB9EDF994}" srcOrd="1" destOrd="0" presId="urn:microsoft.com/office/officeart/2005/8/layout/hierarchy3"/>
    <dgm:cxn modelId="{AC84F6E7-0EB5-4C1F-8912-A148EF9CF38B}" type="presParOf" srcId="{D5A05A60-05B7-4500-9CDB-DD7DB9EDF994}" destId="{74C5A398-35C1-448C-B855-AE286C7E8EC0}" srcOrd="0" destOrd="0" presId="urn:microsoft.com/office/officeart/2005/8/layout/hierarchy3"/>
    <dgm:cxn modelId="{CFAB8373-E3D9-479A-897F-19408B1F6CB4}" type="presParOf" srcId="{D5A05A60-05B7-4500-9CDB-DD7DB9EDF994}" destId="{3FC253CD-5B52-464B-8888-7B9B7C3E8726}" srcOrd="1" destOrd="0" presId="urn:microsoft.com/office/officeart/2005/8/layout/hierarchy3"/>
    <dgm:cxn modelId="{277E3F68-EC00-4F4C-8A55-8AB8D4506133}" type="presParOf" srcId="{D5A05A60-05B7-4500-9CDB-DD7DB9EDF994}" destId="{44BCD839-70E4-4224-B11D-5900BD92F96E}" srcOrd="2" destOrd="0" presId="urn:microsoft.com/office/officeart/2005/8/layout/hierarchy3"/>
    <dgm:cxn modelId="{E35E7F96-4C41-4A04-A161-45BA614E3FAB}" type="presParOf" srcId="{D5A05A60-05B7-4500-9CDB-DD7DB9EDF994}" destId="{461DF6E7-D4B8-42E9-9819-21A0784EA127}" srcOrd="3" destOrd="0" presId="urn:microsoft.com/office/officeart/2005/8/layout/hierarchy3"/>
    <dgm:cxn modelId="{9D116C50-18EE-45EC-92B3-22CDE47909A2}" type="presParOf" srcId="{D5A05A60-05B7-4500-9CDB-DD7DB9EDF994}" destId="{36221534-F165-4E87-94A2-B7B9243085E8}" srcOrd="4" destOrd="0" presId="urn:microsoft.com/office/officeart/2005/8/layout/hierarchy3"/>
    <dgm:cxn modelId="{33D13C8D-C9BA-4C9E-85E8-EB4FE20703A3}" type="presParOf" srcId="{D5A05A60-05B7-4500-9CDB-DD7DB9EDF994}" destId="{35D68537-1870-47AE-893E-DD807EEE592C}" srcOrd="5" destOrd="0" presId="urn:microsoft.com/office/officeart/2005/8/layout/hierarchy3"/>
    <dgm:cxn modelId="{B51D46BD-AE69-407A-ACE0-ECC1DE9A20FE}" type="presParOf" srcId="{52262C60-6CCA-4196-B562-35D84D7098D8}" destId="{84F44F0F-710E-4D98-BA75-BDB022DFC008}" srcOrd="3" destOrd="0" presId="urn:microsoft.com/office/officeart/2005/8/layout/hierarchy3"/>
    <dgm:cxn modelId="{F89FFEC1-43C5-46A0-BED6-FBEFA5DA1FF4}" type="presParOf" srcId="{84F44F0F-710E-4D98-BA75-BDB022DFC008}" destId="{CBCDADF5-7571-4EBC-B7B1-6F86462BEB95}" srcOrd="0" destOrd="0" presId="urn:microsoft.com/office/officeart/2005/8/layout/hierarchy3"/>
    <dgm:cxn modelId="{E8B1DC6B-7DE1-47BB-837B-BB57014F5E11}" type="presParOf" srcId="{CBCDADF5-7571-4EBC-B7B1-6F86462BEB95}" destId="{3B5D3924-5EB2-4F6B-B42E-5B2D0523F3EF}" srcOrd="0" destOrd="0" presId="urn:microsoft.com/office/officeart/2005/8/layout/hierarchy3"/>
    <dgm:cxn modelId="{FD3DEC19-8A8B-4322-B7B8-4E2622673374}" type="presParOf" srcId="{CBCDADF5-7571-4EBC-B7B1-6F86462BEB95}" destId="{48FF0A49-DF60-44FF-87EA-CB81810243EA}" srcOrd="1" destOrd="0" presId="urn:microsoft.com/office/officeart/2005/8/layout/hierarchy3"/>
    <dgm:cxn modelId="{512E8A50-A3BA-4AAC-BF4F-6C7A08C591F1}" type="presParOf" srcId="{84F44F0F-710E-4D98-BA75-BDB022DFC008}" destId="{B1958FEF-3D8E-4AE4-A187-1A9A7AAC1B04}" srcOrd="1" destOrd="0" presId="urn:microsoft.com/office/officeart/2005/8/layout/hierarchy3"/>
    <dgm:cxn modelId="{FA9EF2E6-44F9-46AF-B8C6-3D0096991BFD}" type="presParOf" srcId="{B1958FEF-3D8E-4AE4-A187-1A9A7AAC1B04}" destId="{09BE623F-C97C-480D-BC2E-54F91ABB5C9F}" srcOrd="0" destOrd="0" presId="urn:microsoft.com/office/officeart/2005/8/layout/hierarchy3"/>
    <dgm:cxn modelId="{53BD6B17-A2F6-444C-BA36-8DB53C06805D}" type="presParOf" srcId="{B1958FEF-3D8E-4AE4-A187-1A9A7AAC1B04}" destId="{C5708EC3-9FBA-423F-80B0-9403C402B94E}" srcOrd="1" destOrd="0" presId="urn:microsoft.com/office/officeart/2005/8/layout/hierarchy3"/>
    <dgm:cxn modelId="{B4486EA0-21AF-4C14-9901-9D69A921EC2A}" type="presParOf" srcId="{B1958FEF-3D8E-4AE4-A187-1A9A7AAC1B04}" destId="{69C6E180-4F0B-47CA-B0D8-A8A8738B56A1}" srcOrd="2" destOrd="0" presId="urn:microsoft.com/office/officeart/2005/8/layout/hierarchy3"/>
    <dgm:cxn modelId="{D542B5B6-79AB-4E86-B5CF-0607DCE8D698}" type="presParOf" srcId="{B1958FEF-3D8E-4AE4-A187-1A9A7AAC1B04}" destId="{495F8EBC-E7FB-47DE-8BBD-C34C8789E509}" srcOrd="3" destOrd="0" presId="urn:microsoft.com/office/officeart/2005/8/layout/hierarchy3"/>
    <dgm:cxn modelId="{042FA289-811E-48A8-8AAB-6E6F2F55178F}" type="presParOf" srcId="{B1958FEF-3D8E-4AE4-A187-1A9A7AAC1B04}" destId="{A9A67193-5BCE-493D-B0F6-C539E2268A43}" srcOrd="4" destOrd="0" presId="urn:microsoft.com/office/officeart/2005/8/layout/hierarchy3"/>
    <dgm:cxn modelId="{D7158130-5246-433E-BFEF-21EBF6B0361D}" type="presParOf" srcId="{B1958FEF-3D8E-4AE4-A187-1A9A7AAC1B04}" destId="{7F24A3B3-5C00-43F6-8A37-203433EEB3C0}" srcOrd="5" destOrd="0" presId="urn:microsoft.com/office/officeart/2005/8/layout/hierarchy3"/>
    <dgm:cxn modelId="{2CE7141A-5A44-4B03-9251-21B13BC08FC6}" type="presParOf" srcId="{52262C60-6CCA-4196-B562-35D84D7098D8}" destId="{A9DBDA05-D863-46C9-B04B-133AC6B3DD2C}" srcOrd="4" destOrd="0" presId="urn:microsoft.com/office/officeart/2005/8/layout/hierarchy3"/>
    <dgm:cxn modelId="{F40B6193-0EC5-4364-A3BD-18F25E4906B0}" type="presParOf" srcId="{A9DBDA05-D863-46C9-B04B-133AC6B3DD2C}" destId="{A4CABBD6-0E17-412D-9877-E77E49EAA07F}" srcOrd="0" destOrd="0" presId="urn:microsoft.com/office/officeart/2005/8/layout/hierarchy3"/>
    <dgm:cxn modelId="{76026BE3-164F-49D7-AAC0-78D6A05E9906}" type="presParOf" srcId="{A4CABBD6-0E17-412D-9877-E77E49EAA07F}" destId="{36ACB993-FC43-4D6C-8095-E8E72A2A6D67}" srcOrd="0" destOrd="0" presId="urn:microsoft.com/office/officeart/2005/8/layout/hierarchy3"/>
    <dgm:cxn modelId="{75C24A37-2E16-4634-9822-982559ECBADA}" type="presParOf" srcId="{A4CABBD6-0E17-412D-9877-E77E49EAA07F}" destId="{AA086C36-4C9B-4420-B836-B77F86D9C8E3}" srcOrd="1" destOrd="0" presId="urn:microsoft.com/office/officeart/2005/8/layout/hierarchy3"/>
    <dgm:cxn modelId="{05DE0DD5-0C53-46E3-8082-D2918CE47DB6}" type="presParOf" srcId="{A9DBDA05-D863-46C9-B04B-133AC6B3DD2C}" destId="{0B5E7153-4389-4517-B30A-169E101735F3}" srcOrd="1" destOrd="0" presId="urn:microsoft.com/office/officeart/2005/8/layout/hierarchy3"/>
    <dgm:cxn modelId="{D8FC4AE6-2739-4BD6-B061-2BD8789E0A7C}" type="presParOf" srcId="{0B5E7153-4389-4517-B30A-169E101735F3}" destId="{6E2AFEF1-EA3C-4425-AA14-5C3701E62069}" srcOrd="0" destOrd="0" presId="urn:microsoft.com/office/officeart/2005/8/layout/hierarchy3"/>
    <dgm:cxn modelId="{3CEEEF5A-1510-4746-AEB6-19C375166766}" type="presParOf" srcId="{0B5E7153-4389-4517-B30A-169E101735F3}" destId="{382B7212-B18B-4D62-A4C2-C82A67557BD8}" srcOrd="1" destOrd="0" presId="urn:microsoft.com/office/officeart/2005/8/layout/hierarchy3"/>
    <dgm:cxn modelId="{A23E3393-8B4C-4E43-827C-4150CD962A47}" type="presParOf" srcId="{0B5E7153-4389-4517-B30A-169E101735F3}" destId="{C81CF572-CBDE-46AC-96B8-8DF99A9220A9}" srcOrd="2" destOrd="0" presId="urn:microsoft.com/office/officeart/2005/8/layout/hierarchy3"/>
    <dgm:cxn modelId="{B1D74989-205E-4446-82C8-8C5BE76E97BF}" type="presParOf" srcId="{0B5E7153-4389-4517-B30A-169E101735F3}" destId="{16D756E6-968A-4CD1-AD60-F972D979D266}" srcOrd="3" destOrd="0" presId="urn:microsoft.com/office/officeart/2005/8/layout/hierarchy3"/>
    <dgm:cxn modelId="{39215889-098C-42CC-9868-5CA2F1B29EB8}" type="presParOf" srcId="{0B5E7153-4389-4517-B30A-169E101735F3}" destId="{184C62F1-C451-49AB-9E37-5838F36AE04C}" srcOrd="4" destOrd="0" presId="urn:microsoft.com/office/officeart/2005/8/layout/hierarchy3"/>
    <dgm:cxn modelId="{522B13AA-4438-478B-9C63-B2302F40BF1C}" type="presParOf" srcId="{0B5E7153-4389-4517-B30A-169E101735F3}" destId="{B775213E-3AFA-49D7-B59E-C6BAE7B2E79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62A89-CB3B-4062-8356-0C8494787975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0C93F0-BFF9-4DEB-AC7A-EA349F3D602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i="0">
              <a:solidFill>
                <a:schemeClr val="bg1"/>
              </a:solidFill>
            </a:rPr>
            <a:t>COST : </a:t>
          </a:r>
          <a:r>
            <a:rPr lang="en-US" sz="1800" b="0" i="0">
              <a:solidFill>
                <a:schemeClr val="bg1"/>
              </a:solidFill>
            </a:rPr>
            <a:t>Many potential buyers still face difficulties due to the high upfront cost of EVs</a:t>
          </a:r>
          <a:r>
            <a:rPr lang="en-US" sz="1200" b="0" i="0">
              <a:solidFill>
                <a:schemeClr val="bg1"/>
              </a:solidFill>
            </a:rPr>
            <a:t>.</a:t>
          </a:r>
          <a:endParaRPr lang="en-US" sz="1200">
            <a:solidFill>
              <a:schemeClr val="bg1"/>
            </a:solidFill>
          </a:endParaRPr>
        </a:p>
      </dgm:t>
    </dgm:pt>
    <dgm:pt modelId="{053B599F-74F9-4645-BD02-167A3E88E484}" type="parTrans" cxnId="{461433A2-D604-434A-8C30-BFDE1180F4BB}">
      <dgm:prSet/>
      <dgm:spPr/>
      <dgm:t>
        <a:bodyPr/>
        <a:lstStyle/>
        <a:p>
          <a:endParaRPr lang="en-US"/>
        </a:p>
      </dgm:t>
    </dgm:pt>
    <dgm:pt modelId="{0F0A6A42-9DED-48BE-8C84-BB666EE78C87}" type="sibTrans" cxnId="{461433A2-D604-434A-8C30-BFDE1180F4BB}">
      <dgm:prSet/>
      <dgm:spPr/>
      <dgm:t>
        <a:bodyPr/>
        <a:lstStyle/>
        <a:p>
          <a:endParaRPr lang="en-US"/>
        </a:p>
      </dgm:t>
    </dgm:pt>
    <dgm:pt modelId="{2D0B27C1-9E70-481B-8A7F-D88E2BCCCD6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i="0" kern="1200">
              <a:solidFill>
                <a:schemeClr val="bg2"/>
              </a:solidFill>
            </a:rPr>
            <a:t>INFRASTRUCTURE : </a:t>
          </a:r>
          <a:r>
            <a:rPr lang="en-US" sz="1800" b="0" i="0" kern="1200">
              <a:solidFill>
                <a:schemeClr val="bg2"/>
              </a:solidFill>
            </a:rPr>
            <a:t>The nation’s inadequate charging </a:t>
          </a:r>
          <a:r>
            <a:rPr lang="en-US" sz="1800" b="0" i="0" kern="1200" cap="all">
              <a:solidFill>
                <a:schemeClr val="bg2"/>
              </a:solidFill>
              <a:latin typeface="Aptos" panose="02110004020202020204"/>
              <a:ea typeface="+mn-ea"/>
              <a:cs typeface="+mn-cs"/>
            </a:rPr>
            <a:t>infrastructure</a:t>
          </a:r>
          <a:r>
            <a:rPr lang="en-US" sz="1800" b="0" i="0" kern="1200">
              <a:solidFill>
                <a:schemeClr val="bg2"/>
              </a:solidFill>
            </a:rPr>
            <a:t> is still a source of concern</a:t>
          </a:r>
          <a:r>
            <a:rPr lang="en-US" sz="1100" b="0" i="0" kern="1200"/>
            <a:t>.</a:t>
          </a:r>
          <a:endParaRPr lang="en-US" sz="1100" kern="1200"/>
        </a:p>
      </dgm:t>
    </dgm:pt>
    <dgm:pt modelId="{349CBD77-5F47-4869-987E-0533348A2565}" type="parTrans" cxnId="{A90923EB-9A44-4FCD-9435-6E12985EF19C}">
      <dgm:prSet/>
      <dgm:spPr/>
      <dgm:t>
        <a:bodyPr/>
        <a:lstStyle/>
        <a:p>
          <a:endParaRPr lang="en-US"/>
        </a:p>
      </dgm:t>
    </dgm:pt>
    <dgm:pt modelId="{5DEB3B93-6830-456D-946E-4C61716D07D8}" type="sibTrans" cxnId="{A90923EB-9A44-4FCD-9435-6E12985EF19C}">
      <dgm:prSet/>
      <dgm:spPr/>
      <dgm:t>
        <a:bodyPr/>
        <a:lstStyle/>
        <a:p>
          <a:endParaRPr lang="en-US"/>
        </a:p>
      </dgm:t>
    </dgm:pt>
    <dgm:pt modelId="{A2048ACE-3B7A-4BF1-A639-1C8A9AAC2E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>
              <a:solidFill>
                <a:schemeClr val="bg2"/>
              </a:solidFill>
            </a:rPr>
            <a:t>MILEAGE : </a:t>
          </a:r>
          <a:r>
            <a:rPr lang="en-US" b="0" i="0">
              <a:solidFill>
                <a:schemeClr val="bg2"/>
              </a:solidFill>
            </a:rPr>
            <a:t>Long-distance travel is still hampered by the short driving ranges of some </a:t>
          </a:r>
          <a:r>
            <a:rPr lang="en-US" b="0" i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 </a:t>
          </a:r>
          <a:r>
            <a:rPr lang="en-US" b="0" i="0">
              <a:solidFill>
                <a:schemeClr val="bg2"/>
              </a:solidFill>
            </a:rPr>
            <a:t>Electric vehicle models.</a:t>
          </a:r>
          <a:endParaRPr lang="en-US">
            <a:solidFill>
              <a:schemeClr val="bg2"/>
            </a:solidFill>
          </a:endParaRPr>
        </a:p>
      </dgm:t>
    </dgm:pt>
    <dgm:pt modelId="{C024A4FF-26DC-460E-94F6-89FE3367E651}" type="parTrans" cxnId="{D4D76DAB-65BD-4D79-8BE1-B2757896D00B}">
      <dgm:prSet/>
      <dgm:spPr/>
      <dgm:t>
        <a:bodyPr/>
        <a:lstStyle/>
        <a:p>
          <a:endParaRPr lang="en-US"/>
        </a:p>
      </dgm:t>
    </dgm:pt>
    <dgm:pt modelId="{7BB90406-D202-4064-B4FA-736DE3B868C0}" type="sibTrans" cxnId="{D4D76DAB-65BD-4D79-8BE1-B2757896D00B}">
      <dgm:prSet/>
      <dgm:spPr/>
      <dgm:t>
        <a:bodyPr/>
        <a:lstStyle/>
        <a:p>
          <a:endParaRPr lang="en-US"/>
        </a:p>
      </dgm:t>
    </dgm:pt>
    <dgm:pt modelId="{E03A646B-1A51-49B1-B507-D6EF42F478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>
              <a:solidFill>
                <a:schemeClr val="bg2"/>
              </a:solidFill>
            </a:rPr>
            <a:t>AWARENESS : </a:t>
          </a:r>
          <a:r>
            <a:rPr lang="en-US" b="0" i="0">
              <a:solidFill>
                <a:schemeClr val="bg2"/>
              </a:solidFill>
            </a:rPr>
            <a:t>The general public’s understanding of the advantages and potential of EVs needs to be further improved.</a:t>
          </a:r>
          <a:endParaRPr lang="en-US">
            <a:solidFill>
              <a:schemeClr val="bg2"/>
            </a:solidFill>
          </a:endParaRPr>
        </a:p>
      </dgm:t>
    </dgm:pt>
    <dgm:pt modelId="{59291237-0092-491F-90E5-93CDC9C6FEE0}" type="parTrans" cxnId="{3CD6F901-F708-4857-995A-5651D93E70DB}">
      <dgm:prSet/>
      <dgm:spPr/>
      <dgm:t>
        <a:bodyPr/>
        <a:lstStyle/>
        <a:p>
          <a:endParaRPr lang="en-US"/>
        </a:p>
      </dgm:t>
    </dgm:pt>
    <dgm:pt modelId="{15ED5FE0-CDBD-43DA-AA11-F71AEB2ED6AA}" type="sibTrans" cxnId="{3CD6F901-F708-4857-995A-5651D93E70DB}">
      <dgm:prSet/>
      <dgm:spPr/>
      <dgm:t>
        <a:bodyPr/>
        <a:lstStyle/>
        <a:p>
          <a:endParaRPr lang="en-US"/>
        </a:p>
      </dgm:t>
    </dgm:pt>
    <dgm:pt modelId="{F8A54ECE-288C-452B-99E0-4A642447BAFA}" type="pres">
      <dgm:prSet presAssocID="{6A662A89-CB3B-4062-8356-0C8494787975}" presName="root" presStyleCnt="0">
        <dgm:presLayoutVars>
          <dgm:dir/>
          <dgm:resizeHandles val="exact"/>
        </dgm:presLayoutVars>
      </dgm:prSet>
      <dgm:spPr/>
    </dgm:pt>
    <dgm:pt modelId="{38557D2E-4AF1-4103-850A-4556216A9A1B}" type="pres">
      <dgm:prSet presAssocID="{270C93F0-BFF9-4DEB-AC7A-EA349F3D6023}" presName="compNode" presStyleCnt="0"/>
      <dgm:spPr/>
    </dgm:pt>
    <dgm:pt modelId="{D1C3C146-6EBC-49D0-B5EF-9E0C155D41E7}" type="pres">
      <dgm:prSet presAssocID="{270C93F0-BFF9-4DEB-AC7A-EA349F3D6023}" presName="iconBgRect" presStyleLbl="bgShp" presStyleIdx="0" presStyleCnt="4"/>
      <dgm:spPr/>
    </dgm:pt>
    <dgm:pt modelId="{8C92A559-931B-4344-B8D3-9673DA79EF36}" type="pres">
      <dgm:prSet presAssocID="{270C93F0-BFF9-4DEB-AC7A-EA349F3D602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27C33F8-04BD-488F-9BA8-853203029CCB}" type="pres">
      <dgm:prSet presAssocID="{270C93F0-BFF9-4DEB-AC7A-EA349F3D6023}" presName="spaceRect" presStyleCnt="0"/>
      <dgm:spPr/>
    </dgm:pt>
    <dgm:pt modelId="{83AA328C-7CC0-432D-9E6C-A75575619A9E}" type="pres">
      <dgm:prSet presAssocID="{270C93F0-BFF9-4DEB-AC7A-EA349F3D6023}" presName="textRect" presStyleLbl="revTx" presStyleIdx="0" presStyleCnt="4">
        <dgm:presLayoutVars>
          <dgm:chMax val="1"/>
          <dgm:chPref val="1"/>
        </dgm:presLayoutVars>
      </dgm:prSet>
      <dgm:spPr/>
    </dgm:pt>
    <dgm:pt modelId="{B40DF20F-796D-4CE9-802A-BDDEBFF1348C}" type="pres">
      <dgm:prSet presAssocID="{0F0A6A42-9DED-48BE-8C84-BB666EE78C87}" presName="sibTrans" presStyleCnt="0"/>
      <dgm:spPr/>
    </dgm:pt>
    <dgm:pt modelId="{20DC110D-8F6A-4AFA-996C-3FA16DC67384}" type="pres">
      <dgm:prSet presAssocID="{2D0B27C1-9E70-481B-8A7F-D88E2BCCCD64}" presName="compNode" presStyleCnt="0"/>
      <dgm:spPr/>
    </dgm:pt>
    <dgm:pt modelId="{A03AD63E-3167-4321-88F1-17F3F53FDD45}" type="pres">
      <dgm:prSet presAssocID="{2D0B27C1-9E70-481B-8A7F-D88E2BCCCD64}" presName="iconBgRect" presStyleLbl="bgShp" presStyleIdx="1" presStyleCnt="4"/>
      <dgm:spPr/>
    </dgm:pt>
    <dgm:pt modelId="{07749513-4E0C-41BC-A241-E1939533D4FC}" type="pres">
      <dgm:prSet presAssocID="{2D0B27C1-9E70-481B-8A7F-D88E2BCCCD64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5050A0C1-5F2C-4A39-9766-60E3F9153D27}" type="pres">
      <dgm:prSet presAssocID="{2D0B27C1-9E70-481B-8A7F-D88E2BCCCD64}" presName="spaceRect" presStyleCnt="0"/>
      <dgm:spPr/>
    </dgm:pt>
    <dgm:pt modelId="{4DB56777-797B-4A35-9068-E71E54B20097}" type="pres">
      <dgm:prSet presAssocID="{2D0B27C1-9E70-481B-8A7F-D88E2BCCCD64}" presName="textRect" presStyleLbl="revTx" presStyleIdx="1" presStyleCnt="4">
        <dgm:presLayoutVars>
          <dgm:chMax val="1"/>
          <dgm:chPref val="1"/>
        </dgm:presLayoutVars>
      </dgm:prSet>
      <dgm:spPr/>
    </dgm:pt>
    <dgm:pt modelId="{80C38C49-C263-43DA-BA97-E926582F6453}" type="pres">
      <dgm:prSet presAssocID="{5DEB3B93-6830-456D-946E-4C61716D07D8}" presName="sibTrans" presStyleCnt="0"/>
      <dgm:spPr/>
    </dgm:pt>
    <dgm:pt modelId="{2AF059F1-04B5-417D-AF9B-479472CE4F8C}" type="pres">
      <dgm:prSet presAssocID="{A2048ACE-3B7A-4BF1-A639-1C8A9AAC2EA8}" presName="compNode" presStyleCnt="0"/>
      <dgm:spPr/>
    </dgm:pt>
    <dgm:pt modelId="{8A948521-955D-45DF-89E9-7E7BFDAE4D18}" type="pres">
      <dgm:prSet presAssocID="{A2048ACE-3B7A-4BF1-A639-1C8A9AAC2EA8}" presName="iconBgRect" presStyleLbl="bgShp" presStyleIdx="2" presStyleCnt="4"/>
      <dgm:spPr/>
    </dgm:pt>
    <dgm:pt modelId="{CB099663-2747-4A6F-A3B0-13B4AF1630E9}" type="pres">
      <dgm:prSet presAssocID="{A2048ACE-3B7A-4BF1-A639-1C8A9AAC2EA8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5291E4C9-3316-4B39-A372-99F19775F462}" type="pres">
      <dgm:prSet presAssocID="{A2048ACE-3B7A-4BF1-A639-1C8A9AAC2EA8}" presName="spaceRect" presStyleCnt="0"/>
      <dgm:spPr/>
    </dgm:pt>
    <dgm:pt modelId="{3868824E-1CD2-4471-B302-8A23621505D0}" type="pres">
      <dgm:prSet presAssocID="{A2048ACE-3B7A-4BF1-A639-1C8A9AAC2EA8}" presName="textRect" presStyleLbl="revTx" presStyleIdx="2" presStyleCnt="4">
        <dgm:presLayoutVars>
          <dgm:chMax val="1"/>
          <dgm:chPref val="1"/>
        </dgm:presLayoutVars>
      </dgm:prSet>
      <dgm:spPr/>
    </dgm:pt>
    <dgm:pt modelId="{06709DD4-10E9-4137-9F50-3D273F17D8A7}" type="pres">
      <dgm:prSet presAssocID="{7BB90406-D202-4064-B4FA-736DE3B868C0}" presName="sibTrans" presStyleCnt="0"/>
      <dgm:spPr/>
    </dgm:pt>
    <dgm:pt modelId="{7E2C6E19-2C3D-4F10-94F5-7F58224E90F0}" type="pres">
      <dgm:prSet presAssocID="{E03A646B-1A51-49B1-B507-D6EF42F478F6}" presName="compNode" presStyleCnt="0"/>
      <dgm:spPr/>
    </dgm:pt>
    <dgm:pt modelId="{5FE24CFD-3976-4B60-85EE-0E64A00DCF2A}" type="pres">
      <dgm:prSet presAssocID="{E03A646B-1A51-49B1-B507-D6EF42F478F6}" presName="iconBgRect" presStyleLbl="bgShp" presStyleIdx="3" presStyleCnt="4"/>
      <dgm:spPr/>
    </dgm:pt>
    <dgm:pt modelId="{EA1EB6E7-A7D2-49E4-99D7-92F7F329F439}" type="pres">
      <dgm:prSet presAssocID="{E03A646B-1A51-49B1-B507-D6EF42F478F6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E14309B-32CC-48C4-B3FA-6D5FA8196ECD}" type="pres">
      <dgm:prSet presAssocID="{E03A646B-1A51-49B1-B507-D6EF42F478F6}" presName="spaceRect" presStyleCnt="0"/>
      <dgm:spPr/>
    </dgm:pt>
    <dgm:pt modelId="{203D9662-0DF9-4669-93C5-724E4BCC21BF}" type="pres">
      <dgm:prSet presAssocID="{E03A646B-1A51-49B1-B507-D6EF42F478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D6F901-F708-4857-995A-5651D93E70DB}" srcId="{6A662A89-CB3B-4062-8356-0C8494787975}" destId="{E03A646B-1A51-49B1-B507-D6EF42F478F6}" srcOrd="3" destOrd="0" parTransId="{59291237-0092-491F-90E5-93CDC9C6FEE0}" sibTransId="{15ED5FE0-CDBD-43DA-AA11-F71AEB2ED6AA}"/>
    <dgm:cxn modelId="{4C5E6819-7D49-436D-915D-71F8B784C2A1}" type="presOf" srcId="{270C93F0-BFF9-4DEB-AC7A-EA349F3D6023}" destId="{83AA328C-7CC0-432D-9E6C-A75575619A9E}" srcOrd="0" destOrd="0" presId="urn:microsoft.com/office/officeart/2018/5/layout/IconCircleLabelList"/>
    <dgm:cxn modelId="{D25B225B-DA6D-454A-9147-C7D20F998AC8}" type="presOf" srcId="{E03A646B-1A51-49B1-B507-D6EF42F478F6}" destId="{203D9662-0DF9-4669-93C5-724E4BCC21BF}" srcOrd="0" destOrd="0" presId="urn:microsoft.com/office/officeart/2018/5/layout/IconCircleLabelList"/>
    <dgm:cxn modelId="{3AE61DA0-9DC1-4E09-8F53-91B6AFFE410F}" type="presOf" srcId="{2D0B27C1-9E70-481B-8A7F-D88E2BCCCD64}" destId="{4DB56777-797B-4A35-9068-E71E54B20097}" srcOrd="0" destOrd="0" presId="urn:microsoft.com/office/officeart/2018/5/layout/IconCircleLabelList"/>
    <dgm:cxn modelId="{461433A2-D604-434A-8C30-BFDE1180F4BB}" srcId="{6A662A89-CB3B-4062-8356-0C8494787975}" destId="{270C93F0-BFF9-4DEB-AC7A-EA349F3D6023}" srcOrd="0" destOrd="0" parTransId="{053B599F-74F9-4645-BD02-167A3E88E484}" sibTransId="{0F0A6A42-9DED-48BE-8C84-BB666EE78C87}"/>
    <dgm:cxn modelId="{D4D76DAB-65BD-4D79-8BE1-B2757896D00B}" srcId="{6A662A89-CB3B-4062-8356-0C8494787975}" destId="{A2048ACE-3B7A-4BF1-A639-1C8A9AAC2EA8}" srcOrd="2" destOrd="0" parTransId="{C024A4FF-26DC-460E-94F6-89FE3367E651}" sibTransId="{7BB90406-D202-4064-B4FA-736DE3B868C0}"/>
    <dgm:cxn modelId="{F2D91EB7-4DDA-4D14-99E6-C8DD1C602DFC}" type="presOf" srcId="{A2048ACE-3B7A-4BF1-A639-1C8A9AAC2EA8}" destId="{3868824E-1CD2-4471-B302-8A23621505D0}" srcOrd="0" destOrd="0" presId="urn:microsoft.com/office/officeart/2018/5/layout/IconCircleLabelList"/>
    <dgm:cxn modelId="{322006D5-9192-45E1-B30E-E84B30FB29D1}" type="presOf" srcId="{6A662A89-CB3B-4062-8356-0C8494787975}" destId="{F8A54ECE-288C-452B-99E0-4A642447BAFA}" srcOrd="0" destOrd="0" presId="urn:microsoft.com/office/officeart/2018/5/layout/IconCircleLabelList"/>
    <dgm:cxn modelId="{A90923EB-9A44-4FCD-9435-6E12985EF19C}" srcId="{6A662A89-CB3B-4062-8356-0C8494787975}" destId="{2D0B27C1-9E70-481B-8A7F-D88E2BCCCD64}" srcOrd="1" destOrd="0" parTransId="{349CBD77-5F47-4869-987E-0533348A2565}" sibTransId="{5DEB3B93-6830-456D-946E-4C61716D07D8}"/>
    <dgm:cxn modelId="{17010DF2-A122-4BC1-9EC7-100652F6FBEA}" type="presParOf" srcId="{F8A54ECE-288C-452B-99E0-4A642447BAFA}" destId="{38557D2E-4AF1-4103-850A-4556216A9A1B}" srcOrd="0" destOrd="0" presId="urn:microsoft.com/office/officeart/2018/5/layout/IconCircleLabelList"/>
    <dgm:cxn modelId="{B7102837-96C4-4AE4-899A-BEDFF99F8D8F}" type="presParOf" srcId="{38557D2E-4AF1-4103-850A-4556216A9A1B}" destId="{D1C3C146-6EBC-49D0-B5EF-9E0C155D41E7}" srcOrd="0" destOrd="0" presId="urn:microsoft.com/office/officeart/2018/5/layout/IconCircleLabelList"/>
    <dgm:cxn modelId="{4AA8438A-FE53-4E7C-95EF-ABF76BCAC240}" type="presParOf" srcId="{38557D2E-4AF1-4103-850A-4556216A9A1B}" destId="{8C92A559-931B-4344-B8D3-9673DA79EF36}" srcOrd="1" destOrd="0" presId="urn:microsoft.com/office/officeart/2018/5/layout/IconCircleLabelList"/>
    <dgm:cxn modelId="{6B9FA129-0183-4F35-8897-609F51E565F5}" type="presParOf" srcId="{38557D2E-4AF1-4103-850A-4556216A9A1B}" destId="{C27C33F8-04BD-488F-9BA8-853203029CCB}" srcOrd="2" destOrd="0" presId="urn:microsoft.com/office/officeart/2018/5/layout/IconCircleLabelList"/>
    <dgm:cxn modelId="{6ED17101-5EAC-418B-944F-420E56C5246C}" type="presParOf" srcId="{38557D2E-4AF1-4103-850A-4556216A9A1B}" destId="{83AA328C-7CC0-432D-9E6C-A75575619A9E}" srcOrd="3" destOrd="0" presId="urn:microsoft.com/office/officeart/2018/5/layout/IconCircleLabelList"/>
    <dgm:cxn modelId="{2A8DB091-EA44-4D6F-95F7-93629E644EA2}" type="presParOf" srcId="{F8A54ECE-288C-452B-99E0-4A642447BAFA}" destId="{B40DF20F-796D-4CE9-802A-BDDEBFF1348C}" srcOrd="1" destOrd="0" presId="urn:microsoft.com/office/officeart/2018/5/layout/IconCircleLabelList"/>
    <dgm:cxn modelId="{C4F7082A-B51E-4FCA-9F6D-F2CA9F808892}" type="presParOf" srcId="{F8A54ECE-288C-452B-99E0-4A642447BAFA}" destId="{20DC110D-8F6A-4AFA-996C-3FA16DC67384}" srcOrd="2" destOrd="0" presId="urn:microsoft.com/office/officeart/2018/5/layout/IconCircleLabelList"/>
    <dgm:cxn modelId="{C3CEFA79-DC03-4C72-A14A-D0605699AE9B}" type="presParOf" srcId="{20DC110D-8F6A-4AFA-996C-3FA16DC67384}" destId="{A03AD63E-3167-4321-88F1-17F3F53FDD45}" srcOrd="0" destOrd="0" presId="urn:microsoft.com/office/officeart/2018/5/layout/IconCircleLabelList"/>
    <dgm:cxn modelId="{91D5588E-6136-4C8E-AB44-8DF359292582}" type="presParOf" srcId="{20DC110D-8F6A-4AFA-996C-3FA16DC67384}" destId="{07749513-4E0C-41BC-A241-E1939533D4FC}" srcOrd="1" destOrd="0" presId="urn:microsoft.com/office/officeart/2018/5/layout/IconCircleLabelList"/>
    <dgm:cxn modelId="{C46C7E0C-03F2-4CFF-BDA8-3B8F8907AE49}" type="presParOf" srcId="{20DC110D-8F6A-4AFA-996C-3FA16DC67384}" destId="{5050A0C1-5F2C-4A39-9766-60E3F9153D27}" srcOrd="2" destOrd="0" presId="urn:microsoft.com/office/officeart/2018/5/layout/IconCircleLabelList"/>
    <dgm:cxn modelId="{23AAE294-1FBB-47B7-8339-F9EFAF4E624D}" type="presParOf" srcId="{20DC110D-8F6A-4AFA-996C-3FA16DC67384}" destId="{4DB56777-797B-4A35-9068-E71E54B20097}" srcOrd="3" destOrd="0" presId="urn:microsoft.com/office/officeart/2018/5/layout/IconCircleLabelList"/>
    <dgm:cxn modelId="{48279291-863E-4ADD-80D6-E417DB71B534}" type="presParOf" srcId="{F8A54ECE-288C-452B-99E0-4A642447BAFA}" destId="{80C38C49-C263-43DA-BA97-E926582F6453}" srcOrd="3" destOrd="0" presId="urn:microsoft.com/office/officeart/2018/5/layout/IconCircleLabelList"/>
    <dgm:cxn modelId="{652B8A91-D811-4AFA-9F84-9DEAA402F94F}" type="presParOf" srcId="{F8A54ECE-288C-452B-99E0-4A642447BAFA}" destId="{2AF059F1-04B5-417D-AF9B-479472CE4F8C}" srcOrd="4" destOrd="0" presId="urn:microsoft.com/office/officeart/2018/5/layout/IconCircleLabelList"/>
    <dgm:cxn modelId="{19C1AEA9-9124-4785-9D3F-83E838724A23}" type="presParOf" srcId="{2AF059F1-04B5-417D-AF9B-479472CE4F8C}" destId="{8A948521-955D-45DF-89E9-7E7BFDAE4D18}" srcOrd="0" destOrd="0" presId="urn:microsoft.com/office/officeart/2018/5/layout/IconCircleLabelList"/>
    <dgm:cxn modelId="{DBAFC4A9-36A9-4A38-B4DD-17826F1DB6DE}" type="presParOf" srcId="{2AF059F1-04B5-417D-AF9B-479472CE4F8C}" destId="{CB099663-2747-4A6F-A3B0-13B4AF1630E9}" srcOrd="1" destOrd="0" presId="urn:microsoft.com/office/officeart/2018/5/layout/IconCircleLabelList"/>
    <dgm:cxn modelId="{FB0E7789-ADF7-4517-A976-ED014EF0E737}" type="presParOf" srcId="{2AF059F1-04B5-417D-AF9B-479472CE4F8C}" destId="{5291E4C9-3316-4B39-A372-99F19775F462}" srcOrd="2" destOrd="0" presId="urn:microsoft.com/office/officeart/2018/5/layout/IconCircleLabelList"/>
    <dgm:cxn modelId="{884DC438-3BE3-41BA-AD17-5710212B788E}" type="presParOf" srcId="{2AF059F1-04B5-417D-AF9B-479472CE4F8C}" destId="{3868824E-1CD2-4471-B302-8A23621505D0}" srcOrd="3" destOrd="0" presId="urn:microsoft.com/office/officeart/2018/5/layout/IconCircleLabelList"/>
    <dgm:cxn modelId="{96727F10-854D-4A97-B7AC-ECC5C2FDA726}" type="presParOf" srcId="{F8A54ECE-288C-452B-99E0-4A642447BAFA}" destId="{06709DD4-10E9-4137-9F50-3D273F17D8A7}" srcOrd="5" destOrd="0" presId="urn:microsoft.com/office/officeart/2018/5/layout/IconCircleLabelList"/>
    <dgm:cxn modelId="{9BED016B-32E5-4313-8BA8-4560D0E1B70A}" type="presParOf" srcId="{F8A54ECE-288C-452B-99E0-4A642447BAFA}" destId="{7E2C6E19-2C3D-4F10-94F5-7F58224E90F0}" srcOrd="6" destOrd="0" presId="urn:microsoft.com/office/officeart/2018/5/layout/IconCircleLabelList"/>
    <dgm:cxn modelId="{BF1ED260-8DBF-4E21-8F14-3E16F92981F3}" type="presParOf" srcId="{7E2C6E19-2C3D-4F10-94F5-7F58224E90F0}" destId="{5FE24CFD-3976-4B60-85EE-0E64A00DCF2A}" srcOrd="0" destOrd="0" presId="urn:microsoft.com/office/officeart/2018/5/layout/IconCircleLabelList"/>
    <dgm:cxn modelId="{41BC6C54-96C2-4E00-8A7D-FA77B54EF9B8}" type="presParOf" srcId="{7E2C6E19-2C3D-4F10-94F5-7F58224E90F0}" destId="{EA1EB6E7-A7D2-49E4-99D7-92F7F329F439}" srcOrd="1" destOrd="0" presId="urn:microsoft.com/office/officeart/2018/5/layout/IconCircleLabelList"/>
    <dgm:cxn modelId="{D22640F4-863E-49B9-BC7B-567E9846A9D3}" type="presParOf" srcId="{7E2C6E19-2C3D-4F10-94F5-7F58224E90F0}" destId="{0E14309B-32CC-48C4-B3FA-6D5FA8196ECD}" srcOrd="2" destOrd="0" presId="urn:microsoft.com/office/officeart/2018/5/layout/IconCircleLabelList"/>
    <dgm:cxn modelId="{DA5BFFA6-F985-4F69-8BB1-8995A9DE55AB}" type="presParOf" srcId="{7E2C6E19-2C3D-4F10-94F5-7F58224E90F0}" destId="{203D9662-0DF9-4669-93C5-724E4BCC21BF}" srcOrd="3" destOrd="0" presId="urn:microsoft.com/office/officeart/2018/5/layout/IconCircleLabelList"/>
  </dgm:cxnLst>
  <dgm:bg>
    <a:solidFill>
      <a:schemeClr val="accent5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50ADC-803E-4480-A574-CAE3D4BDCD41}">
      <dsp:nvSpPr>
        <dsp:cNvPr id="0" name=""/>
        <dsp:cNvSpPr/>
      </dsp:nvSpPr>
      <dsp:spPr>
        <a:xfrm>
          <a:off x="5134" y="96488"/>
          <a:ext cx="1750888" cy="875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Gujarat</a:t>
          </a:r>
          <a:r>
            <a:rPr lang="en-US" sz="2200" b="0" i="0" kern="1200"/>
            <a:t>:</a:t>
          </a:r>
          <a:endParaRPr lang="en-US" sz="2200" kern="1200"/>
        </a:p>
      </dsp:txBody>
      <dsp:txXfrm>
        <a:off x="30775" y="122129"/>
        <a:ext cx="1699606" cy="824162"/>
      </dsp:txXfrm>
    </dsp:sp>
    <dsp:sp modelId="{B683C193-DE3E-46E6-9B81-887E905555E6}">
      <dsp:nvSpPr>
        <dsp:cNvPr id="0" name=""/>
        <dsp:cNvSpPr/>
      </dsp:nvSpPr>
      <dsp:spPr>
        <a:xfrm>
          <a:off x="180223" y="971933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4BFBD-4046-4682-AABC-622CC4FE577B}">
      <dsp:nvSpPr>
        <dsp:cNvPr id="0" name=""/>
        <dsp:cNvSpPr/>
      </dsp:nvSpPr>
      <dsp:spPr>
        <a:xfrm>
          <a:off x="355312" y="119079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Subsidies</a:t>
          </a:r>
          <a:r>
            <a:rPr lang="en-US" sz="900" b="0" i="0" kern="1200"/>
            <a:t>: Known for its industrial policies, Gujarat offers various subsidies for sectors like manufacturing, renewable energy, and textiles.</a:t>
          </a:r>
          <a:endParaRPr lang="en-US" sz="900" kern="1200"/>
        </a:p>
      </dsp:txBody>
      <dsp:txXfrm>
        <a:off x="380953" y="1216435"/>
        <a:ext cx="1349428" cy="824162"/>
      </dsp:txXfrm>
    </dsp:sp>
    <dsp:sp modelId="{4196CE79-70F6-497B-ADFE-AA2FED5195AF}">
      <dsp:nvSpPr>
        <dsp:cNvPr id="0" name=""/>
        <dsp:cNvSpPr/>
      </dsp:nvSpPr>
      <dsp:spPr>
        <a:xfrm>
          <a:off x="180223" y="971933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3CE90-4665-49F6-9C00-287DB093B315}">
      <dsp:nvSpPr>
        <dsp:cNvPr id="0" name=""/>
        <dsp:cNvSpPr/>
      </dsp:nvSpPr>
      <dsp:spPr>
        <a:xfrm>
          <a:off x="355312" y="2285099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60258"/>
              <a:satOff val="-1321"/>
              <a:lumOff val="-2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hlinkClick xmlns:r="http://schemas.openxmlformats.org/officeDocument/2006/relationships" r:id="rId1"/>
            </a:rPr>
            <a:t>Ease of Doing Business</a:t>
          </a:r>
          <a:r>
            <a:rPr lang="en-US" sz="900" b="0" i="0" kern="1200">
              <a:hlinkClick xmlns:r="http://schemas.openxmlformats.org/officeDocument/2006/relationships" r:id="rId1"/>
            </a:rPr>
            <a:t>: Consistently ranks high due to streamlined processes and robust infrastructure</a:t>
          </a:r>
          <a:r>
            <a:rPr lang="en-US" sz="900" b="0" i="0" kern="1200" baseline="30000">
              <a:hlinkClick xmlns:r="http://schemas.openxmlformats.org/officeDocument/2006/relationships" r:id="rId1"/>
            </a:rPr>
            <a:t>1</a:t>
          </a:r>
          <a:r>
            <a:rPr lang="en-US" sz="900" b="0" i="0" kern="1200"/>
            <a:t>.</a:t>
          </a:r>
          <a:endParaRPr lang="en-US" sz="900" kern="1200"/>
        </a:p>
      </dsp:txBody>
      <dsp:txXfrm>
        <a:off x="380953" y="2310740"/>
        <a:ext cx="1349428" cy="824162"/>
      </dsp:txXfrm>
    </dsp:sp>
    <dsp:sp modelId="{9D2C5043-202F-4BF8-8A76-94F41E5105D5}">
      <dsp:nvSpPr>
        <dsp:cNvPr id="0" name=""/>
        <dsp:cNvSpPr/>
      </dsp:nvSpPr>
      <dsp:spPr>
        <a:xfrm>
          <a:off x="180223" y="971933"/>
          <a:ext cx="175088" cy="2845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193"/>
              </a:lnTo>
              <a:lnTo>
                <a:pt x="175088" y="284519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71A0F-57CE-4378-994A-313ABA4423BC}">
      <dsp:nvSpPr>
        <dsp:cNvPr id="0" name=""/>
        <dsp:cNvSpPr/>
      </dsp:nvSpPr>
      <dsp:spPr>
        <a:xfrm>
          <a:off x="355312" y="337940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hlinkClick xmlns:r="http://schemas.openxmlformats.org/officeDocument/2006/relationships" r:id="rId1"/>
            </a:rPr>
            <a:t>Governance</a:t>
          </a:r>
          <a:r>
            <a:rPr lang="en-US" sz="900" b="0" i="0" kern="1200">
              <a:hlinkClick xmlns:r="http://schemas.openxmlformats.org/officeDocument/2006/relationships" r:id="rId1"/>
            </a:rPr>
            <a:t>: Stable governance with a focus on economic development</a:t>
          </a:r>
          <a:r>
            <a:rPr lang="en-US" sz="900" b="0" i="0" kern="1200" baseline="30000">
              <a:hlinkClick xmlns:r="http://schemas.openxmlformats.org/officeDocument/2006/relationships" r:id="rId1"/>
            </a:rPr>
            <a:t>1</a:t>
          </a:r>
          <a:r>
            <a:rPr lang="en-US" sz="900" b="0" i="0" kern="1200"/>
            <a:t>.</a:t>
          </a:r>
          <a:endParaRPr lang="en-US" sz="900" kern="1200"/>
        </a:p>
      </dsp:txBody>
      <dsp:txXfrm>
        <a:off x="380953" y="3405045"/>
        <a:ext cx="1349428" cy="824162"/>
      </dsp:txXfrm>
    </dsp:sp>
    <dsp:sp modelId="{7D40D842-E679-42E4-87E6-8BDD1B267E5D}">
      <dsp:nvSpPr>
        <dsp:cNvPr id="0" name=""/>
        <dsp:cNvSpPr/>
      </dsp:nvSpPr>
      <dsp:spPr>
        <a:xfrm>
          <a:off x="2193745" y="96488"/>
          <a:ext cx="1750888" cy="875444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Maharashtra</a:t>
          </a:r>
          <a:r>
            <a:rPr lang="en-US" sz="2200" b="0" i="0" kern="1200"/>
            <a:t>:</a:t>
          </a:r>
          <a:endParaRPr lang="en-US" sz="2200" kern="1200"/>
        </a:p>
      </dsp:txBody>
      <dsp:txXfrm>
        <a:off x="2219386" y="122129"/>
        <a:ext cx="1699606" cy="824162"/>
      </dsp:txXfrm>
    </dsp:sp>
    <dsp:sp modelId="{09E36ADA-ABFC-4C3D-9F44-BB02909830FB}">
      <dsp:nvSpPr>
        <dsp:cNvPr id="0" name=""/>
        <dsp:cNvSpPr/>
      </dsp:nvSpPr>
      <dsp:spPr>
        <a:xfrm>
          <a:off x="2368834" y="971933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FFAE4-4F0E-49B0-95AD-6A38110FE887}">
      <dsp:nvSpPr>
        <dsp:cNvPr id="0" name=""/>
        <dsp:cNvSpPr/>
      </dsp:nvSpPr>
      <dsp:spPr>
        <a:xfrm>
          <a:off x="2543922" y="119079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380774"/>
              <a:satOff val="-3963"/>
              <a:lumOff val="-63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Subsidies</a:t>
          </a:r>
          <a:r>
            <a:rPr lang="en-US" sz="900" b="0" i="0" kern="1200"/>
            <a:t>: Provides incentives for IT, electronics, and automobile industries.</a:t>
          </a:r>
          <a:endParaRPr lang="en-US" sz="900" kern="1200"/>
        </a:p>
      </dsp:txBody>
      <dsp:txXfrm>
        <a:off x="2569563" y="1216435"/>
        <a:ext cx="1349428" cy="824162"/>
      </dsp:txXfrm>
    </dsp:sp>
    <dsp:sp modelId="{8571AD99-107E-4FF5-A21F-6ED588A5B314}">
      <dsp:nvSpPr>
        <dsp:cNvPr id="0" name=""/>
        <dsp:cNvSpPr/>
      </dsp:nvSpPr>
      <dsp:spPr>
        <a:xfrm>
          <a:off x="2368834" y="971933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EAFE-5070-4A8F-A63B-4AA23D2DA2AF}">
      <dsp:nvSpPr>
        <dsp:cNvPr id="0" name=""/>
        <dsp:cNvSpPr/>
      </dsp:nvSpPr>
      <dsp:spPr>
        <a:xfrm>
          <a:off x="2543922" y="2285099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hlinkClick xmlns:r="http://schemas.openxmlformats.org/officeDocument/2006/relationships" r:id="rId1"/>
            </a:rPr>
            <a:t>Ease of Doing Business</a:t>
          </a:r>
          <a:r>
            <a:rPr lang="en-US" sz="900" b="0" i="0" kern="1200">
              <a:hlinkClick xmlns:r="http://schemas.openxmlformats.org/officeDocument/2006/relationships" r:id="rId1"/>
            </a:rPr>
            <a:t>: Mumbai, the financial capital, contributes to its high ranking</a:t>
          </a:r>
          <a:r>
            <a:rPr lang="en-US" sz="900" b="0" i="0" kern="1200" baseline="30000">
              <a:hlinkClick xmlns:r="http://schemas.openxmlformats.org/officeDocument/2006/relationships" r:id="rId2"/>
            </a:rPr>
            <a:t>2</a:t>
          </a:r>
          <a:r>
            <a:rPr lang="en-US" sz="900" b="0" i="0" kern="1200"/>
            <a:t>.</a:t>
          </a:r>
          <a:endParaRPr lang="en-US" sz="900" kern="1200"/>
        </a:p>
      </dsp:txBody>
      <dsp:txXfrm>
        <a:off x="2569563" y="2310740"/>
        <a:ext cx="1349428" cy="824162"/>
      </dsp:txXfrm>
    </dsp:sp>
    <dsp:sp modelId="{3E48DEE8-E271-4CDD-9F56-4358917D3E5A}">
      <dsp:nvSpPr>
        <dsp:cNvPr id="0" name=""/>
        <dsp:cNvSpPr/>
      </dsp:nvSpPr>
      <dsp:spPr>
        <a:xfrm>
          <a:off x="2368834" y="971933"/>
          <a:ext cx="175088" cy="2845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193"/>
              </a:lnTo>
              <a:lnTo>
                <a:pt x="175088" y="284519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06226-9E09-48AE-A515-B6CFCC80E57A}">
      <dsp:nvSpPr>
        <dsp:cNvPr id="0" name=""/>
        <dsp:cNvSpPr/>
      </dsp:nvSpPr>
      <dsp:spPr>
        <a:xfrm>
          <a:off x="2543922" y="337940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301291"/>
              <a:satOff val="-6605"/>
              <a:lumOff val="-10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hlinkClick xmlns:r="http://schemas.openxmlformats.org/officeDocument/2006/relationships" r:id="rId1"/>
            </a:rPr>
            <a:t>Governance</a:t>
          </a:r>
          <a:r>
            <a:rPr lang="en-US" sz="900" b="0" i="0" kern="1200">
              <a:hlinkClick xmlns:r="http://schemas.openxmlformats.org/officeDocument/2006/relationships" r:id="rId1"/>
            </a:rPr>
            <a:t>: Strong governance with a focus on urban development and industrial growth</a:t>
          </a:r>
          <a:r>
            <a:rPr lang="en-US" sz="900" b="0" i="0" kern="1200" baseline="30000">
              <a:hlinkClick xmlns:r="http://schemas.openxmlformats.org/officeDocument/2006/relationships" r:id="rId2"/>
            </a:rPr>
            <a:t>2</a:t>
          </a:r>
          <a:r>
            <a:rPr lang="en-US" sz="900" b="0" i="0" kern="1200"/>
            <a:t>.</a:t>
          </a:r>
          <a:endParaRPr lang="en-US" sz="900" kern="1200"/>
        </a:p>
      </dsp:txBody>
      <dsp:txXfrm>
        <a:off x="2569563" y="3405045"/>
        <a:ext cx="1349428" cy="824162"/>
      </dsp:txXfrm>
    </dsp:sp>
    <dsp:sp modelId="{B66BFCCE-DEC5-42F2-AF2B-B0D83B357DA1}">
      <dsp:nvSpPr>
        <dsp:cNvPr id="0" name=""/>
        <dsp:cNvSpPr/>
      </dsp:nvSpPr>
      <dsp:spPr>
        <a:xfrm>
          <a:off x="4382355" y="96488"/>
          <a:ext cx="1750888" cy="875444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Karnataka</a:t>
          </a:r>
          <a:r>
            <a:rPr lang="en-US" sz="2200" b="0" i="0" kern="1200"/>
            <a:t>:</a:t>
          </a:r>
          <a:endParaRPr lang="en-US" sz="2200" kern="1200"/>
        </a:p>
      </dsp:txBody>
      <dsp:txXfrm>
        <a:off x="4407996" y="122129"/>
        <a:ext cx="1699606" cy="824162"/>
      </dsp:txXfrm>
    </dsp:sp>
    <dsp:sp modelId="{74C5A398-35C1-448C-B855-AE286C7E8EC0}">
      <dsp:nvSpPr>
        <dsp:cNvPr id="0" name=""/>
        <dsp:cNvSpPr/>
      </dsp:nvSpPr>
      <dsp:spPr>
        <a:xfrm>
          <a:off x="4557444" y="971933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253CD-5B52-464B-8888-7B9B7C3E8726}">
      <dsp:nvSpPr>
        <dsp:cNvPr id="0" name=""/>
        <dsp:cNvSpPr/>
      </dsp:nvSpPr>
      <dsp:spPr>
        <a:xfrm>
          <a:off x="4732533" y="119079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Subsidies</a:t>
          </a:r>
          <a:r>
            <a:rPr lang="en-US" sz="900" b="0" i="0" kern="1200"/>
            <a:t>: Offers subsidies for startups, especially in the tech sector.</a:t>
          </a:r>
          <a:endParaRPr lang="en-US" sz="900" kern="1200"/>
        </a:p>
      </dsp:txBody>
      <dsp:txXfrm>
        <a:off x="4758174" y="1216435"/>
        <a:ext cx="1349428" cy="824162"/>
      </dsp:txXfrm>
    </dsp:sp>
    <dsp:sp modelId="{44BCD839-70E4-4224-B11D-5900BD92F96E}">
      <dsp:nvSpPr>
        <dsp:cNvPr id="0" name=""/>
        <dsp:cNvSpPr/>
      </dsp:nvSpPr>
      <dsp:spPr>
        <a:xfrm>
          <a:off x="4557444" y="971933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DF6E7-D4B8-42E9-9819-21A0784EA127}">
      <dsp:nvSpPr>
        <dsp:cNvPr id="0" name=""/>
        <dsp:cNvSpPr/>
      </dsp:nvSpPr>
      <dsp:spPr>
        <a:xfrm>
          <a:off x="4732533" y="2285099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hlinkClick xmlns:r="http://schemas.openxmlformats.org/officeDocument/2006/relationships" r:id="rId3"/>
            </a:rPr>
            <a:t>Ease of Doing Business</a:t>
          </a:r>
          <a:r>
            <a:rPr lang="en-US" sz="900" b="0" i="0" kern="1200">
              <a:hlinkClick xmlns:r="http://schemas.openxmlformats.org/officeDocument/2006/relationships" r:id="rId3"/>
            </a:rPr>
            <a:t>: Bengaluru is a major tech hub, enhancing the state’s business environment</a:t>
          </a:r>
          <a:r>
            <a:rPr lang="en-US" sz="900" b="0" i="0" kern="1200" baseline="30000">
              <a:hlinkClick xmlns:r="http://schemas.openxmlformats.org/officeDocument/2006/relationships" r:id="rId3"/>
            </a:rPr>
            <a:t>3</a:t>
          </a:r>
          <a:r>
            <a:rPr lang="en-US" sz="900" b="0" i="0" kern="1200"/>
            <a:t>.</a:t>
          </a:r>
          <a:endParaRPr lang="en-US" sz="900" kern="1200"/>
        </a:p>
      </dsp:txBody>
      <dsp:txXfrm>
        <a:off x="4758174" y="2310740"/>
        <a:ext cx="1349428" cy="824162"/>
      </dsp:txXfrm>
    </dsp:sp>
    <dsp:sp modelId="{36221534-F165-4E87-94A2-B7B9243085E8}">
      <dsp:nvSpPr>
        <dsp:cNvPr id="0" name=""/>
        <dsp:cNvSpPr/>
      </dsp:nvSpPr>
      <dsp:spPr>
        <a:xfrm>
          <a:off x="4557444" y="971933"/>
          <a:ext cx="175088" cy="2845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193"/>
              </a:lnTo>
              <a:lnTo>
                <a:pt x="175088" y="284519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68537-1870-47AE-893E-DD807EEE592C}">
      <dsp:nvSpPr>
        <dsp:cNvPr id="0" name=""/>
        <dsp:cNvSpPr/>
      </dsp:nvSpPr>
      <dsp:spPr>
        <a:xfrm>
          <a:off x="4732533" y="337940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hlinkClick xmlns:r="http://schemas.openxmlformats.org/officeDocument/2006/relationships" r:id="rId3"/>
            </a:rPr>
            <a:t>Governance</a:t>
          </a:r>
          <a:r>
            <a:rPr lang="en-US" sz="900" b="0" i="0" kern="1200">
              <a:hlinkClick xmlns:r="http://schemas.openxmlformats.org/officeDocument/2006/relationships" r:id="rId3"/>
            </a:rPr>
            <a:t>: Known for stable and progressive governance</a:t>
          </a:r>
          <a:r>
            <a:rPr lang="en-US" sz="900" b="0" i="0" kern="1200" baseline="30000">
              <a:hlinkClick xmlns:r="http://schemas.openxmlformats.org/officeDocument/2006/relationships" r:id="rId3"/>
            </a:rPr>
            <a:t>3</a:t>
          </a:r>
          <a:r>
            <a:rPr lang="en-US" sz="900" b="0" i="0" kern="1200"/>
            <a:t>.</a:t>
          </a:r>
          <a:endParaRPr lang="en-US" sz="900" kern="1200"/>
        </a:p>
      </dsp:txBody>
      <dsp:txXfrm>
        <a:off x="4758174" y="3405045"/>
        <a:ext cx="1349428" cy="824162"/>
      </dsp:txXfrm>
    </dsp:sp>
    <dsp:sp modelId="{3B5D3924-5EB2-4F6B-B42E-5B2D0523F3EF}">
      <dsp:nvSpPr>
        <dsp:cNvPr id="0" name=""/>
        <dsp:cNvSpPr/>
      </dsp:nvSpPr>
      <dsp:spPr>
        <a:xfrm>
          <a:off x="6570966" y="96488"/>
          <a:ext cx="1750888" cy="875444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Tamil Nadu</a:t>
          </a:r>
          <a:r>
            <a:rPr lang="en-US" sz="2200" b="0" i="0" kern="1200"/>
            <a:t>:</a:t>
          </a:r>
          <a:endParaRPr lang="en-US" sz="2200" kern="1200"/>
        </a:p>
      </dsp:txBody>
      <dsp:txXfrm>
        <a:off x="6596607" y="122129"/>
        <a:ext cx="1699606" cy="824162"/>
      </dsp:txXfrm>
    </dsp:sp>
    <dsp:sp modelId="{09BE623F-C97C-480D-BC2E-54F91ABB5C9F}">
      <dsp:nvSpPr>
        <dsp:cNvPr id="0" name=""/>
        <dsp:cNvSpPr/>
      </dsp:nvSpPr>
      <dsp:spPr>
        <a:xfrm>
          <a:off x="6746055" y="971933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08EC3-9FBA-423F-80B0-9403C402B94E}">
      <dsp:nvSpPr>
        <dsp:cNvPr id="0" name=""/>
        <dsp:cNvSpPr/>
      </dsp:nvSpPr>
      <dsp:spPr>
        <a:xfrm>
          <a:off x="6921144" y="119079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142323"/>
              <a:satOff val="-11888"/>
              <a:lumOff val="-190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Subsidies</a:t>
          </a:r>
          <a:r>
            <a:rPr lang="en-US" sz="900" b="0" i="0" kern="1200"/>
            <a:t>: Incentives for automobile, electronics, and textile industries.</a:t>
          </a:r>
          <a:endParaRPr lang="en-US" sz="900" kern="1200"/>
        </a:p>
      </dsp:txBody>
      <dsp:txXfrm>
        <a:off x="6946785" y="1216435"/>
        <a:ext cx="1349428" cy="824162"/>
      </dsp:txXfrm>
    </dsp:sp>
    <dsp:sp modelId="{69C6E180-4F0B-47CA-B0D8-A8A8738B56A1}">
      <dsp:nvSpPr>
        <dsp:cNvPr id="0" name=""/>
        <dsp:cNvSpPr/>
      </dsp:nvSpPr>
      <dsp:spPr>
        <a:xfrm>
          <a:off x="6746055" y="971933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F8EBC-E7FB-47DE-8BBD-C34C8789E509}">
      <dsp:nvSpPr>
        <dsp:cNvPr id="0" name=""/>
        <dsp:cNvSpPr/>
      </dsp:nvSpPr>
      <dsp:spPr>
        <a:xfrm>
          <a:off x="6921144" y="2285099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hlinkClick xmlns:r="http://schemas.openxmlformats.org/officeDocument/2006/relationships" r:id="rId1"/>
            </a:rPr>
            <a:t>Ease of Doing Business</a:t>
          </a:r>
          <a:r>
            <a:rPr lang="en-US" sz="900" b="0" i="0" kern="1200">
              <a:hlinkClick xmlns:r="http://schemas.openxmlformats.org/officeDocument/2006/relationships" r:id="rId1"/>
            </a:rPr>
            <a:t>: High ranking due to efficient administrative processes</a:t>
          </a:r>
          <a:r>
            <a:rPr lang="en-US" sz="900" b="0" i="0" kern="1200" baseline="30000">
              <a:hlinkClick xmlns:r="http://schemas.openxmlformats.org/officeDocument/2006/relationships" r:id="rId4"/>
            </a:rPr>
            <a:t>4</a:t>
          </a:r>
          <a:r>
            <a:rPr lang="en-US" sz="900" b="0" i="0" kern="1200"/>
            <a:t>.</a:t>
          </a:r>
          <a:endParaRPr lang="en-US" sz="900" kern="1200"/>
        </a:p>
      </dsp:txBody>
      <dsp:txXfrm>
        <a:off x="6946785" y="2310740"/>
        <a:ext cx="1349428" cy="824162"/>
      </dsp:txXfrm>
    </dsp:sp>
    <dsp:sp modelId="{A9A67193-5BCE-493D-B0F6-C539E2268A43}">
      <dsp:nvSpPr>
        <dsp:cNvPr id="0" name=""/>
        <dsp:cNvSpPr/>
      </dsp:nvSpPr>
      <dsp:spPr>
        <a:xfrm>
          <a:off x="6746055" y="971933"/>
          <a:ext cx="175088" cy="2845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193"/>
              </a:lnTo>
              <a:lnTo>
                <a:pt x="175088" y="284519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4A3B3-5C00-43F6-8A37-203433EEB3C0}">
      <dsp:nvSpPr>
        <dsp:cNvPr id="0" name=""/>
        <dsp:cNvSpPr/>
      </dsp:nvSpPr>
      <dsp:spPr>
        <a:xfrm>
          <a:off x="6921144" y="337940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5062839"/>
              <a:satOff val="-14530"/>
              <a:lumOff val="-232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hlinkClick xmlns:r="http://schemas.openxmlformats.org/officeDocument/2006/relationships" r:id="rId1"/>
            </a:rPr>
            <a:t>Governance</a:t>
          </a:r>
          <a:r>
            <a:rPr lang="en-US" sz="900" b="0" i="0" kern="1200">
              <a:hlinkClick xmlns:r="http://schemas.openxmlformats.org/officeDocument/2006/relationships" r:id="rId1"/>
            </a:rPr>
            <a:t>: Stable governance with a focus on industrialization</a:t>
          </a:r>
          <a:r>
            <a:rPr lang="en-US" sz="900" b="0" i="0" kern="1200" baseline="30000">
              <a:hlinkClick xmlns:r="http://schemas.openxmlformats.org/officeDocument/2006/relationships" r:id="rId4"/>
            </a:rPr>
            <a:t>4</a:t>
          </a:r>
          <a:r>
            <a:rPr lang="en-US" sz="900" b="0" i="0" kern="1200"/>
            <a:t>.</a:t>
          </a:r>
          <a:endParaRPr lang="en-US" sz="900" kern="1200"/>
        </a:p>
      </dsp:txBody>
      <dsp:txXfrm>
        <a:off x="6946785" y="3405045"/>
        <a:ext cx="1349428" cy="824162"/>
      </dsp:txXfrm>
    </dsp:sp>
    <dsp:sp modelId="{36ACB993-FC43-4D6C-8095-E8E72A2A6D67}">
      <dsp:nvSpPr>
        <dsp:cNvPr id="0" name=""/>
        <dsp:cNvSpPr/>
      </dsp:nvSpPr>
      <dsp:spPr>
        <a:xfrm>
          <a:off x="8759576" y="96488"/>
          <a:ext cx="1750888" cy="875444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Telangana</a:t>
          </a:r>
          <a:r>
            <a:rPr lang="en-US" sz="2200" b="0" i="0" kern="1200"/>
            <a:t>:</a:t>
          </a:r>
          <a:endParaRPr lang="en-US" sz="2200" kern="1200"/>
        </a:p>
      </dsp:txBody>
      <dsp:txXfrm>
        <a:off x="8785217" y="122129"/>
        <a:ext cx="1699606" cy="824162"/>
      </dsp:txXfrm>
    </dsp:sp>
    <dsp:sp modelId="{6E2AFEF1-EA3C-4425-AA14-5C3701E62069}">
      <dsp:nvSpPr>
        <dsp:cNvPr id="0" name=""/>
        <dsp:cNvSpPr/>
      </dsp:nvSpPr>
      <dsp:spPr>
        <a:xfrm>
          <a:off x="8934665" y="971933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B7212-B18B-4D62-A4C2-C82A67557BD8}">
      <dsp:nvSpPr>
        <dsp:cNvPr id="0" name=""/>
        <dsp:cNvSpPr/>
      </dsp:nvSpPr>
      <dsp:spPr>
        <a:xfrm>
          <a:off x="9109754" y="119079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Subsidies</a:t>
          </a:r>
          <a:r>
            <a:rPr lang="en-US" sz="900" b="0" i="0" kern="1200"/>
            <a:t>: Known for its startup-friendly policies and subsidies for IT and biotech sectors.</a:t>
          </a:r>
          <a:endParaRPr lang="en-US" sz="900" kern="1200"/>
        </a:p>
      </dsp:txBody>
      <dsp:txXfrm>
        <a:off x="9135395" y="1216435"/>
        <a:ext cx="1349428" cy="824162"/>
      </dsp:txXfrm>
    </dsp:sp>
    <dsp:sp modelId="{C81CF572-CBDE-46AC-96B8-8DF99A9220A9}">
      <dsp:nvSpPr>
        <dsp:cNvPr id="0" name=""/>
        <dsp:cNvSpPr/>
      </dsp:nvSpPr>
      <dsp:spPr>
        <a:xfrm>
          <a:off x="8934665" y="971933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756E6-968A-4CD1-AD60-F972D979D266}">
      <dsp:nvSpPr>
        <dsp:cNvPr id="0" name=""/>
        <dsp:cNvSpPr/>
      </dsp:nvSpPr>
      <dsp:spPr>
        <a:xfrm>
          <a:off x="9109754" y="2285099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5983355"/>
              <a:satOff val="-17172"/>
              <a:lumOff val="-27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Ease of Doing Business</a:t>
          </a:r>
          <a:r>
            <a:rPr lang="en-US" sz="900" b="0" i="0" kern="1200"/>
            <a:t>: Hyderabad is a key contributor to its high ranking.</a:t>
          </a:r>
          <a:endParaRPr lang="en-US" sz="900" kern="1200"/>
        </a:p>
      </dsp:txBody>
      <dsp:txXfrm>
        <a:off x="9135395" y="2310740"/>
        <a:ext cx="1349428" cy="824162"/>
      </dsp:txXfrm>
    </dsp:sp>
    <dsp:sp modelId="{184C62F1-C451-49AB-9E37-5838F36AE04C}">
      <dsp:nvSpPr>
        <dsp:cNvPr id="0" name=""/>
        <dsp:cNvSpPr/>
      </dsp:nvSpPr>
      <dsp:spPr>
        <a:xfrm>
          <a:off x="8934665" y="971933"/>
          <a:ext cx="175088" cy="2845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193"/>
              </a:lnTo>
              <a:lnTo>
                <a:pt x="175088" y="284519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5213E-3AFA-49D7-B59E-C6BAE7B2E798}">
      <dsp:nvSpPr>
        <dsp:cNvPr id="0" name=""/>
        <dsp:cNvSpPr/>
      </dsp:nvSpPr>
      <dsp:spPr>
        <a:xfrm>
          <a:off x="9109754" y="3379404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Governance</a:t>
          </a:r>
          <a:r>
            <a:rPr lang="en-US" sz="900" b="0" i="0" kern="1200"/>
            <a:t>: Progressive governance with a focus on innovation and technology.</a:t>
          </a:r>
          <a:endParaRPr lang="en-US" sz="900" kern="1200"/>
        </a:p>
      </dsp:txBody>
      <dsp:txXfrm>
        <a:off x="9135395" y="3405045"/>
        <a:ext cx="1349428" cy="824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3C146-6EBC-49D0-B5EF-9E0C155D41E7}">
      <dsp:nvSpPr>
        <dsp:cNvPr id="0" name=""/>
        <dsp:cNvSpPr/>
      </dsp:nvSpPr>
      <dsp:spPr>
        <a:xfrm>
          <a:off x="973190" y="581632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92A559-931B-4344-B8D3-9673DA79EF36}">
      <dsp:nvSpPr>
        <dsp:cNvPr id="0" name=""/>
        <dsp:cNvSpPr/>
      </dsp:nvSpPr>
      <dsp:spPr>
        <a:xfrm>
          <a:off x="1242597" y="851039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AA328C-7CC0-432D-9E6C-A75575619A9E}">
      <dsp:nvSpPr>
        <dsp:cNvPr id="0" name=""/>
        <dsp:cNvSpPr/>
      </dsp:nvSpPr>
      <dsp:spPr>
        <a:xfrm>
          <a:off x="569079" y="2239522"/>
          <a:ext cx="2072362" cy="1960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>
              <a:solidFill>
                <a:schemeClr val="bg1"/>
              </a:solidFill>
            </a:rPr>
            <a:t>COST : </a:t>
          </a:r>
          <a:r>
            <a:rPr lang="en-US" sz="1800" b="0" i="0" kern="1200">
              <a:solidFill>
                <a:schemeClr val="bg1"/>
              </a:solidFill>
            </a:rPr>
            <a:t>Many potential buyers still face difficulties due to the high upfront cost of EVs</a:t>
          </a:r>
          <a:r>
            <a:rPr lang="en-US" sz="1200" b="0" i="0" kern="1200">
              <a:solidFill>
                <a:schemeClr val="bg1"/>
              </a:solidFill>
            </a:rPr>
            <a:t>.</a:t>
          </a:r>
          <a:endParaRPr lang="en-US" sz="1200" kern="1200">
            <a:solidFill>
              <a:schemeClr val="bg1"/>
            </a:solidFill>
          </a:endParaRPr>
        </a:p>
      </dsp:txBody>
      <dsp:txXfrm>
        <a:off x="569079" y="2239522"/>
        <a:ext cx="2072362" cy="1960488"/>
      </dsp:txXfrm>
    </dsp:sp>
    <dsp:sp modelId="{A03AD63E-3167-4321-88F1-17F3F53FDD45}">
      <dsp:nvSpPr>
        <dsp:cNvPr id="0" name=""/>
        <dsp:cNvSpPr/>
      </dsp:nvSpPr>
      <dsp:spPr>
        <a:xfrm>
          <a:off x="3408216" y="581632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749513-4E0C-41BC-A241-E1939533D4FC}">
      <dsp:nvSpPr>
        <dsp:cNvPr id="0" name=""/>
        <dsp:cNvSpPr/>
      </dsp:nvSpPr>
      <dsp:spPr>
        <a:xfrm>
          <a:off x="3677623" y="851039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B56777-797B-4A35-9068-E71E54B20097}">
      <dsp:nvSpPr>
        <dsp:cNvPr id="0" name=""/>
        <dsp:cNvSpPr/>
      </dsp:nvSpPr>
      <dsp:spPr>
        <a:xfrm>
          <a:off x="3004105" y="2239522"/>
          <a:ext cx="2072362" cy="1960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>
              <a:solidFill>
                <a:schemeClr val="bg2"/>
              </a:solidFill>
            </a:rPr>
            <a:t>INFRASTRUCTURE : </a:t>
          </a:r>
          <a:r>
            <a:rPr lang="en-US" sz="1800" b="0" i="0" kern="1200">
              <a:solidFill>
                <a:schemeClr val="bg2"/>
              </a:solidFill>
            </a:rPr>
            <a:t>The nation’s inadequate charging </a:t>
          </a:r>
          <a:r>
            <a:rPr lang="en-US" sz="1800" b="0" i="0" kern="1200" cap="all">
              <a:solidFill>
                <a:schemeClr val="bg2"/>
              </a:solidFill>
              <a:latin typeface="Aptos" panose="02110004020202020204"/>
              <a:ea typeface="+mn-ea"/>
              <a:cs typeface="+mn-cs"/>
            </a:rPr>
            <a:t>infrastructure</a:t>
          </a:r>
          <a:r>
            <a:rPr lang="en-US" sz="1800" b="0" i="0" kern="1200">
              <a:solidFill>
                <a:schemeClr val="bg2"/>
              </a:solidFill>
            </a:rPr>
            <a:t> is still a source of concern</a:t>
          </a:r>
          <a:r>
            <a:rPr lang="en-US" sz="1100" b="0" i="0" kern="1200"/>
            <a:t>.</a:t>
          </a:r>
          <a:endParaRPr lang="en-US" sz="1100" kern="1200"/>
        </a:p>
      </dsp:txBody>
      <dsp:txXfrm>
        <a:off x="3004105" y="2239522"/>
        <a:ext cx="2072362" cy="1960488"/>
      </dsp:txXfrm>
    </dsp:sp>
    <dsp:sp modelId="{8A948521-955D-45DF-89E9-7E7BFDAE4D18}">
      <dsp:nvSpPr>
        <dsp:cNvPr id="0" name=""/>
        <dsp:cNvSpPr/>
      </dsp:nvSpPr>
      <dsp:spPr>
        <a:xfrm>
          <a:off x="5843242" y="581632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099663-2747-4A6F-A3B0-13B4AF1630E9}">
      <dsp:nvSpPr>
        <dsp:cNvPr id="0" name=""/>
        <dsp:cNvSpPr/>
      </dsp:nvSpPr>
      <dsp:spPr>
        <a:xfrm>
          <a:off x="6112649" y="851039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68824E-1CD2-4471-B302-8A23621505D0}">
      <dsp:nvSpPr>
        <dsp:cNvPr id="0" name=""/>
        <dsp:cNvSpPr/>
      </dsp:nvSpPr>
      <dsp:spPr>
        <a:xfrm>
          <a:off x="5439131" y="2239522"/>
          <a:ext cx="2072362" cy="1960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>
              <a:solidFill>
                <a:schemeClr val="bg2"/>
              </a:solidFill>
            </a:rPr>
            <a:t>MILEAGE : </a:t>
          </a:r>
          <a:r>
            <a:rPr lang="en-US" sz="1800" b="0" i="0" kern="1200">
              <a:solidFill>
                <a:schemeClr val="bg2"/>
              </a:solidFill>
            </a:rPr>
            <a:t>Long-distance travel is still hampered by the short driving ranges of some </a:t>
          </a:r>
          <a:r>
            <a:rPr lang="en-US" sz="1800" b="0" i="0" kern="1200">
              <a:solidFill>
                <a:schemeClr val="bg2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 </a:t>
          </a:r>
          <a:r>
            <a:rPr lang="en-US" sz="1800" b="0" i="0" kern="1200">
              <a:solidFill>
                <a:schemeClr val="bg2"/>
              </a:solidFill>
            </a:rPr>
            <a:t>Electric vehicle models.</a:t>
          </a:r>
          <a:endParaRPr lang="en-US" sz="1800" kern="1200">
            <a:solidFill>
              <a:schemeClr val="bg2"/>
            </a:solidFill>
          </a:endParaRPr>
        </a:p>
      </dsp:txBody>
      <dsp:txXfrm>
        <a:off x="5439131" y="2239522"/>
        <a:ext cx="2072362" cy="1960488"/>
      </dsp:txXfrm>
    </dsp:sp>
    <dsp:sp modelId="{5FE24CFD-3976-4B60-85EE-0E64A00DCF2A}">
      <dsp:nvSpPr>
        <dsp:cNvPr id="0" name=""/>
        <dsp:cNvSpPr/>
      </dsp:nvSpPr>
      <dsp:spPr>
        <a:xfrm>
          <a:off x="8278268" y="581632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1EB6E7-A7D2-49E4-99D7-92F7F329F439}">
      <dsp:nvSpPr>
        <dsp:cNvPr id="0" name=""/>
        <dsp:cNvSpPr/>
      </dsp:nvSpPr>
      <dsp:spPr>
        <a:xfrm>
          <a:off x="8547675" y="851039"/>
          <a:ext cx="725326" cy="72532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3D9662-0DF9-4669-93C5-724E4BCC21BF}">
      <dsp:nvSpPr>
        <dsp:cNvPr id="0" name=""/>
        <dsp:cNvSpPr/>
      </dsp:nvSpPr>
      <dsp:spPr>
        <a:xfrm>
          <a:off x="7874157" y="2239522"/>
          <a:ext cx="2072362" cy="1960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>
              <a:solidFill>
                <a:schemeClr val="bg2"/>
              </a:solidFill>
            </a:rPr>
            <a:t>AWARENESS : </a:t>
          </a:r>
          <a:r>
            <a:rPr lang="en-US" sz="1800" b="0" i="0" kern="1200">
              <a:solidFill>
                <a:schemeClr val="bg2"/>
              </a:solidFill>
            </a:rPr>
            <a:t>The general public’s understanding of the advantages and potential of EVs needs to be further improved.</a:t>
          </a:r>
          <a:endParaRPr lang="en-US" sz="1800" kern="1200">
            <a:solidFill>
              <a:schemeClr val="bg2"/>
            </a:solidFill>
          </a:endParaRPr>
        </a:p>
      </dsp:txBody>
      <dsp:txXfrm>
        <a:off x="7874157" y="2239522"/>
        <a:ext cx="2072362" cy="1960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921AF-C588-45C5-A02D-A09B94BF444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C72A8-7C19-4F77-B7F5-4515A6B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C72A8-7C19-4F77-B7F5-4515A6B4D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E54-BFEC-03EB-92BF-9A6CE416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C3786-5294-4B53-56A6-71A8ED2B2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838C-CD4E-DE39-002A-71F8A528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77104-E0B4-9911-ADD3-39D3F6F5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F491-5A2A-7531-94FD-7ACF52FB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3F68-C9A0-8C19-ECDF-D99D8C64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8098B-201F-6CB1-B4C6-D340AFB80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27BF-D705-5AA1-4FA5-9F2E32A5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21E0-4125-A2B4-B7B7-9A5F707D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DF8F-7AD1-FF18-684E-6A982C59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6C5BA-8896-0FA5-689F-70779EB49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74F6B-7519-A26A-23BC-6808A3A5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3000-C7BC-EC2A-3AE7-068E3C7C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D6EF-D113-74DD-33A6-4DC88D1B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CE79-295A-6C3B-81F0-1EB8029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2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C581-3421-C5CC-6F4F-41C8F2AF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3849-4A15-D769-6EC8-C159507A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E24F-B523-7A8C-99FC-2B6CE924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EF3E-0403-526C-9467-9259BB7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2683-AAAB-DEE6-A645-B9F78E68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0244-F73D-57F1-AF22-71ABFAA7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554FD-54C5-F347-63BE-9E4E23A2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3D88-4490-5168-B9BB-09387611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E3B7-9D86-14C2-C507-CBCAB751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09FB-EDA6-5888-7CD8-070A2CF8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88E0-7573-3F76-AE2A-4851A3D5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C97F-8964-72C4-B660-73DAFB0D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B3350-F48F-91C5-116A-B75AE5C5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E5B07-6037-A2AA-4B2F-0005FA48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2988D-A4F7-04A4-6CC8-6BE8A7AB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D3150-CE5A-E32E-95C2-B6EAA049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E30F-7FC4-DCBD-644D-182F8DFD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89B6B-5154-6DE0-282D-36BA2857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2B1C5-8DDF-64C1-2C7E-8E9EB4A9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D3B54-7552-99D2-DB3F-163F004AF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198FD-5173-FEDF-A4D1-93E40AABE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61C01-30B6-D398-50D3-C14EAB6E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61DF8-BA52-5A67-BA4B-2BA30DBB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D5525-1746-348B-910E-779EC279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9449-6B4E-699B-A5CF-807081A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44FEF-C264-9500-06C3-C754CF42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328FC-8DC3-4291-3F6B-1CB2A85D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80F7A-FAE8-4EF0-0DB6-8D4F6E8D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9D0E1-D9F0-E73A-9557-3DF2002E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DB18C-1384-A5D2-3E06-FA49C3D1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28B00-1950-16B6-50B3-638E1402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CE2F-CE44-FB6E-FD00-87D2F881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701E-7D16-AB53-6E69-1A1E267D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9A72D-605B-68DD-F1C0-92D4CD26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6B36C-7D6F-0B0F-D33F-EF1442CF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43046-3989-0321-88F2-FA056B68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44403-F0A8-9CD6-0893-B4DBF3DB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0444-5A58-2F68-54EE-B28182AF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87EAA-BF2E-9850-E4F3-56F0502F9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DAD2E-0120-28D7-B82D-5F5B27600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CD847-568F-1DFA-A702-C440133C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E6B80-8F1E-A3E5-6FFE-CB85E581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2FE77-BCE7-2F43-B3FC-D83F1AC8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86272-254D-90EF-05F5-E70BA347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C7BD-FED2-C234-A3C2-4BC2FE6C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E9C6-8624-B0C7-7A26-F1A5317D7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F419C-D626-4FFE-AFA1-1803166D03F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7CC6-4D24-3061-EF8B-7E1B8E64B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CB56-2302-D8E5-6348-BC027BE91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CC88-8105-4D27-9D71-77EAA7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0336D6-F4D9-BCF3-E67A-701EE9AA6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Secondary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81984-425D-0AA1-3E54-52FAD1C0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Electric Vehicle</a:t>
            </a:r>
          </a:p>
        </p:txBody>
      </p:sp>
    </p:spTree>
    <p:extLst>
      <p:ext uri="{BB962C8B-B14F-4D97-AF65-F5344CB8AC3E}">
        <p14:creationId xmlns:p14="http://schemas.microsoft.com/office/powerpoint/2010/main" val="51190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024687B-3153-123C-0A8C-D7D007FAF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D6305F5-7509-0BF5-12D3-30451FCD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71C5C7A-6D55-5B27-646E-39C96269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3B3B1F4-948C-963C-E6EA-60CF7FBF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FE16B32C-FB9C-D33E-566F-18852C48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654139"/>
            <a:ext cx="5025735" cy="4880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Cost Savings</a:t>
            </a:r>
            <a:endParaRPr lang="en-US" sz="1200" b="0" i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Domestic power tariffs range from Rs 8-10 per unit, the monthly running cost is a fraction of cost for petrol or diesel. </a:t>
            </a:r>
          </a:p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Average petrol cost is Rs 98.2</a:t>
            </a:r>
          </a:p>
          <a:p>
            <a:pPr marL="0" indent="0">
              <a:buNone/>
            </a:pPr>
            <a:endParaRPr lang="en-US" sz="1200" b="0" i="0"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200" b="1" i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Environmental Concerns</a:t>
            </a:r>
            <a:endParaRPr lang="en-US" sz="1200" b="0" i="0"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0" i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Petrol vehicles produce carbon dioxide (CO2) emissions, while EVs produce no CO2 emissions</a:t>
            </a:r>
          </a:p>
          <a:p>
            <a:endParaRPr lang="en-US" sz="1200" b="0" i="0"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200" b="1" i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Government Incentives</a:t>
            </a:r>
            <a:endParaRPr lang="en-US" sz="1200" b="0" i="0"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The FAME-India program provides subsidies for buying electric vehicles. FAME II has a budget of Rs 10,000 crore to make EVs more affordable.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The PLI scheme offers financial incentives to EV manufacturers to boost local production, making EVs cheaper for consumers.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The battery swapping policy aims to standardize EV batteries for efficient charging, especially for vehicles like 2-wheelers and 3-wheelers.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Import duties on EV components like lithium-ion batteries have been reduced. This lowers costs for local manufacturers.</a:t>
            </a:r>
          </a:p>
          <a:p>
            <a:endParaRPr lang="en-US" sz="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A9F6A-38CE-29AD-7A2D-08C2BDA2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58" y="2486346"/>
            <a:ext cx="5236506" cy="19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6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9BFA0-B54E-2FEF-AAE1-95D79B84F027}"/>
              </a:ext>
            </a:extLst>
          </p:cNvPr>
          <p:cNvSpPr txBox="1"/>
          <p:nvPr/>
        </p:nvSpPr>
        <p:spPr>
          <a:xfrm>
            <a:off x="1587794" y="220895"/>
            <a:ext cx="9016409" cy="472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7030A0"/>
                </a:solidFill>
                <a:latin typeface="+mj-lt"/>
                <a:ea typeface="+mj-ea"/>
                <a:cs typeface="+mj-cs"/>
              </a:rPr>
              <a:t>State Government subsidies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5C053-C755-9F08-CC8C-5944FD26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3" r="7181" b="1"/>
          <a:stretch/>
        </p:blipFill>
        <p:spPr>
          <a:xfrm>
            <a:off x="3911728" y="1286887"/>
            <a:ext cx="2643184" cy="2597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43F6D-8AF1-50EA-9412-1BE99E25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9" r="21896" b="2"/>
          <a:stretch/>
        </p:blipFill>
        <p:spPr>
          <a:xfrm>
            <a:off x="6809999" y="1286904"/>
            <a:ext cx="3905947" cy="2597015"/>
          </a:xfrm>
          <a:prstGeom prst="rect">
            <a:avLst/>
          </a:prstGeom>
        </p:spPr>
      </p:pic>
      <p:pic>
        <p:nvPicPr>
          <p:cNvPr id="7" name="Content Placeholder 56">
            <a:extLst>
              <a:ext uri="{FF2B5EF4-FFF2-40B4-BE49-F238E27FC236}">
                <a16:creationId xmlns:a16="http://schemas.microsoft.com/office/drawing/2014/main" id="{7C38ADD4-5D56-7A63-2ACD-B7728637F9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31" r="-3" b="788"/>
          <a:stretch/>
        </p:blipFill>
        <p:spPr>
          <a:xfrm>
            <a:off x="708917" y="1286871"/>
            <a:ext cx="3041150" cy="2750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60A916-C188-214E-AF47-D71E47F85D67}"/>
              </a:ext>
            </a:extLst>
          </p:cNvPr>
          <p:cNvSpPr txBox="1"/>
          <p:nvPr/>
        </p:nvSpPr>
        <p:spPr>
          <a:xfrm>
            <a:off x="1757914" y="4356531"/>
            <a:ext cx="8676169" cy="1807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Sales and Revenue</a:t>
            </a:r>
          </a:p>
          <a:p>
            <a:pPr indent="-228600"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chemeClr val="accent2">
                    <a:lumMod val="50000"/>
                  </a:schemeClr>
                </a:solidFill>
                <a:effectLst/>
              </a:rPr>
              <a:t>It is interesting to note that Andhra Pradesh, Karnataka, Madhya Pradesh, Telangana, Tamil Nadu, Uttarakhand, Punjab and Uttar Pradesh do not offer any additional incentives to buyers but however, extend the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100</a:t>
            </a:r>
            <a:r>
              <a:rPr lang="en-US" b="1" i="0">
                <a:solidFill>
                  <a:schemeClr val="accent2">
                    <a:lumMod val="50000"/>
                  </a:schemeClr>
                </a:solidFill>
                <a:effectLst/>
              </a:rPr>
              <a:t> percent road tax exemption benefit to owners.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84BE2F-C43D-43D9-A96D-15260032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52" name="Color">
              <a:extLst>
                <a:ext uri="{FF2B5EF4-FFF2-40B4-BE49-F238E27FC236}">
                  <a16:creationId xmlns:a16="http://schemas.microsoft.com/office/drawing/2014/main" id="{E7400609-3385-4926-AD61-85A199F0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olor">
              <a:extLst>
                <a:ext uri="{FF2B5EF4-FFF2-40B4-BE49-F238E27FC236}">
                  <a16:creationId xmlns:a16="http://schemas.microsoft.com/office/drawing/2014/main" id="{9E9E1A20-C3CA-40B4-8D3A-3EAC12D69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1584F7C-9904-8841-1824-2D2B6BAF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72" y="246580"/>
            <a:ext cx="4756760" cy="2847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5491B-6F08-7826-3ABE-4A65E9FC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72" y="3991708"/>
            <a:ext cx="4756760" cy="241936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AE754F-3D78-5B9B-25D1-E5DE75E6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598259"/>
            <a:ext cx="4879001" cy="47032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>
                <a:solidFill>
                  <a:schemeClr val="accent5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INFRASTRUCTURE</a:t>
            </a:r>
            <a:br>
              <a:rPr lang="en-US" sz="2000">
                <a:solidFill>
                  <a:schemeClr val="bg1"/>
                </a:solidFill>
              </a:rPr>
            </a:b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Department of Heavy Industries sanctioned 3,397charging stations under FAME –I &amp; FAME-II</a:t>
            </a:r>
            <a:br>
              <a:rPr lang="en-US" sz="2000">
                <a:solidFill>
                  <a:schemeClr val="bg1"/>
                </a:solidFill>
              </a:rPr>
            </a:b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The top 5 states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 b="1">
                <a:solidFill>
                  <a:schemeClr val="bg1"/>
                </a:solidFill>
              </a:rPr>
              <a:t>Maharastra</a:t>
            </a:r>
            <a:br>
              <a:rPr lang="en-US" sz="2000" b="1">
                <a:solidFill>
                  <a:schemeClr val="bg1"/>
                </a:solidFill>
              </a:rPr>
            </a:br>
            <a:r>
              <a:rPr lang="en-US" sz="2000" b="1">
                <a:solidFill>
                  <a:schemeClr val="bg1"/>
                </a:solidFill>
              </a:rPr>
              <a:t>TamilNadu</a:t>
            </a:r>
            <a:br>
              <a:rPr lang="en-US" sz="2000" b="1">
                <a:solidFill>
                  <a:schemeClr val="bg1"/>
                </a:solidFill>
              </a:rPr>
            </a:br>
            <a:r>
              <a:rPr lang="en-US" sz="2000" b="1">
                <a:solidFill>
                  <a:schemeClr val="bg1"/>
                </a:solidFill>
              </a:rPr>
              <a:t>Gujarat</a:t>
            </a:r>
            <a:br>
              <a:rPr lang="en-US" sz="2000" b="1">
                <a:solidFill>
                  <a:schemeClr val="bg1"/>
                </a:solidFill>
              </a:rPr>
            </a:br>
            <a:r>
              <a:rPr lang="en-US" sz="2000" b="1">
                <a:solidFill>
                  <a:schemeClr val="bg1"/>
                </a:solidFill>
              </a:rPr>
              <a:t>Andhra Pradesh </a:t>
            </a:r>
            <a:br>
              <a:rPr lang="en-US" sz="2000" b="1">
                <a:solidFill>
                  <a:schemeClr val="bg1"/>
                </a:solidFill>
              </a:rPr>
            </a:br>
            <a:r>
              <a:rPr lang="en-US" sz="2000" b="1">
                <a:solidFill>
                  <a:schemeClr val="bg1"/>
                </a:solidFill>
              </a:rPr>
              <a:t>MadhyaPradesh </a:t>
            </a:r>
            <a:br>
              <a:rPr lang="en-US" sz="2000" b="1">
                <a:solidFill>
                  <a:schemeClr val="bg1"/>
                </a:solidFill>
              </a:rPr>
            </a:b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have been allocated with ~48% of total charging stations</a:t>
            </a:r>
            <a:br>
              <a:rPr lang="en-US" sz="2000">
                <a:solidFill>
                  <a:schemeClr val="bg1"/>
                </a:solidFill>
              </a:rPr>
            </a:br>
            <a:br>
              <a:rPr lang="en-US" sz="2000">
                <a:solidFill>
                  <a:schemeClr val="bg1"/>
                </a:solidFill>
              </a:rPr>
            </a:br>
            <a:r>
              <a:rPr lang="en-US" sz="2000" err="1">
                <a:solidFill>
                  <a:schemeClr val="bg1"/>
                </a:solidFill>
              </a:rPr>
              <a:t>Avability</a:t>
            </a:r>
            <a:r>
              <a:rPr lang="en-US" sz="2000">
                <a:solidFill>
                  <a:schemeClr val="bg1"/>
                </a:solidFill>
              </a:rPr>
              <a:t> of charging stations positively impact the sales and Revenue in these states</a:t>
            </a:r>
          </a:p>
        </p:txBody>
      </p:sp>
    </p:spTree>
    <p:extLst>
      <p:ext uri="{BB962C8B-B14F-4D97-AF65-F5344CB8AC3E}">
        <p14:creationId xmlns:p14="http://schemas.microsoft.com/office/powerpoint/2010/main" val="280756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783CB3-05C4-395F-DEA4-F6E1F5C4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Ambassador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72DB-43EA-E248-C389-ECF980C4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307029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600" b="1">
                <a:solidFill>
                  <a:srgbClr val="202122"/>
                </a:solidFill>
                <a:latin typeface="Segoe UI"/>
                <a:ea typeface="+mn-lt"/>
                <a:cs typeface="+mn-lt"/>
              </a:rPr>
              <a:t>J</a:t>
            </a:r>
            <a:r>
              <a:rPr lang="en-US" sz="1400" b="1">
                <a:latin typeface="Segoe UI"/>
                <a:ea typeface="+mn-lt"/>
                <a:cs typeface="+mn-lt"/>
              </a:rPr>
              <a:t>asprit </a:t>
            </a:r>
            <a:r>
              <a:rPr lang="en-US" sz="1400" b="1" err="1">
                <a:latin typeface="Segoe UI"/>
                <a:ea typeface="+mn-lt"/>
                <a:cs typeface="+mn-lt"/>
              </a:rPr>
              <a:t>Jasbirsingh</a:t>
            </a:r>
            <a:r>
              <a:rPr lang="en-US" sz="1400" b="1">
                <a:latin typeface="Segoe UI"/>
                <a:ea typeface="+mn-lt"/>
                <a:cs typeface="+mn-lt"/>
              </a:rPr>
              <a:t> Bumrah</a:t>
            </a:r>
            <a:r>
              <a:rPr lang="en-US" sz="1400">
                <a:latin typeface="Segoe UI"/>
                <a:ea typeface="+mn-lt"/>
                <a:cs typeface="+mn-lt"/>
              </a:rPr>
              <a:t> (born 6 December 1993) is an Indian international cricketer </a:t>
            </a:r>
            <a:r>
              <a:rPr lang="en-US" sz="1400" b="0" i="0">
                <a:effectLst/>
                <a:latin typeface="Segoe UI"/>
                <a:ea typeface="+mn-lt"/>
                <a:cs typeface="+mn-lt"/>
              </a:rPr>
              <a:t>who </a:t>
            </a:r>
            <a:r>
              <a:rPr lang="en-US" sz="1400">
                <a:latin typeface="Segoe UI"/>
                <a:ea typeface="+mn-lt"/>
                <a:cs typeface="+mn-lt"/>
              </a:rPr>
              <a:t>plays for </a:t>
            </a:r>
            <a:r>
              <a:rPr lang="en-US" sz="1400" b="0" i="0">
                <a:effectLst/>
                <a:latin typeface="Segoe UI"/>
                <a:ea typeface="+mn-lt"/>
                <a:cs typeface="+mn-lt"/>
              </a:rPr>
              <a:t>the</a:t>
            </a:r>
            <a:r>
              <a:rPr lang="en-US" sz="1400">
                <a:latin typeface="Segoe UI"/>
                <a:ea typeface="+mn-lt"/>
                <a:cs typeface="+mn-lt"/>
              </a:rPr>
              <a:t> Indian cricket team in</a:t>
            </a:r>
            <a:r>
              <a:rPr lang="en-US" sz="1400" b="0" i="0">
                <a:effectLst/>
                <a:latin typeface="Segoe UI"/>
                <a:ea typeface="+mn-lt"/>
                <a:cs typeface="+mn-lt"/>
              </a:rPr>
              <a:t> all </a:t>
            </a:r>
            <a:r>
              <a:rPr lang="en-US" sz="1400">
                <a:latin typeface="Segoe UI"/>
                <a:ea typeface="+mn-lt"/>
                <a:cs typeface="+mn-lt"/>
              </a:rPr>
              <a:t>formats of the game</a:t>
            </a:r>
            <a:r>
              <a:rPr lang="en-US" sz="1400" b="0" i="0">
                <a:effectLst/>
                <a:latin typeface="Segoe UI"/>
                <a:ea typeface="+mn-lt"/>
                <a:cs typeface="+mn-lt"/>
              </a:rPr>
              <a:t>. </a:t>
            </a:r>
            <a:r>
              <a:rPr lang="en-US" sz="1400">
                <a:latin typeface="Segoe UI"/>
                <a:ea typeface="+mn-lt"/>
                <a:cs typeface="+mn-lt"/>
              </a:rPr>
              <a:t>A right-arm fast bowler with a unique bowling action</a:t>
            </a:r>
            <a:r>
              <a:rPr lang="en-US" sz="1400" b="0" i="0">
                <a:effectLst/>
                <a:latin typeface="Segoe UI"/>
                <a:ea typeface="+mn-lt"/>
                <a:cs typeface="+mn-lt"/>
              </a:rPr>
              <a:t>, </a:t>
            </a:r>
            <a:r>
              <a:rPr lang="en-US" sz="1400">
                <a:latin typeface="Segoe UI"/>
                <a:ea typeface="+mn-lt"/>
                <a:cs typeface="+mn-lt"/>
              </a:rPr>
              <a:t>Bumrah is widely regarded as one </a:t>
            </a:r>
            <a:r>
              <a:rPr lang="en-US" sz="1400" b="0" i="0">
                <a:effectLst/>
                <a:latin typeface="Segoe UI"/>
                <a:ea typeface="+mn-lt"/>
                <a:cs typeface="+mn-lt"/>
              </a:rPr>
              <a:t>of the </a:t>
            </a:r>
            <a:r>
              <a:rPr lang="en-US" sz="1400">
                <a:latin typeface="Segoe UI"/>
                <a:ea typeface="+mn-lt"/>
                <a:cs typeface="+mn-lt"/>
              </a:rPr>
              <a:t>best bowlers in </a:t>
            </a:r>
            <a:r>
              <a:rPr lang="en-US" sz="1400" b="0" i="0">
                <a:effectLst/>
                <a:latin typeface="Segoe UI"/>
                <a:ea typeface="+mn-lt"/>
                <a:cs typeface="+mn-lt"/>
              </a:rPr>
              <a:t>the </a:t>
            </a:r>
            <a:r>
              <a:rPr lang="en-US" sz="1400">
                <a:latin typeface="Segoe UI"/>
                <a:ea typeface="+mn-lt"/>
                <a:cs typeface="+mn-lt"/>
              </a:rPr>
              <a:t>world and one </a:t>
            </a:r>
            <a:r>
              <a:rPr lang="en-US" sz="1400" b="0" i="0">
                <a:effectLst/>
                <a:latin typeface="Segoe UI"/>
                <a:ea typeface="+mn-lt"/>
                <a:cs typeface="+mn-lt"/>
              </a:rPr>
              <a:t>of the </a:t>
            </a:r>
            <a:r>
              <a:rPr lang="en-US" sz="1400">
                <a:latin typeface="Segoe UI"/>
                <a:ea typeface="+mn-lt"/>
                <a:cs typeface="+mn-lt"/>
              </a:rPr>
              <a:t>greatest fast bowlers India has ever produced.</a:t>
            </a:r>
          </a:p>
          <a:p>
            <a:pPr marL="0" indent="0">
              <a:buNone/>
            </a:pPr>
            <a:r>
              <a:rPr lang="en-US" sz="1400">
                <a:latin typeface="Segoe UI"/>
                <a:ea typeface="+mn-lt"/>
                <a:cs typeface="+mn-lt"/>
              </a:rPr>
              <a:t>Bumrah’s numbers read as follows: balls bowled, 13 wickets taken at an average of 8.15 and an economy of 4.12.</a:t>
            </a:r>
            <a:endParaRPr lang="en-US" sz="140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1400" b="1">
                <a:latin typeface="Segoe UI"/>
                <a:ea typeface="Roboto"/>
                <a:cs typeface="Roboto"/>
              </a:rPr>
              <a:t>EVs</a:t>
            </a:r>
            <a:r>
              <a:rPr lang="en-US" sz="1400">
                <a:latin typeface="Segoe UI"/>
                <a:ea typeface="Roboto"/>
                <a:cs typeface="Roboto"/>
              </a:rPr>
              <a:t> would save drivers money upfront and over time, reduce emissions produced upstream during electricity generation, and limit the strain EVs have on the grid. </a:t>
            </a:r>
          </a:p>
          <a:p>
            <a:pPr marL="0" indent="0">
              <a:buNone/>
            </a:pPr>
            <a:r>
              <a:rPr lang="en-US" sz="1400">
                <a:latin typeface="Segoe UI"/>
                <a:ea typeface="Roboto"/>
                <a:cs typeface="Roboto"/>
              </a:rPr>
              <a:t>Bumrah is highly efficient in bowling.</a:t>
            </a:r>
          </a:p>
          <a:p>
            <a:pPr marL="0" indent="0">
              <a:buNone/>
            </a:pPr>
            <a:r>
              <a:rPr lang="en-US" sz="1400">
                <a:latin typeface="Segoe UI"/>
                <a:ea typeface="Roboto"/>
                <a:cs typeface="Roboto"/>
              </a:rPr>
              <a:t>EVs are more energy efficient than gasoline vehicles.</a:t>
            </a:r>
          </a:p>
        </p:txBody>
      </p:sp>
      <p:pic>
        <p:nvPicPr>
          <p:cNvPr id="4" name="Picture 3" descr="A person wearing a sports jersey&#10;&#10;Description automatically generated">
            <a:extLst>
              <a:ext uri="{FF2B5EF4-FFF2-40B4-BE49-F238E27FC236}">
                <a16:creationId xmlns:a16="http://schemas.microsoft.com/office/drawing/2014/main" id="{0FBDBD8D-6C1D-DC7A-B020-3CB7F8D2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144" y="2569790"/>
            <a:ext cx="30099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1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D3151B-CF9D-46B2-5F7F-5E94A925DC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656" t="23898" r="400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819EC-0801-9448-373E-55DB2098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Top states based on subsidies provided, ease of doing business, stability in governance</a:t>
            </a:r>
            <a:r>
              <a:rPr lang="en-US" sz="37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080F3-9F58-8A02-1679-1CFD13B57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0653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485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FF587879-5D82-9338-E5B1-68055D98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B99D29-8CB9-50EB-D178-91066BFB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Top 3 recommendations for AtliQ Motors.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04AE5F-3E83-3B1D-DDA9-02A81A371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860612"/>
              </p:ext>
            </p:extLst>
          </p:nvPr>
        </p:nvGraphicFramePr>
        <p:xfrm>
          <a:off x="838200" y="1395320"/>
          <a:ext cx="10515600" cy="478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87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Secondary Analysis</vt:lpstr>
      <vt:lpstr>PowerPoint Presentation</vt:lpstr>
      <vt:lpstr>PowerPoint Presentation</vt:lpstr>
      <vt:lpstr>INFRASTRUCTURE  Department of Heavy Industries sanctioned 3,397charging stations under FAME –I &amp; FAME-II  The top 5 states  Maharastra TamilNadu Gujarat Andhra Pradesh  MadhyaPradesh   have been allocated with ~48% of total charging stations  Avability of charging stations positively impact the sales and Revenue in these states</vt:lpstr>
      <vt:lpstr>Ambassador</vt:lpstr>
      <vt:lpstr>Top states based on subsidies provided, ease of doing business, stability in governance.</vt:lpstr>
      <vt:lpstr>Top 3 recommendations for AtliQ Motors.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Secondary Analysis</dc:title>
  <dc:creator>Amanya Grace Prasad</dc:creator>
  <cp:revision>1</cp:revision>
  <dcterms:created xsi:type="dcterms:W3CDTF">2024-08-13T23:34:19Z</dcterms:created>
  <dcterms:modified xsi:type="dcterms:W3CDTF">2024-08-26T14:31:38Z</dcterms:modified>
</cp:coreProperties>
</file>