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AC71E5-03CA-467D-8CE0-DDC814662992}" v="10" dt="2024-12-30T17:56:33.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PRASAD" userId="cb349f4eef24bb02" providerId="LiveId" clId="{89AC71E5-03CA-467D-8CE0-DDC814662992}"/>
    <pc:docChg chg="undo redo custSel addSld modSld">
      <pc:chgData name="RAVI PRASAD" userId="cb349f4eef24bb02" providerId="LiveId" clId="{89AC71E5-03CA-467D-8CE0-DDC814662992}" dt="2024-12-30T18:05:31.202" v="1028" actId="26606"/>
      <pc:docMkLst>
        <pc:docMk/>
      </pc:docMkLst>
      <pc:sldChg chg="modSp mod">
        <pc:chgData name="RAVI PRASAD" userId="cb349f4eef24bb02" providerId="LiveId" clId="{89AC71E5-03CA-467D-8CE0-DDC814662992}" dt="2024-12-27T02:25:59.360" v="10" actId="14100"/>
        <pc:sldMkLst>
          <pc:docMk/>
          <pc:sldMk cId="1671053580" sldId="258"/>
        </pc:sldMkLst>
        <pc:spChg chg="mod">
          <ac:chgData name="RAVI PRASAD" userId="cb349f4eef24bb02" providerId="LiveId" clId="{89AC71E5-03CA-467D-8CE0-DDC814662992}" dt="2024-12-27T02:25:59.360" v="10" actId="14100"/>
          <ac:spMkLst>
            <pc:docMk/>
            <pc:sldMk cId="1671053580" sldId="258"/>
            <ac:spMk id="6" creationId="{692138AE-9141-DE88-2B06-8E0507D6D4A6}"/>
          </ac:spMkLst>
        </pc:spChg>
      </pc:sldChg>
      <pc:sldChg chg="addSp delSp modSp mod setBg">
        <pc:chgData name="RAVI PRASAD" userId="cb349f4eef24bb02" providerId="LiveId" clId="{89AC71E5-03CA-467D-8CE0-DDC814662992}" dt="2024-12-27T02:45:20.530" v="100" actId="313"/>
        <pc:sldMkLst>
          <pc:docMk/>
          <pc:sldMk cId="2132630643" sldId="259"/>
        </pc:sldMkLst>
        <pc:spChg chg="add del mod">
          <ac:chgData name="RAVI PRASAD" userId="cb349f4eef24bb02" providerId="LiveId" clId="{89AC71E5-03CA-467D-8CE0-DDC814662992}" dt="2024-12-27T02:44:43.571" v="91" actId="5793"/>
          <ac:spMkLst>
            <pc:docMk/>
            <pc:sldMk cId="2132630643" sldId="259"/>
            <ac:spMk id="2" creationId="{539ECC93-D4BE-B6EC-0E4D-734D6FE5D862}"/>
          </ac:spMkLst>
        </pc:spChg>
        <pc:spChg chg="add mod">
          <ac:chgData name="RAVI PRASAD" userId="cb349f4eef24bb02" providerId="LiveId" clId="{89AC71E5-03CA-467D-8CE0-DDC814662992}" dt="2024-12-27T02:45:20.530" v="100" actId="313"/>
          <ac:spMkLst>
            <pc:docMk/>
            <pc:sldMk cId="2132630643" sldId="259"/>
            <ac:spMk id="3" creationId="{62A3D4C9-D18C-7E5D-217A-356B73683584}"/>
          </ac:spMkLst>
        </pc:spChg>
        <pc:spChg chg="add">
          <ac:chgData name="RAVI PRASAD" userId="cb349f4eef24bb02" providerId="LiveId" clId="{89AC71E5-03CA-467D-8CE0-DDC814662992}" dt="2024-12-27T02:44:35.955" v="89" actId="26606"/>
          <ac:spMkLst>
            <pc:docMk/>
            <pc:sldMk cId="2132630643" sldId="259"/>
            <ac:spMk id="5" creationId="{7D96243B-ECED-4B71-8E06-AE9A285EAD20}"/>
          </ac:spMkLst>
        </pc:spChg>
        <pc:spChg chg="add">
          <ac:chgData name="RAVI PRASAD" userId="cb349f4eef24bb02" providerId="LiveId" clId="{89AC71E5-03CA-467D-8CE0-DDC814662992}" dt="2024-12-27T02:44:35.955" v="89" actId="26606"/>
          <ac:spMkLst>
            <pc:docMk/>
            <pc:sldMk cId="2132630643" sldId="259"/>
            <ac:spMk id="6" creationId="{A09989E4-EFDC-4A90-A633-E0525FB4139E}"/>
          </ac:spMkLst>
        </pc:spChg>
        <pc:spChg chg="add">
          <ac:chgData name="RAVI PRASAD" userId="cb349f4eef24bb02" providerId="LiveId" clId="{89AC71E5-03CA-467D-8CE0-DDC814662992}" dt="2024-12-27T02:44:35.955" v="89" actId="26606"/>
          <ac:spMkLst>
            <pc:docMk/>
            <pc:sldMk cId="2132630643" sldId="259"/>
            <ac:spMk id="7" creationId="{DEE2AD96-B495-4E06-9291-B71706F728CB}"/>
          </ac:spMkLst>
        </pc:spChg>
        <pc:spChg chg="add">
          <ac:chgData name="RAVI PRASAD" userId="cb349f4eef24bb02" providerId="LiveId" clId="{89AC71E5-03CA-467D-8CE0-DDC814662992}" dt="2024-12-27T02:44:35.955" v="89" actId="26606"/>
          <ac:spMkLst>
            <pc:docMk/>
            <pc:sldMk cId="2132630643" sldId="259"/>
            <ac:spMk id="9" creationId="{53CF6D67-C5A8-4ADD-9E8E-1E38CA1D3166}"/>
          </ac:spMkLst>
        </pc:spChg>
        <pc:spChg chg="add">
          <ac:chgData name="RAVI PRASAD" userId="cb349f4eef24bb02" providerId="LiveId" clId="{89AC71E5-03CA-467D-8CE0-DDC814662992}" dt="2024-12-27T02:44:35.955" v="89" actId="26606"/>
          <ac:spMkLst>
            <pc:docMk/>
            <pc:sldMk cId="2132630643" sldId="259"/>
            <ac:spMk id="11" creationId="{86909FA0-B515-4681-B7A8-FA281D133B94}"/>
          </ac:spMkLst>
        </pc:spChg>
        <pc:spChg chg="add">
          <ac:chgData name="RAVI PRASAD" userId="cb349f4eef24bb02" providerId="LiveId" clId="{89AC71E5-03CA-467D-8CE0-DDC814662992}" dt="2024-12-27T02:44:35.955" v="89" actId="26606"/>
          <ac:spMkLst>
            <pc:docMk/>
            <pc:sldMk cId="2132630643" sldId="259"/>
            <ac:spMk id="13" creationId="{21C9FE86-FCC3-4A31-AA1C-C882262B7FE7}"/>
          </ac:spMkLst>
        </pc:spChg>
      </pc:sldChg>
      <pc:sldChg chg="addSp delSp modSp new mod setBg">
        <pc:chgData name="RAVI PRASAD" userId="cb349f4eef24bb02" providerId="LiveId" clId="{89AC71E5-03CA-467D-8CE0-DDC814662992}" dt="2024-12-30T17:52:02.866" v="939" actId="26606"/>
        <pc:sldMkLst>
          <pc:docMk/>
          <pc:sldMk cId="1962608868" sldId="260"/>
        </pc:sldMkLst>
        <pc:spChg chg="add mod">
          <ac:chgData name="RAVI PRASAD" userId="cb349f4eef24bb02" providerId="LiveId" clId="{89AC71E5-03CA-467D-8CE0-DDC814662992}" dt="2024-12-30T17:52:02.866" v="939" actId="26606"/>
          <ac:spMkLst>
            <pc:docMk/>
            <pc:sldMk cId="1962608868" sldId="260"/>
            <ac:spMk id="2" creationId="{29E1B089-72DD-5CD7-9A36-109C26AF2847}"/>
          </ac:spMkLst>
        </pc:spChg>
        <pc:spChg chg="add del mod">
          <ac:chgData name="RAVI PRASAD" userId="cb349f4eef24bb02" providerId="LiveId" clId="{89AC71E5-03CA-467D-8CE0-DDC814662992}" dt="2024-12-30T17:52:02.866" v="939" actId="26606"/>
          <ac:spMkLst>
            <pc:docMk/>
            <pc:sldMk cId="1962608868" sldId="260"/>
            <ac:spMk id="3" creationId="{0F38E181-0C2D-8F7D-1502-B7BBCE6DB4D6}"/>
          </ac:spMkLst>
        </pc:spChg>
        <pc:spChg chg="add">
          <ac:chgData name="RAVI PRASAD" userId="cb349f4eef24bb02" providerId="LiveId" clId="{89AC71E5-03CA-467D-8CE0-DDC814662992}" dt="2024-12-30T17:52:02.866" v="939" actId="26606"/>
          <ac:spMkLst>
            <pc:docMk/>
            <pc:sldMk cId="1962608868" sldId="260"/>
            <ac:spMk id="6" creationId="{BACC6370-2D7E-4714-9D71-7542949D7D5D}"/>
          </ac:spMkLst>
        </pc:spChg>
        <pc:spChg chg="add">
          <ac:chgData name="RAVI PRASAD" userId="cb349f4eef24bb02" providerId="LiveId" clId="{89AC71E5-03CA-467D-8CE0-DDC814662992}" dt="2024-12-30T17:52:02.866" v="939" actId="26606"/>
          <ac:spMkLst>
            <pc:docMk/>
            <pc:sldMk cId="1962608868" sldId="260"/>
            <ac:spMk id="7" creationId="{F68B3F68-107C-434F-AA38-110D5EA91B85}"/>
          </ac:spMkLst>
        </pc:spChg>
        <pc:spChg chg="add">
          <ac:chgData name="RAVI PRASAD" userId="cb349f4eef24bb02" providerId="LiveId" clId="{89AC71E5-03CA-467D-8CE0-DDC814662992}" dt="2024-12-30T17:52:02.866" v="939" actId="26606"/>
          <ac:spMkLst>
            <pc:docMk/>
            <pc:sldMk cId="1962608868" sldId="260"/>
            <ac:spMk id="8" creationId="{AAD0DBB9-1A4B-4391-81D4-CB19F9AB918A}"/>
          </ac:spMkLst>
        </pc:spChg>
        <pc:spChg chg="add del">
          <ac:chgData name="RAVI PRASAD" userId="cb349f4eef24bb02" providerId="LiveId" clId="{89AC71E5-03CA-467D-8CE0-DDC814662992}" dt="2024-12-30T17:38:00.294" v="904" actId="26606"/>
          <ac:spMkLst>
            <pc:docMk/>
            <pc:sldMk cId="1962608868" sldId="260"/>
            <ac:spMk id="9" creationId="{BACC6370-2D7E-4714-9D71-7542949D7D5D}"/>
          </ac:spMkLst>
        </pc:spChg>
        <pc:spChg chg="add">
          <ac:chgData name="RAVI PRASAD" userId="cb349f4eef24bb02" providerId="LiveId" clId="{89AC71E5-03CA-467D-8CE0-DDC814662992}" dt="2024-12-30T17:52:02.866" v="939" actId="26606"/>
          <ac:spMkLst>
            <pc:docMk/>
            <pc:sldMk cId="1962608868" sldId="260"/>
            <ac:spMk id="10" creationId="{063BBA22-50EA-4C4D-BE05-F1CE4E63AA56}"/>
          </ac:spMkLst>
        </pc:spChg>
        <pc:spChg chg="add del">
          <ac:chgData name="RAVI PRASAD" userId="cb349f4eef24bb02" providerId="LiveId" clId="{89AC71E5-03CA-467D-8CE0-DDC814662992}" dt="2024-12-30T17:38:00.294" v="904" actId="26606"/>
          <ac:spMkLst>
            <pc:docMk/>
            <pc:sldMk cId="1962608868" sldId="260"/>
            <ac:spMk id="11" creationId="{F68B3F68-107C-434F-AA38-110D5EA91B85}"/>
          </ac:spMkLst>
        </pc:spChg>
        <pc:spChg chg="add del">
          <ac:chgData name="RAVI PRASAD" userId="cb349f4eef24bb02" providerId="LiveId" clId="{89AC71E5-03CA-467D-8CE0-DDC814662992}" dt="2024-12-30T17:38:00.294" v="904" actId="26606"/>
          <ac:spMkLst>
            <pc:docMk/>
            <pc:sldMk cId="1962608868" sldId="260"/>
            <ac:spMk id="13" creationId="{AAD0DBB9-1A4B-4391-81D4-CB19F9AB918A}"/>
          </ac:spMkLst>
        </pc:spChg>
        <pc:spChg chg="add del">
          <ac:chgData name="RAVI PRASAD" userId="cb349f4eef24bb02" providerId="LiveId" clId="{89AC71E5-03CA-467D-8CE0-DDC814662992}" dt="2024-12-30T17:38:00.294" v="904" actId="26606"/>
          <ac:spMkLst>
            <pc:docMk/>
            <pc:sldMk cId="1962608868" sldId="260"/>
            <ac:spMk id="15" creationId="{063BBA22-50EA-4C4D-BE05-F1CE4E63AA56}"/>
          </ac:spMkLst>
        </pc:spChg>
        <pc:graphicFrameChg chg="add del">
          <ac:chgData name="RAVI PRASAD" userId="cb349f4eef24bb02" providerId="LiveId" clId="{89AC71E5-03CA-467D-8CE0-DDC814662992}" dt="2024-12-30T17:38:00.294" v="904" actId="26606"/>
          <ac:graphicFrameMkLst>
            <pc:docMk/>
            <pc:sldMk cId="1962608868" sldId="260"/>
            <ac:graphicFrameMk id="5" creationId="{3819AD8E-F6DC-1CDF-9B41-FD733A82DC16}"/>
          </ac:graphicFrameMkLst>
        </pc:graphicFrameChg>
        <pc:graphicFrameChg chg="add">
          <ac:chgData name="RAVI PRASAD" userId="cb349f4eef24bb02" providerId="LiveId" clId="{89AC71E5-03CA-467D-8CE0-DDC814662992}" dt="2024-12-30T17:52:02.866" v="939" actId="26606"/>
          <ac:graphicFrameMkLst>
            <pc:docMk/>
            <pc:sldMk cId="1962608868" sldId="260"/>
            <ac:graphicFrameMk id="12" creationId="{F39A3432-7ACA-C47A-3ECC-B4B6235B44CC}"/>
          </ac:graphicFrameMkLst>
        </pc:graphicFrameChg>
      </pc:sldChg>
      <pc:sldChg chg="addSp delSp modSp new mod setBg">
        <pc:chgData name="RAVI PRASAD" userId="cb349f4eef24bb02" providerId="LiveId" clId="{89AC71E5-03CA-467D-8CE0-DDC814662992}" dt="2024-12-30T18:05:31.202" v="1028" actId="26606"/>
        <pc:sldMkLst>
          <pc:docMk/>
          <pc:sldMk cId="2264348742" sldId="261"/>
        </pc:sldMkLst>
        <pc:spChg chg="add mod">
          <ac:chgData name="RAVI PRASAD" userId="cb349f4eef24bb02" providerId="LiveId" clId="{89AC71E5-03CA-467D-8CE0-DDC814662992}" dt="2024-12-30T18:05:31.202" v="1028" actId="26606"/>
          <ac:spMkLst>
            <pc:docMk/>
            <pc:sldMk cId="2264348742" sldId="261"/>
            <ac:spMk id="2" creationId="{F571EC7B-9B4A-5B5C-6D09-43F0A8B63258}"/>
          </ac:spMkLst>
        </pc:spChg>
        <pc:spChg chg="add del mod">
          <ac:chgData name="RAVI PRASAD" userId="cb349f4eef24bb02" providerId="LiveId" clId="{89AC71E5-03CA-467D-8CE0-DDC814662992}" dt="2024-12-30T18:05:31.202" v="1028" actId="26606"/>
          <ac:spMkLst>
            <pc:docMk/>
            <pc:sldMk cId="2264348742" sldId="261"/>
            <ac:spMk id="3" creationId="{2EAFD006-A293-2C16-5D46-4F0F105C2F61}"/>
          </ac:spMkLst>
        </pc:spChg>
        <pc:spChg chg="add del">
          <ac:chgData name="RAVI PRASAD" userId="cb349f4eef24bb02" providerId="LiveId" clId="{89AC71E5-03CA-467D-8CE0-DDC814662992}" dt="2024-12-30T18:05:31.179" v="1027" actId="26606"/>
          <ac:spMkLst>
            <pc:docMk/>
            <pc:sldMk cId="2264348742" sldId="261"/>
            <ac:spMk id="9" creationId="{7301F447-EEF7-48F5-AF73-7566EE7F64AD}"/>
          </ac:spMkLst>
        </pc:spChg>
        <pc:spChg chg="add del">
          <ac:chgData name="RAVI PRASAD" userId="cb349f4eef24bb02" providerId="LiveId" clId="{89AC71E5-03CA-467D-8CE0-DDC814662992}" dt="2024-12-30T18:05:31.179" v="1027" actId="26606"/>
          <ac:spMkLst>
            <pc:docMk/>
            <pc:sldMk cId="2264348742" sldId="261"/>
            <ac:spMk id="11" creationId="{F7117410-A2A4-4085-9ADC-46744551DBDE}"/>
          </ac:spMkLst>
        </pc:spChg>
        <pc:spChg chg="add del">
          <ac:chgData name="RAVI PRASAD" userId="cb349f4eef24bb02" providerId="LiveId" clId="{89AC71E5-03CA-467D-8CE0-DDC814662992}" dt="2024-12-30T18:05:31.179" v="1027" actId="26606"/>
          <ac:spMkLst>
            <pc:docMk/>
            <pc:sldMk cId="2264348742" sldId="261"/>
            <ac:spMk id="13" creationId="{99F74EB5-E547-4FB4-95F5-BCC788F3C4A0}"/>
          </ac:spMkLst>
        </pc:spChg>
        <pc:spChg chg="add">
          <ac:chgData name="RAVI PRASAD" userId="cb349f4eef24bb02" providerId="LiveId" clId="{89AC71E5-03CA-467D-8CE0-DDC814662992}" dt="2024-12-30T18:05:31.202" v="1028" actId="26606"/>
          <ac:spMkLst>
            <pc:docMk/>
            <pc:sldMk cId="2264348742" sldId="261"/>
            <ac:spMk id="15" creationId="{063BBA22-50EA-4C4D-BE05-F1CE4E63AA56}"/>
          </ac:spMkLst>
        </pc:spChg>
        <pc:spChg chg="add">
          <ac:chgData name="RAVI PRASAD" userId="cb349f4eef24bb02" providerId="LiveId" clId="{89AC71E5-03CA-467D-8CE0-DDC814662992}" dt="2024-12-30T18:05:31.202" v="1028" actId="26606"/>
          <ac:spMkLst>
            <pc:docMk/>
            <pc:sldMk cId="2264348742" sldId="261"/>
            <ac:spMk id="16" creationId="{BACC6370-2D7E-4714-9D71-7542949D7D5D}"/>
          </ac:spMkLst>
        </pc:spChg>
        <pc:spChg chg="add">
          <ac:chgData name="RAVI PRASAD" userId="cb349f4eef24bb02" providerId="LiveId" clId="{89AC71E5-03CA-467D-8CE0-DDC814662992}" dt="2024-12-30T18:05:31.202" v="1028" actId="26606"/>
          <ac:spMkLst>
            <pc:docMk/>
            <pc:sldMk cId="2264348742" sldId="261"/>
            <ac:spMk id="17" creationId="{F68B3F68-107C-434F-AA38-110D5EA91B85}"/>
          </ac:spMkLst>
        </pc:spChg>
        <pc:spChg chg="add">
          <ac:chgData name="RAVI PRASAD" userId="cb349f4eef24bb02" providerId="LiveId" clId="{89AC71E5-03CA-467D-8CE0-DDC814662992}" dt="2024-12-30T18:05:31.202" v="1028" actId="26606"/>
          <ac:spMkLst>
            <pc:docMk/>
            <pc:sldMk cId="2264348742" sldId="261"/>
            <ac:spMk id="18" creationId="{AAD0DBB9-1A4B-4391-81D4-CB19F9AB918A}"/>
          </ac:spMkLst>
        </pc:spChg>
        <pc:graphicFrameChg chg="add del">
          <ac:chgData name="RAVI PRASAD" userId="cb349f4eef24bb02" providerId="LiveId" clId="{89AC71E5-03CA-467D-8CE0-DDC814662992}" dt="2024-12-30T18:05:31.179" v="1027" actId="26606"/>
          <ac:graphicFrameMkLst>
            <pc:docMk/>
            <pc:sldMk cId="2264348742" sldId="261"/>
            <ac:graphicFrameMk id="5" creationId="{A06DE943-8087-82C4-94FE-3F35C1F662FE}"/>
          </ac:graphicFrameMkLst>
        </pc:graphicFrameChg>
        <pc:graphicFrameChg chg="add">
          <ac:chgData name="RAVI PRASAD" userId="cb349f4eef24bb02" providerId="LiveId" clId="{89AC71E5-03CA-467D-8CE0-DDC814662992}" dt="2024-12-30T18:05:31.202" v="1028" actId="26606"/>
          <ac:graphicFrameMkLst>
            <pc:docMk/>
            <pc:sldMk cId="2264348742" sldId="261"/>
            <ac:graphicFrameMk id="19" creationId="{FBC19AAB-8648-C96B-3B26-907EBC5ACE03}"/>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66FB4-C69D-4BE5-9256-0E50AADA0724}"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458B96-1BBB-45FC-8805-F1FFEF73D1FD}">
      <dgm:prSet/>
      <dgm:spPr/>
      <dgm:t>
        <a:bodyPr/>
        <a:lstStyle/>
        <a:p>
          <a:r>
            <a:rPr lang="en-US" b="0" i="0"/>
            <a:t>Hotels: Partnering with hotel chains to give riders a bit more incentive to choose the ride-hailing service over a taxi </a:t>
          </a:r>
          <a:endParaRPr lang="en-US"/>
        </a:p>
      </dgm:t>
    </dgm:pt>
    <dgm:pt modelId="{DFB414BE-5644-466C-8E07-EB6A09F540CF}" type="parTrans" cxnId="{D0086BA0-4571-4985-9D0C-BD9D5D771825}">
      <dgm:prSet/>
      <dgm:spPr/>
      <dgm:t>
        <a:bodyPr/>
        <a:lstStyle/>
        <a:p>
          <a:endParaRPr lang="en-US"/>
        </a:p>
      </dgm:t>
    </dgm:pt>
    <dgm:pt modelId="{33F2AB15-7A96-4B39-9EC6-E4E2D57255A8}" type="sibTrans" cxnId="{D0086BA0-4571-4985-9D0C-BD9D5D771825}">
      <dgm:prSet/>
      <dgm:spPr/>
      <dgm:t>
        <a:bodyPr/>
        <a:lstStyle/>
        <a:p>
          <a:endParaRPr lang="en-US"/>
        </a:p>
      </dgm:t>
    </dgm:pt>
    <dgm:pt modelId="{76C22A6C-1C7D-4145-B71A-CE250D7D26EC}">
      <dgm:prSet/>
      <dgm:spPr/>
      <dgm:t>
        <a:bodyPr/>
        <a:lstStyle/>
        <a:p>
          <a:r>
            <a:rPr lang="en-US"/>
            <a:t>Airlines : Partnering with Airlines </a:t>
          </a:r>
          <a:r>
            <a:rPr lang="en-US" b="0" i="0"/>
            <a:t>to make it easier for passengers to book onward travel via the carrier's app and simplify the door-to-door travel experience.</a:t>
          </a:r>
          <a:endParaRPr lang="en-US"/>
        </a:p>
      </dgm:t>
    </dgm:pt>
    <dgm:pt modelId="{8858FC00-4FE2-44B1-ADEC-D9E9F5D3D1B9}" type="parTrans" cxnId="{1A01841D-BF69-4D7B-890C-DE2D51CEBE78}">
      <dgm:prSet/>
      <dgm:spPr/>
      <dgm:t>
        <a:bodyPr/>
        <a:lstStyle/>
        <a:p>
          <a:endParaRPr lang="en-US"/>
        </a:p>
      </dgm:t>
    </dgm:pt>
    <dgm:pt modelId="{56D7D882-B155-4CDC-9DDF-DBB9165033D5}" type="sibTrans" cxnId="{1A01841D-BF69-4D7B-890C-DE2D51CEBE78}">
      <dgm:prSet/>
      <dgm:spPr/>
      <dgm:t>
        <a:bodyPr/>
        <a:lstStyle/>
        <a:p>
          <a:endParaRPr lang="en-US"/>
        </a:p>
      </dgm:t>
    </dgm:pt>
    <dgm:pt modelId="{7D298996-60C5-4C59-A7ED-EA508458F5C1}">
      <dgm:prSet/>
      <dgm:spPr/>
      <dgm:t>
        <a:bodyPr/>
        <a:lstStyle/>
        <a:p>
          <a:r>
            <a:rPr lang="en-US"/>
            <a:t>Airport : Partnering with airports and have specific waiting areas for riders for pickup and drop off to reduce wait time </a:t>
          </a:r>
        </a:p>
      </dgm:t>
    </dgm:pt>
    <dgm:pt modelId="{8EBB2C09-20BB-43D3-AC05-91C967D44273}" type="parTrans" cxnId="{20AF923C-8268-4EFB-980D-76D71446B377}">
      <dgm:prSet/>
      <dgm:spPr/>
      <dgm:t>
        <a:bodyPr/>
        <a:lstStyle/>
        <a:p>
          <a:endParaRPr lang="en-US"/>
        </a:p>
      </dgm:t>
    </dgm:pt>
    <dgm:pt modelId="{E6C8585B-C4B6-4838-8724-46A36D7B800E}" type="sibTrans" cxnId="{20AF923C-8268-4EFB-980D-76D71446B377}">
      <dgm:prSet/>
      <dgm:spPr/>
      <dgm:t>
        <a:bodyPr/>
        <a:lstStyle/>
        <a:p>
          <a:endParaRPr lang="en-US"/>
        </a:p>
      </dgm:t>
    </dgm:pt>
    <dgm:pt modelId="{34173F2D-E0C7-4DC6-829D-DFCA4EFDABEA}">
      <dgm:prSet/>
      <dgm:spPr/>
      <dgm:t>
        <a:bodyPr/>
        <a:lstStyle/>
        <a:p>
          <a:r>
            <a:rPr lang="en-US"/>
            <a:t>HealthCare : Partnering with Healthcare companies and helping healthcare worker commute to work and free up parking spaces </a:t>
          </a:r>
          <a:r>
            <a:rPr lang="en-US" b="0" i="0"/>
            <a:t>for patients by subsiding rides to and from the office.</a:t>
          </a:r>
          <a:endParaRPr lang="en-US"/>
        </a:p>
      </dgm:t>
    </dgm:pt>
    <dgm:pt modelId="{0B10FAF2-FB5A-4D0C-8356-7FD11B1885DC}" type="parTrans" cxnId="{350772DC-0CE2-41FE-B694-3804B63D5559}">
      <dgm:prSet/>
      <dgm:spPr/>
      <dgm:t>
        <a:bodyPr/>
        <a:lstStyle/>
        <a:p>
          <a:endParaRPr lang="en-US"/>
        </a:p>
      </dgm:t>
    </dgm:pt>
    <dgm:pt modelId="{591B6FC9-1447-4472-9AD2-0D7BAB7C6080}" type="sibTrans" cxnId="{350772DC-0CE2-41FE-B694-3804B63D5559}">
      <dgm:prSet/>
      <dgm:spPr/>
      <dgm:t>
        <a:bodyPr/>
        <a:lstStyle/>
        <a:p>
          <a:endParaRPr lang="en-US"/>
        </a:p>
      </dgm:t>
    </dgm:pt>
    <dgm:pt modelId="{1DD7BB06-D30A-49A0-84E6-63F56BD2DBAD}">
      <dgm:prSet/>
      <dgm:spPr/>
      <dgm:t>
        <a:bodyPr/>
        <a:lstStyle/>
        <a:p>
          <a:r>
            <a:rPr lang="en-US" b="0" i="0"/>
            <a:t>Leverage Uber Health for same-day deliveries of prescriptions and medical supplies.</a:t>
          </a:r>
          <a:endParaRPr lang="en-US"/>
        </a:p>
      </dgm:t>
    </dgm:pt>
    <dgm:pt modelId="{9F0AAA36-BB27-4B6C-BB91-7BA5881DCB85}" type="parTrans" cxnId="{B5F55E4E-E81C-4301-BDA6-7F9BDEB33DA8}">
      <dgm:prSet/>
      <dgm:spPr/>
      <dgm:t>
        <a:bodyPr/>
        <a:lstStyle/>
        <a:p>
          <a:endParaRPr lang="en-US"/>
        </a:p>
      </dgm:t>
    </dgm:pt>
    <dgm:pt modelId="{2C8D11CD-C1FD-4B8D-BC14-568A5FE28120}" type="sibTrans" cxnId="{B5F55E4E-E81C-4301-BDA6-7F9BDEB33DA8}">
      <dgm:prSet/>
      <dgm:spPr/>
      <dgm:t>
        <a:bodyPr/>
        <a:lstStyle/>
        <a:p>
          <a:endParaRPr lang="en-US"/>
        </a:p>
      </dgm:t>
    </dgm:pt>
    <dgm:pt modelId="{9CA279AD-3054-4C9A-9474-22BCCF93B629}">
      <dgm:prSet/>
      <dgm:spPr/>
      <dgm:t>
        <a:bodyPr/>
        <a:lstStyle/>
        <a:p>
          <a:r>
            <a:rPr lang="en-US"/>
            <a:t>Rail Operators :Partnering with Rail operators making it easier for passengers to get from station to destination.</a:t>
          </a:r>
        </a:p>
      </dgm:t>
    </dgm:pt>
    <dgm:pt modelId="{C5D15BB0-4AA6-4849-83F2-9435FD50DC88}" type="parTrans" cxnId="{571A4ABC-480D-487B-8FB2-DF08768898FF}">
      <dgm:prSet/>
      <dgm:spPr/>
      <dgm:t>
        <a:bodyPr/>
        <a:lstStyle/>
        <a:p>
          <a:endParaRPr lang="en-US"/>
        </a:p>
      </dgm:t>
    </dgm:pt>
    <dgm:pt modelId="{BC5D89E4-492F-440B-8D3F-4A899CB0CD46}" type="sibTrans" cxnId="{571A4ABC-480D-487B-8FB2-DF08768898FF}">
      <dgm:prSet/>
      <dgm:spPr/>
      <dgm:t>
        <a:bodyPr/>
        <a:lstStyle/>
        <a:p>
          <a:endParaRPr lang="en-US"/>
        </a:p>
      </dgm:t>
    </dgm:pt>
    <dgm:pt modelId="{FB89612E-C1A0-44F6-808F-0732EDC2D5BA}">
      <dgm:prSet/>
      <dgm:spPr/>
      <dgm:t>
        <a:bodyPr/>
        <a:lstStyle/>
        <a:p>
          <a:r>
            <a:rPr lang="en-US"/>
            <a:t>Shopping malls: To have designated drop off and pick up at shopping centers.</a:t>
          </a:r>
        </a:p>
      </dgm:t>
    </dgm:pt>
    <dgm:pt modelId="{246A8A7B-FD4C-462A-B6B9-09DDAA8FA272}" type="parTrans" cxnId="{90DA51D9-8ABE-49C1-B5C1-0CB856CC0D66}">
      <dgm:prSet/>
      <dgm:spPr/>
      <dgm:t>
        <a:bodyPr/>
        <a:lstStyle/>
        <a:p>
          <a:endParaRPr lang="en-US"/>
        </a:p>
      </dgm:t>
    </dgm:pt>
    <dgm:pt modelId="{8F579C45-A3F0-4616-8E24-7DBE824D2418}" type="sibTrans" cxnId="{90DA51D9-8ABE-49C1-B5C1-0CB856CC0D66}">
      <dgm:prSet/>
      <dgm:spPr/>
      <dgm:t>
        <a:bodyPr/>
        <a:lstStyle/>
        <a:p>
          <a:endParaRPr lang="en-US"/>
        </a:p>
      </dgm:t>
    </dgm:pt>
    <dgm:pt modelId="{2E7C99EE-EDFE-4559-8AEE-658092CC069A}">
      <dgm:prSet/>
      <dgm:spPr/>
      <dgm:t>
        <a:bodyPr/>
        <a:lstStyle/>
        <a:p>
          <a:r>
            <a:rPr lang="en-US"/>
            <a:t>Student and Faculty: Partnering with colleges and universities </a:t>
          </a:r>
          <a:r>
            <a:rPr lang="en-US" b="0" i="0"/>
            <a:t>to meet the unique needs of college and university students and faculty. to meet the unique needs of college and university students and faculty.</a:t>
          </a:r>
          <a:endParaRPr lang="en-US"/>
        </a:p>
      </dgm:t>
    </dgm:pt>
    <dgm:pt modelId="{D950F91E-CE83-42A0-A996-413B112829ED}" type="parTrans" cxnId="{F85D1F7F-E2D3-4BBF-8E4B-94B1D0B5724F}">
      <dgm:prSet/>
      <dgm:spPr/>
      <dgm:t>
        <a:bodyPr/>
        <a:lstStyle/>
        <a:p>
          <a:endParaRPr lang="en-US"/>
        </a:p>
      </dgm:t>
    </dgm:pt>
    <dgm:pt modelId="{F57BCF5E-6AB2-4909-A639-E8D913AB2DD2}" type="sibTrans" cxnId="{F85D1F7F-E2D3-4BBF-8E4B-94B1D0B5724F}">
      <dgm:prSet/>
      <dgm:spPr/>
      <dgm:t>
        <a:bodyPr/>
        <a:lstStyle/>
        <a:p>
          <a:endParaRPr lang="en-US"/>
        </a:p>
      </dgm:t>
    </dgm:pt>
    <dgm:pt modelId="{CE969C9F-2FC6-40C9-B775-10F0ECEA525A}" type="pres">
      <dgm:prSet presAssocID="{B4B66FB4-C69D-4BE5-9256-0E50AADA0724}" presName="root" presStyleCnt="0">
        <dgm:presLayoutVars>
          <dgm:dir/>
          <dgm:resizeHandles val="exact"/>
        </dgm:presLayoutVars>
      </dgm:prSet>
      <dgm:spPr/>
    </dgm:pt>
    <dgm:pt modelId="{CC7131DA-1456-4DB3-8BF8-0747CF3D247A}" type="pres">
      <dgm:prSet presAssocID="{B4B66FB4-C69D-4BE5-9256-0E50AADA0724}" presName="container" presStyleCnt="0">
        <dgm:presLayoutVars>
          <dgm:dir/>
          <dgm:resizeHandles val="exact"/>
        </dgm:presLayoutVars>
      </dgm:prSet>
      <dgm:spPr/>
    </dgm:pt>
    <dgm:pt modelId="{9D027993-A4B2-4354-983C-123A11428AC1}" type="pres">
      <dgm:prSet presAssocID="{D1458B96-1BBB-45FC-8805-F1FFEF73D1FD}" presName="compNode" presStyleCnt="0"/>
      <dgm:spPr/>
    </dgm:pt>
    <dgm:pt modelId="{293F72AD-76E6-420F-822B-FC32EE5DCFBE}" type="pres">
      <dgm:prSet presAssocID="{D1458B96-1BBB-45FC-8805-F1FFEF73D1FD}" presName="iconBgRect" presStyleLbl="bgShp" presStyleIdx="0" presStyleCnt="8"/>
      <dgm:spPr/>
    </dgm:pt>
    <dgm:pt modelId="{4A8CFA0A-7EC4-4166-807E-C8A7F9F5B4D3}" type="pres">
      <dgm:prSet presAssocID="{D1458B96-1BBB-45FC-8805-F1FFEF73D1F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3E5A5436-2C22-4532-9A88-FD4B7FB0CAA4}" type="pres">
      <dgm:prSet presAssocID="{D1458B96-1BBB-45FC-8805-F1FFEF73D1FD}" presName="spaceRect" presStyleCnt="0"/>
      <dgm:spPr/>
    </dgm:pt>
    <dgm:pt modelId="{E684A057-4054-4BC2-B5FF-22EECEAE18A0}" type="pres">
      <dgm:prSet presAssocID="{D1458B96-1BBB-45FC-8805-F1FFEF73D1FD}" presName="textRect" presStyleLbl="revTx" presStyleIdx="0" presStyleCnt="8">
        <dgm:presLayoutVars>
          <dgm:chMax val="1"/>
          <dgm:chPref val="1"/>
        </dgm:presLayoutVars>
      </dgm:prSet>
      <dgm:spPr/>
    </dgm:pt>
    <dgm:pt modelId="{49ADA537-2DA4-4A85-95D8-3DC4B8058C88}" type="pres">
      <dgm:prSet presAssocID="{33F2AB15-7A96-4B39-9EC6-E4E2D57255A8}" presName="sibTrans" presStyleLbl="sibTrans2D1" presStyleIdx="0" presStyleCnt="0"/>
      <dgm:spPr/>
    </dgm:pt>
    <dgm:pt modelId="{94936DE9-DB0C-46E2-B808-FF08AB741870}" type="pres">
      <dgm:prSet presAssocID="{76C22A6C-1C7D-4145-B71A-CE250D7D26EC}" presName="compNode" presStyleCnt="0"/>
      <dgm:spPr/>
    </dgm:pt>
    <dgm:pt modelId="{E2CD378F-1150-4C6E-B391-BC4975503E3C}" type="pres">
      <dgm:prSet presAssocID="{76C22A6C-1C7D-4145-B71A-CE250D7D26EC}" presName="iconBgRect" presStyleLbl="bgShp" presStyleIdx="1" presStyleCnt="8"/>
      <dgm:spPr/>
    </dgm:pt>
    <dgm:pt modelId="{213D01D4-ECC1-42D0-96B0-29629B98D7F4}" type="pres">
      <dgm:prSet presAssocID="{76C22A6C-1C7D-4145-B71A-CE250D7D26E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D3E29013-F7C8-43FC-BD4D-F20260D8C5E6}" type="pres">
      <dgm:prSet presAssocID="{76C22A6C-1C7D-4145-B71A-CE250D7D26EC}" presName="spaceRect" presStyleCnt="0"/>
      <dgm:spPr/>
    </dgm:pt>
    <dgm:pt modelId="{05978EF1-644E-429F-987E-2ACB4665AFD9}" type="pres">
      <dgm:prSet presAssocID="{76C22A6C-1C7D-4145-B71A-CE250D7D26EC}" presName="textRect" presStyleLbl="revTx" presStyleIdx="1" presStyleCnt="8">
        <dgm:presLayoutVars>
          <dgm:chMax val="1"/>
          <dgm:chPref val="1"/>
        </dgm:presLayoutVars>
      </dgm:prSet>
      <dgm:spPr/>
    </dgm:pt>
    <dgm:pt modelId="{D981162F-0A89-43BF-A2A0-3132B01EDC6D}" type="pres">
      <dgm:prSet presAssocID="{56D7D882-B155-4CDC-9DDF-DBB9165033D5}" presName="sibTrans" presStyleLbl="sibTrans2D1" presStyleIdx="0" presStyleCnt="0"/>
      <dgm:spPr/>
    </dgm:pt>
    <dgm:pt modelId="{EE6064CF-34F0-4656-8FD6-142DAEB57F14}" type="pres">
      <dgm:prSet presAssocID="{7D298996-60C5-4C59-A7ED-EA508458F5C1}" presName="compNode" presStyleCnt="0"/>
      <dgm:spPr/>
    </dgm:pt>
    <dgm:pt modelId="{31A8F80D-79B0-4FFE-A0E9-ABD2F8AEE92E}" type="pres">
      <dgm:prSet presAssocID="{7D298996-60C5-4C59-A7ED-EA508458F5C1}" presName="iconBgRect" presStyleLbl="bgShp" presStyleIdx="2" presStyleCnt="8"/>
      <dgm:spPr/>
    </dgm:pt>
    <dgm:pt modelId="{2D539E38-96AF-49B2-9426-3824A343936E}" type="pres">
      <dgm:prSet presAssocID="{7D298996-60C5-4C59-A7ED-EA508458F5C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a:ext>
      </dgm:extLst>
    </dgm:pt>
    <dgm:pt modelId="{5E605CBF-491C-4526-9817-A655921D4DBC}" type="pres">
      <dgm:prSet presAssocID="{7D298996-60C5-4C59-A7ED-EA508458F5C1}" presName="spaceRect" presStyleCnt="0"/>
      <dgm:spPr/>
    </dgm:pt>
    <dgm:pt modelId="{1F50CEB1-F71F-4B60-991B-4B2660F97ECA}" type="pres">
      <dgm:prSet presAssocID="{7D298996-60C5-4C59-A7ED-EA508458F5C1}" presName="textRect" presStyleLbl="revTx" presStyleIdx="2" presStyleCnt="8">
        <dgm:presLayoutVars>
          <dgm:chMax val="1"/>
          <dgm:chPref val="1"/>
        </dgm:presLayoutVars>
      </dgm:prSet>
      <dgm:spPr/>
    </dgm:pt>
    <dgm:pt modelId="{22D25343-8FFE-49ED-A238-8255391B31B8}" type="pres">
      <dgm:prSet presAssocID="{E6C8585B-C4B6-4838-8724-46A36D7B800E}" presName="sibTrans" presStyleLbl="sibTrans2D1" presStyleIdx="0" presStyleCnt="0"/>
      <dgm:spPr/>
    </dgm:pt>
    <dgm:pt modelId="{A60F6D23-DC67-4B73-902E-7B579A3057FF}" type="pres">
      <dgm:prSet presAssocID="{34173F2D-E0C7-4DC6-829D-DFCA4EFDABEA}" presName="compNode" presStyleCnt="0"/>
      <dgm:spPr/>
    </dgm:pt>
    <dgm:pt modelId="{F2EAE92E-9C70-4A96-BD7B-AD189B229A04}" type="pres">
      <dgm:prSet presAssocID="{34173F2D-E0C7-4DC6-829D-DFCA4EFDABEA}" presName="iconBgRect" presStyleLbl="bgShp" presStyleIdx="3" presStyleCnt="8"/>
      <dgm:spPr/>
    </dgm:pt>
    <dgm:pt modelId="{F61CD650-887C-4D45-9025-BA90EA092F97}" type="pres">
      <dgm:prSet presAssocID="{34173F2D-E0C7-4DC6-829D-DFCA4EFDABE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AE0CE2A7-A9A9-4E66-800C-4A75BE678CB6}" type="pres">
      <dgm:prSet presAssocID="{34173F2D-E0C7-4DC6-829D-DFCA4EFDABEA}" presName="spaceRect" presStyleCnt="0"/>
      <dgm:spPr/>
    </dgm:pt>
    <dgm:pt modelId="{7C3F23E9-23A4-4015-ACD1-709451247775}" type="pres">
      <dgm:prSet presAssocID="{34173F2D-E0C7-4DC6-829D-DFCA4EFDABEA}" presName="textRect" presStyleLbl="revTx" presStyleIdx="3" presStyleCnt="8">
        <dgm:presLayoutVars>
          <dgm:chMax val="1"/>
          <dgm:chPref val="1"/>
        </dgm:presLayoutVars>
      </dgm:prSet>
      <dgm:spPr/>
    </dgm:pt>
    <dgm:pt modelId="{C0C4308D-C3DF-41A0-A0C3-82FBA467EF03}" type="pres">
      <dgm:prSet presAssocID="{591B6FC9-1447-4472-9AD2-0D7BAB7C6080}" presName="sibTrans" presStyleLbl="sibTrans2D1" presStyleIdx="0" presStyleCnt="0"/>
      <dgm:spPr/>
    </dgm:pt>
    <dgm:pt modelId="{8E4B6A65-A577-42AA-B125-1FED7F4D5102}" type="pres">
      <dgm:prSet presAssocID="{1DD7BB06-D30A-49A0-84E6-63F56BD2DBAD}" presName="compNode" presStyleCnt="0"/>
      <dgm:spPr/>
    </dgm:pt>
    <dgm:pt modelId="{C20D2CA5-6B72-4CF0-96C8-62DF36B11AFB}" type="pres">
      <dgm:prSet presAssocID="{1DD7BB06-D30A-49A0-84E6-63F56BD2DBAD}" presName="iconBgRect" presStyleLbl="bgShp" presStyleIdx="4" presStyleCnt="8"/>
      <dgm:spPr/>
    </dgm:pt>
    <dgm:pt modelId="{45E1EBB1-FFD0-4A46-A322-92981A9EE617}" type="pres">
      <dgm:prSet presAssocID="{1DD7BB06-D30A-49A0-84E6-63F56BD2DBA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5262B0E8-BED3-4F3C-957F-19DC62E4E32D}" type="pres">
      <dgm:prSet presAssocID="{1DD7BB06-D30A-49A0-84E6-63F56BD2DBAD}" presName="spaceRect" presStyleCnt="0"/>
      <dgm:spPr/>
    </dgm:pt>
    <dgm:pt modelId="{F7E85537-18E2-400E-87DC-14B14064BE84}" type="pres">
      <dgm:prSet presAssocID="{1DD7BB06-D30A-49A0-84E6-63F56BD2DBAD}" presName="textRect" presStyleLbl="revTx" presStyleIdx="4" presStyleCnt="8">
        <dgm:presLayoutVars>
          <dgm:chMax val="1"/>
          <dgm:chPref val="1"/>
        </dgm:presLayoutVars>
      </dgm:prSet>
      <dgm:spPr/>
    </dgm:pt>
    <dgm:pt modelId="{5282543D-3598-435B-8224-BDCA8BDC47EF}" type="pres">
      <dgm:prSet presAssocID="{2C8D11CD-C1FD-4B8D-BC14-568A5FE28120}" presName="sibTrans" presStyleLbl="sibTrans2D1" presStyleIdx="0" presStyleCnt="0"/>
      <dgm:spPr/>
    </dgm:pt>
    <dgm:pt modelId="{9C433C16-6DD3-4702-90F5-65D034960E04}" type="pres">
      <dgm:prSet presAssocID="{9CA279AD-3054-4C9A-9474-22BCCF93B629}" presName="compNode" presStyleCnt="0"/>
      <dgm:spPr/>
    </dgm:pt>
    <dgm:pt modelId="{B59CC1A6-4C46-4317-BE33-F38637FF08FD}" type="pres">
      <dgm:prSet presAssocID="{9CA279AD-3054-4C9A-9474-22BCCF93B629}" presName="iconBgRect" presStyleLbl="bgShp" presStyleIdx="5" presStyleCnt="8"/>
      <dgm:spPr/>
    </dgm:pt>
    <dgm:pt modelId="{22A75024-B5E9-4B2F-84BA-B065D3158EF2}" type="pres">
      <dgm:prSet presAssocID="{9CA279AD-3054-4C9A-9474-22BCCF93B629}"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ain"/>
        </a:ext>
      </dgm:extLst>
    </dgm:pt>
    <dgm:pt modelId="{2C13D85E-D6F5-4B9F-B40A-C79D793DB8F0}" type="pres">
      <dgm:prSet presAssocID="{9CA279AD-3054-4C9A-9474-22BCCF93B629}" presName="spaceRect" presStyleCnt="0"/>
      <dgm:spPr/>
    </dgm:pt>
    <dgm:pt modelId="{7D1FA83F-820C-401C-9A0B-203FAE44EE4D}" type="pres">
      <dgm:prSet presAssocID="{9CA279AD-3054-4C9A-9474-22BCCF93B629}" presName="textRect" presStyleLbl="revTx" presStyleIdx="5" presStyleCnt="8">
        <dgm:presLayoutVars>
          <dgm:chMax val="1"/>
          <dgm:chPref val="1"/>
        </dgm:presLayoutVars>
      </dgm:prSet>
      <dgm:spPr/>
    </dgm:pt>
    <dgm:pt modelId="{79ED70AE-49C3-418C-B27F-54128E61FDDB}" type="pres">
      <dgm:prSet presAssocID="{BC5D89E4-492F-440B-8D3F-4A899CB0CD46}" presName="sibTrans" presStyleLbl="sibTrans2D1" presStyleIdx="0" presStyleCnt="0"/>
      <dgm:spPr/>
    </dgm:pt>
    <dgm:pt modelId="{B041240C-F73F-4E4D-AD94-75896EE794ED}" type="pres">
      <dgm:prSet presAssocID="{FB89612E-C1A0-44F6-808F-0732EDC2D5BA}" presName="compNode" presStyleCnt="0"/>
      <dgm:spPr/>
    </dgm:pt>
    <dgm:pt modelId="{0A7E5A98-43F4-455E-83D2-002683C1E604}" type="pres">
      <dgm:prSet presAssocID="{FB89612E-C1A0-44F6-808F-0732EDC2D5BA}" presName="iconBgRect" presStyleLbl="bgShp" presStyleIdx="6" presStyleCnt="8"/>
      <dgm:spPr/>
    </dgm:pt>
    <dgm:pt modelId="{4F5581FD-8D12-415D-B104-521A39ACDC3E}" type="pres">
      <dgm:prSet presAssocID="{FB89612E-C1A0-44F6-808F-0732EDC2D5B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ore"/>
        </a:ext>
      </dgm:extLst>
    </dgm:pt>
    <dgm:pt modelId="{044F0E3A-E38E-4FD4-80E8-EFFF1832B8D3}" type="pres">
      <dgm:prSet presAssocID="{FB89612E-C1A0-44F6-808F-0732EDC2D5BA}" presName="spaceRect" presStyleCnt="0"/>
      <dgm:spPr/>
    </dgm:pt>
    <dgm:pt modelId="{5999B85B-B31C-46D6-BE50-4AF7EFB2659F}" type="pres">
      <dgm:prSet presAssocID="{FB89612E-C1A0-44F6-808F-0732EDC2D5BA}" presName="textRect" presStyleLbl="revTx" presStyleIdx="6" presStyleCnt="8">
        <dgm:presLayoutVars>
          <dgm:chMax val="1"/>
          <dgm:chPref val="1"/>
        </dgm:presLayoutVars>
      </dgm:prSet>
      <dgm:spPr/>
    </dgm:pt>
    <dgm:pt modelId="{13AFE2BC-5096-4EDB-99AB-6CBC79AB5EDA}" type="pres">
      <dgm:prSet presAssocID="{8F579C45-A3F0-4616-8E24-7DBE824D2418}" presName="sibTrans" presStyleLbl="sibTrans2D1" presStyleIdx="0" presStyleCnt="0"/>
      <dgm:spPr/>
    </dgm:pt>
    <dgm:pt modelId="{12A99F21-9C18-4410-9ACA-0E3ED50406E8}" type="pres">
      <dgm:prSet presAssocID="{2E7C99EE-EDFE-4559-8AEE-658092CC069A}" presName="compNode" presStyleCnt="0"/>
      <dgm:spPr/>
    </dgm:pt>
    <dgm:pt modelId="{1FF922E8-8C64-40CE-9124-01B6A6F7D159}" type="pres">
      <dgm:prSet presAssocID="{2E7C99EE-EDFE-4559-8AEE-658092CC069A}" presName="iconBgRect" presStyleLbl="bgShp" presStyleIdx="7" presStyleCnt="8"/>
      <dgm:spPr/>
    </dgm:pt>
    <dgm:pt modelId="{FB620653-FA48-4502-AA57-BE1D64F02141}" type="pres">
      <dgm:prSet presAssocID="{2E7C99EE-EDFE-4559-8AEE-658092CC069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choolhouse"/>
        </a:ext>
      </dgm:extLst>
    </dgm:pt>
    <dgm:pt modelId="{8F4B535F-F1B0-490E-9828-06F3EF2CDEA1}" type="pres">
      <dgm:prSet presAssocID="{2E7C99EE-EDFE-4559-8AEE-658092CC069A}" presName="spaceRect" presStyleCnt="0"/>
      <dgm:spPr/>
    </dgm:pt>
    <dgm:pt modelId="{97A41108-798A-4495-91A9-FA6A6B369D57}" type="pres">
      <dgm:prSet presAssocID="{2E7C99EE-EDFE-4559-8AEE-658092CC069A}" presName="textRect" presStyleLbl="revTx" presStyleIdx="7" presStyleCnt="8">
        <dgm:presLayoutVars>
          <dgm:chMax val="1"/>
          <dgm:chPref val="1"/>
        </dgm:presLayoutVars>
      </dgm:prSet>
      <dgm:spPr/>
    </dgm:pt>
  </dgm:ptLst>
  <dgm:cxnLst>
    <dgm:cxn modelId="{1A01841D-BF69-4D7B-890C-DE2D51CEBE78}" srcId="{B4B66FB4-C69D-4BE5-9256-0E50AADA0724}" destId="{76C22A6C-1C7D-4145-B71A-CE250D7D26EC}" srcOrd="1" destOrd="0" parTransId="{8858FC00-4FE2-44B1-ADEC-D9E9F5D3D1B9}" sibTransId="{56D7D882-B155-4CDC-9DDF-DBB9165033D5}"/>
    <dgm:cxn modelId="{B0C12F24-7797-4E68-9553-9735E04FE867}" type="presOf" srcId="{76C22A6C-1C7D-4145-B71A-CE250D7D26EC}" destId="{05978EF1-644E-429F-987E-2ACB4665AFD9}" srcOrd="0" destOrd="0" presId="urn:microsoft.com/office/officeart/2018/2/layout/IconCircleList"/>
    <dgm:cxn modelId="{B6048429-5A44-48AC-8341-E8021179B4C6}" type="presOf" srcId="{1DD7BB06-D30A-49A0-84E6-63F56BD2DBAD}" destId="{F7E85537-18E2-400E-87DC-14B14064BE84}" srcOrd="0" destOrd="0" presId="urn:microsoft.com/office/officeart/2018/2/layout/IconCircleList"/>
    <dgm:cxn modelId="{F06B8936-1859-48DE-8054-D048FC1F3F56}" type="presOf" srcId="{FB89612E-C1A0-44F6-808F-0732EDC2D5BA}" destId="{5999B85B-B31C-46D6-BE50-4AF7EFB2659F}" srcOrd="0" destOrd="0" presId="urn:microsoft.com/office/officeart/2018/2/layout/IconCircleList"/>
    <dgm:cxn modelId="{20AF923C-8268-4EFB-980D-76D71446B377}" srcId="{B4B66FB4-C69D-4BE5-9256-0E50AADA0724}" destId="{7D298996-60C5-4C59-A7ED-EA508458F5C1}" srcOrd="2" destOrd="0" parTransId="{8EBB2C09-20BB-43D3-AC05-91C967D44273}" sibTransId="{E6C8585B-C4B6-4838-8724-46A36D7B800E}"/>
    <dgm:cxn modelId="{B9714D41-CF23-4F83-A9FE-6D085F9F1B1D}" type="presOf" srcId="{2E7C99EE-EDFE-4559-8AEE-658092CC069A}" destId="{97A41108-798A-4495-91A9-FA6A6B369D57}" srcOrd="0" destOrd="0" presId="urn:microsoft.com/office/officeart/2018/2/layout/IconCircleList"/>
    <dgm:cxn modelId="{B5F55E4E-E81C-4301-BDA6-7F9BDEB33DA8}" srcId="{B4B66FB4-C69D-4BE5-9256-0E50AADA0724}" destId="{1DD7BB06-D30A-49A0-84E6-63F56BD2DBAD}" srcOrd="4" destOrd="0" parTransId="{9F0AAA36-BB27-4B6C-BB91-7BA5881DCB85}" sibTransId="{2C8D11CD-C1FD-4B8D-BC14-568A5FE28120}"/>
    <dgm:cxn modelId="{03C9D156-0BF4-497B-BF54-A7240C9EB1CF}" type="presOf" srcId="{8F579C45-A3F0-4616-8E24-7DBE824D2418}" destId="{13AFE2BC-5096-4EDB-99AB-6CBC79AB5EDA}" srcOrd="0" destOrd="0" presId="urn:microsoft.com/office/officeart/2018/2/layout/IconCircleList"/>
    <dgm:cxn modelId="{C7F94A7E-E06E-49C5-9262-EC28A73A8DBF}" type="presOf" srcId="{56D7D882-B155-4CDC-9DDF-DBB9165033D5}" destId="{D981162F-0A89-43BF-A2A0-3132B01EDC6D}" srcOrd="0" destOrd="0" presId="urn:microsoft.com/office/officeart/2018/2/layout/IconCircleList"/>
    <dgm:cxn modelId="{F85D1F7F-E2D3-4BBF-8E4B-94B1D0B5724F}" srcId="{B4B66FB4-C69D-4BE5-9256-0E50AADA0724}" destId="{2E7C99EE-EDFE-4559-8AEE-658092CC069A}" srcOrd="7" destOrd="0" parTransId="{D950F91E-CE83-42A0-A996-413B112829ED}" sibTransId="{F57BCF5E-6AB2-4909-A639-E8D913AB2DD2}"/>
    <dgm:cxn modelId="{5CB63180-9C68-4048-AFCC-524073AC519B}" type="presOf" srcId="{2C8D11CD-C1FD-4B8D-BC14-568A5FE28120}" destId="{5282543D-3598-435B-8224-BDCA8BDC47EF}" srcOrd="0" destOrd="0" presId="urn:microsoft.com/office/officeart/2018/2/layout/IconCircleList"/>
    <dgm:cxn modelId="{D62C048A-F9F3-43A8-9555-33487EB14FCA}" type="presOf" srcId="{34173F2D-E0C7-4DC6-829D-DFCA4EFDABEA}" destId="{7C3F23E9-23A4-4015-ACD1-709451247775}" srcOrd="0" destOrd="0" presId="urn:microsoft.com/office/officeart/2018/2/layout/IconCircleList"/>
    <dgm:cxn modelId="{27C84490-3C0C-4EDA-88E5-863369789388}" type="presOf" srcId="{9CA279AD-3054-4C9A-9474-22BCCF93B629}" destId="{7D1FA83F-820C-401C-9A0B-203FAE44EE4D}" srcOrd="0" destOrd="0" presId="urn:microsoft.com/office/officeart/2018/2/layout/IconCircleList"/>
    <dgm:cxn modelId="{CD7AB19E-A9E1-4133-95D9-36CE5AB73AAE}" type="presOf" srcId="{BC5D89E4-492F-440B-8D3F-4A899CB0CD46}" destId="{79ED70AE-49C3-418C-B27F-54128E61FDDB}" srcOrd="0" destOrd="0" presId="urn:microsoft.com/office/officeart/2018/2/layout/IconCircleList"/>
    <dgm:cxn modelId="{D0086BA0-4571-4985-9D0C-BD9D5D771825}" srcId="{B4B66FB4-C69D-4BE5-9256-0E50AADA0724}" destId="{D1458B96-1BBB-45FC-8805-F1FFEF73D1FD}" srcOrd="0" destOrd="0" parTransId="{DFB414BE-5644-466C-8E07-EB6A09F540CF}" sibTransId="{33F2AB15-7A96-4B39-9EC6-E4E2D57255A8}"/>
    <dgm:cxn modelId="{ADCE86A9-2111-4F6C-A5B0-2A475CD270EE}" type="presOf" srcId="{D1458B96-1BBB-45FC-8805-F1FFEF73D1FD}" destId="{E684A057-4054-4BC2-B5FF-22EECEAE18A0}" srcOrd="0" destOrd="0" presId="urn:microsoft.com/office/officeart/2018/2/layout/IconCircleList"/>
    <dgm:cxn modelId="{0BE3ADAE-A7C7-4140-93F1-3FEF27E28E25}" type="presOf" srcId="{7D298996-60C5-4C59-A7ED-EA508458F5C1}" destId="{1F50CEB1-F71F-4B60-991B-4B2660F97ECA}" srcOrd="0" destOrd="0" presId="urn:microsoft.com/office/officeart/2018/2/layout/IconCircleList"/>
    <dgm:cxn modelId="{A511E4AF-9419-4BEB-8EE8-B2B59F0DF1A7}" type="presOf" srcId="{591B6FC9-1447-4472-9AD2-0D7BAB7C6080}" destId="{C0C4308D-C3DF-41A0-A0C3-82FBA467EF03}" srcOrd="0" destOrd="0" presId="urn:microsoft.com/office/officeart/2018/2/layout/IconCircleList"/>
    <dgm:cxn modelId="{571A4ABC-480D-487B-8FB2-DF08768898FF}" srcId="{B4B66FB4-C69D-4BE5-9256-0E50AADA0724}" destId="{9CA279AD-3054-4C9A-9474-22BCCF93B629}" srcOrd="5" destOrd="0" parTransId="{C5D15BB0-4AA6-4849-83F2-9435FD50DC88}" sibTransId="{BC5D89E4-492F-440B-8D3F-4A899CB0CD46}"/>
    <dgm:cxn modelId="{90DA51D9-8ABE-49C1-B5C1-0CB856CC0D66}" srcId="{B4B66FB4-C69D-4BE5-9256-0E50AADA0724}" destId="{FB89612E-C1A0-44F6-808F-0732EDC2D5BA}" srcOrd="6" destOrd="0" parTransId="{246A8A7B-FD4C-462A-B6B9-09DDAA8FA272}" sibTransId="{8F579C45-A3F0-4616-8E24-7DBE824D2418}"/>
    <dgm:cxn modelId="{350772DC-0CE2-41FE-B694-3804B63D5559}" srcId="{B4B66FB4-C69D-4BE5-9256-0E50AADA0724}" destId="{34173F2D-E0C7-4DC6-829D-DFCA4EFDABEA}" srcOrd="3" destOrd="0" parTransId="{0B10FAF2-FB5A-4D0C-8356-7FD11B1885DC}" sibTransId="{591B6FC9-1447-4472-9AD2-0D7BAB7C6080}"/>
    <dgm:cxn modelId="{025975E4-224C-4110-AE3A-B67B5560F2B3}" type="presOf" srcId="{B4B66FB4-C69D-4BE5-9256-0E50AADA0724}" destId="{CE969C9F-2FC6-40C9-B775-10F0ECEA525A}" srcOrd="0" destOrd="0" presId="urn:microsoft.com/office/officeart/2018/2/layout/IconCircleList"/>
    <dgm:cxn modelId="{D90F10F9-69E6-4FB2-8D00-F07AF37175AE}" type="presOf" srcId="{E6C8585B-C4B6-4838-8724-46A36D7B800E}" destId="{22D25343-8FFE-49ED-A238-8255391B31B8}" srcOrd="0" destOrd="0" presId="urn:microsoft.com/office/officeart/2018/2/layout/IconCircleList"/>
    <dgm:cxn modelId="{E251ADFF-F21F-434A-B763-4DE94BB3D93E}" type="presOf" srcId="{33F2AB15-7A96-4B39-9EC6-E4E2D57255A8}" destId="{49ADA537-2DA4-4A85-95D8-3DC4B8058C88}" srcOrd="0" destOrd="0" presId="urn:microsoft.com/office/officeart/2018/2/layout/IconCircleList"/>
    <dgm:cxn modelId="{B296463A-8340-470D-BDAA-E95B7AB500CD}" type="presParOf" srcId="{CE969C9F-2FC6-40C9-B775-10F0ECEA525A}" destId="{CC7131DA-1456-4DB3-8BF8-0747CF3D247A}" srcOrd="0" destOrd="0" presId="urn:microsoft.com/office/officeart/2018/2/layout/IconCircleList"/>
    <dgm:cxn modelId="{E4BE7055-08DC-48CC-92E3-31F482DC61EC}" type="presParOf" srcId="{CC7131DA-1456-4DB3-8BF8-0747CF3D247A}" destId="{9D027993-A4B2-4354-983C-123A11428AC1}" srcOrd="0" destOrd="0" presId="urn:microsoft.com/office/officeart/2018/2/layout/IconCircleList"/>
    <dgm:cxn modelId="{BC22F468-ABC3-4977-B45B-0D0F24FCAE07}" type="presParOf" srcId="{9D027993-A4B2-4354-983C-123A11428AC1}" destId="{293F72AD-76E6-420F-822B-FC32EE5DCFBE}" srcOrd="0" destOrd="0" presId="urn:microsoft.com/office/officeart/2018/2/layout/IconCircleList"/>
    <dgm:cxn modelId="{132DF91D-6A32-4981-A66B-22DD67D1EE94}" type="presParOf" srcId="{9D027993-A4B2-4354-983C-123A11428AC1}" destId="{4A8CFA0A-7EC4-4166-807E-C8A7F9F5B4D3}" srcOrd="1" destOrd="0" presId="urn:microsoft.com/office/officeart/2018/2/layout/IconCircleList"/>
    <dgm:cxn modelId="{EC9870D2-1CDE-446E-A01E-B7EA82390182}" type="presParOf" srcId="{9D027993-A4B2-4354-983C-123A11428AC1}" destId="{3E5A5436-2C22-4532-9A88-FD4B7FB0CAA4}" srcOrd="2" destOrd="0" presId="urn:microsoft.com/office/officeart/2018/2/layout/IconCircleList"/>
    <dgm:cxn modelId="{9108D54E-8C4A-4BDB-86E8-9F7CF33CBAF8}" type="presParOf" srcId="{9D027993-A4B2-4354-983C-123A11428AC1}" destId="{E684A057-4054-4BC2-B5FF-22EECEAE18A0}" srcOrd="3" destOrd="0" presId="urn:microsoft.com/office/officeart/2018/2/layout/IconCircleList"/>
    <dgm:cxn modelId="{87B19AB4-E902-45B9-84DD-5A44DB4A59CC}" type="presParOf" srcId="{CC7131DA-1456-4DB3-8BF8-0747CF3D247A}" destId="{49ADA537-2DA4-4A85-95D8-3DC4B8058C88}" srcOrd="1" destOrd="0" presId="urn:microsoft.com/office/officeart/2018/2/layout/IconCircleList"/>
    <dgm:cxn modelId="{7BE56843-271E-4E20-B28B-DB54DCE9AF2D}" type="presParOf" srcId="{CC7131DA-1456-4DB3-8BF8-0747CF3D247A}" destId="{94936DE9-DB0C-46E2-B808-FF08AB741870}" srcOrd="2" destOrd="0" presId="urn:microsoft.com/office/officeart/2018/2/layout/IconCircleList"/>
    <dgm:cxn modelId="{BC7D25A0-9B22-4C13-8BB1-F8984A1127B3}" type="presParOf" srcId="{94936DE9-DB0C-46E2-B808-FF08AB741870}" destId="{E2CD378F-1150-4C6E-B391-BC4975503E3C}" srcOrd="0" destOrd="0" presId="urn:microsoft.com/office/officeart/2018/2/layout/IconCircleList"/>
    <dgm:cxn modelId="{D4FF9149-5CE1-41C3-814D-6C4E75E40E9B}" type="presParOf" srcId="{94936DE9-DB0C-46E2-B808-FF08AB741870}" destId="{213D01D4-ECC1-42D0-96B0-29629B98D7F4}" srcOrd="1" destOrd="0" presId="urn:microsoft.com/office/officeart/2018/2/layout/IconCircleList"/>
    <dgm:cxn modelId="{ED2330A2-103F-431B-8908-6E00C1234F95}" type="presParOf" srcId="{94936DE9-DB0C-46E2-B808-FF08AB741870}" destId="{D3E29013-F7C8-43FC-BD4D-F20260D8C5E6}" srcOrd="2" destOrd="0" presId="urn:microsoft.com/office/officeart/2018/2/layout/IconCircleList"/>
    <dgm:cxn modelId="{DF63628F-C807-4805-A673-60A555F8E56F}" type="presParOf" srcId="{94936DE9-DB0C-46E2-B808-FF08AB741870}" destId="{05978EF1-644E-429F-987E-2ACB4665AFD9}" srcOrd="3" destOrd="0" presId="urn:microsoft.com/office/officeart/2018/2/layout/IconCircleList"/>
    <dgm:cxn modelId="{8F80C326-04FF-4292-94A2-591166F1B7D5}" type="presParOf" srcId="{CC7131DA-1456-4DB3-8BF8-0747CF3D247A}" destId="{D981162F-0A89-43BF-A2A0-3132B01EDC6D}" srcOrd="3" destOrd="0" presId="urn:microsoft.com/office/officeart/2018/2/layout/IconCircleList"/>
    <dgm:cxn modelId="{A6787FE8-DD89-4A80-8DE0-18CB690CC0C7}" type="presParOf" srcId="{CC7131DA-1456-4DB3-8BF8-0747CF3D247A}" destId="{EE6064CF-34F0-4656-8FD6-142DAEB57F14}" srcOrd="4" destOrd="0" presId="urn:microsoft.com/office/officeart/2018/2/layout/IconCircleList"/>
    <dgm:cxn modelId="{FB33FF42-74A6-4F02-B0F2-04A632D56674}" type="presParOf" srcId="{EE6064CF-34F0-4656-8FD6-142DAEB57F14}" destId="{31A8F80D-79B0-4FFE-A0E9-ABD2F8AEE92E}" srcOrd="0" destOrd="0" presId="urn:microsoft.com/office/officeart/2018/2/layout/IconCircleList"/>
    <dgm:cxn modelId="{FE1938D8-8F5B-4B11-A9AE-C65245EC1E4B}" type="presParOf" srcId="{EE6064CF-34F0-4656-8FD6-142DAEB57F14}" destId="{2D539E38-96AF-49B2-9426-3824A343936E}" srcOrd="1" destOrd="0" presId="urn:microsoft.com/office/officeart/2018/2/layout/IconCircleList"/>
    <dgm:cxn modelId="{30F47702-BFEC-4ACB-86CB-D850022E957E}" type="presParOf" srcId="{EE6064CF-34F0-4656-8FD6-142DAEB57F14}" destId="{5E605CBF-491C-4526-9817-A655921D4DBC}" srcOrd="2" destOrd="0" presId="urn:microsoft.com/office/officeart/2018/2/layout/IconCircleList"/>
    <dgm:cxn modelId="{A90CDF23-1811-4F07-8F26-BCD9C2779794}" type="presParOf" srcId="{EE6064CF-34F0-4656-8FD6-142DAEB57F14}" destId="{1F50CEB1-F71F-4B60-991B-4B2660F97ECA}" srcOrd="3" destOrd="0" presId="urn:microsoft.com/office/officeart/2018/2/layout/IconCircleList"/>
    <dgm:cxn modelId="{F43A188E-6476-4DB1-B966-5E6856E7226A}" type="presParOf" srcId="{CC7131DA-1456-4DB3-8BF8-0747CF3D247A}" destId="{22D25343-8FFE-49ED-A238-8255391B31B8}" srcOrd="5" destOrd="0" presId="urn:microsoft.com/office/officeart/2018/2/layout/IconCircleList"/>
    <dgm:cxn modelId="{530050A8-D08F-41FF-885E-D65234CED08F}" type="presParOf" srcId="{CC7131DA-1456-4DB3-8BF8-0747CF3D247A}" destId="{A60F6D23-DC67-4B73-902E-7B579A3057FF}" srcOrd="6" destOrd="0" presId="urn:microsoft.com/office/officeart/2018/2/layout/IconCircleList"/>
    <dgm:cxn modelId="{A54D933D-1A25-49C6-9364-23F754DB2AEB}" type="presParOf" srcId="{A60F6D23-DC67-4B73-902E-7B579A3057FF}" destId="{F2EAE92E-9C70-4A96-BD7B-AD189B229A04}" srcOrd="0" destOrd="0" presId="urn:microsoft.com/office/officeart/2018/2/layout/IconCircleList"/>
    <dgm:cxn modelId="{07948A8A-9417-4BCE-B298-F82E75BD57E4}" type="presParOf" srcId="{A60F6D23-DC67-4B73-902E-7B579A3057FF}" destId="{F61CD650-887C-4D45-9025-BA90EA092F97}" srcOrd="1" destOrd="0" presId="urn:microsoft.com/office/officeart/2018/2/layout/IconCircleList"/>
    <dgm:cxn modelId="{9F945091-C444-40B9-BFEE-FC59A5A42E7A}" type="presParOf" srcId="{A60F6D23-DC67-4B73-902E-7B579A3057FF}" destId="{AE0CE2A7-A9A9-4E66-800C-4A75BE678CB6}" srcOrd="2" destOrd="0" presId="urn:microsoft.com/office/officeart/2018/2/layout/IconCircleList"/>
    <dgm:cxn modelId="{54B59F01-FD4C-4FA5-BD47-C19B7C0E8B7E}" type="presParOf" srcId="{A60F6D23-DC67-4B73-902E-7B579A3057FF}" destId="{7C3F23E9-23A4-4015-ACD1-709451247775}" srcOrd="3" destOrd="0" presId="urn:microsoft.com/office/officeart/2018/2/layout/IconCircleList"/>
    <dgm:cxn modelId="{15D66B75-1647-4EAD-898D-CF76C9B54F2B}" type="presParOf" srcId="{CC7131DA-1456-4DB3-8BF8-0747CF3D247A}" destId="{C0C4308D-C3DF-41A0-A0C3-82FBA467EF03}" srcOrd="7" destOrd="0" presId="urn:microsoft.com/office/officeart/2018/2/layout/IconCircleList"/>
    <dgm:cxn modelId="{EADD40DB-1242-4E34-A178-6577F339CE56}" type="presParOf" srcId="{CC7131DA-1456-4DB3-8BF8-0747CF3D247A}" destId="{8E4B6A65-A577-42AA-B125-1FED7F4D5102}" srcOrd="8" destOrd="0" presId="urn:microsoft.com/office/officeart/2018/2/layout/IconCircleList"/>
    <dgm:cxn modelId="{243535EE-16CD-4992-8D48-817FCD640038}" type="presParOf" srcId="{8E4B6A65-A577-42AA-B125-1FED7F4D5102}" destId="{C20D2CA5-6B72-4CF0-96C8-62DF36B11AFB}" srcOrd="0" destOrd="0" presId="urn:microsoft.com/office/officeart/2018/2/layout/IconCircleList"/>
    <dgm:cxn modelId="{8AAF313A-0C41-4DA6-B39A-B212CDBD83F2}" type="presParOf" srcId="{8E4B6A65-A577-42AA-B125-1FED7F4D5102}" destId="{45E1EBB1-FFD0-4A46-A322-92981A9EE617}" srcOrd="1" destOrd="0" presId="urn:microsoft.com/office/officeart/2018/2/layout/IconCircleList"/>
    <dgm:cxn modelId="{CB388545-C755-4FF4-A5FD-B5BBCA93FF78}" type="presParOf" srcId="{8E4B6A65-A577-42AA-B125-1FED7F4D5102}" destId="{5262B0E8-BED3-4F3C-957F-19DC62E4E32D}" srcOrd="2" destOrd="0" presId="urn:microsoft.com/office/officeart/2018/2/layout/IconCircleList"/>
    <dgm:cxn modelId="{AE760047-50DA-4F76-8E2E-5AE5E09DBFD3}" type="presParOf" srcId="{8E4B6A65-A577-42AA-B125-1FED7F4D5102}" destId="{F7E85537-18E2-400E-87DC-14B14064BE84}" srcOrd="3" destOrd="0" presId="urn:microsoft.com/office/officeart/2018/2/layout/IconCircleList"/>
    <dgm:cxn modelId="{83491DFB-7383-49A9-82DD-9FF22E1D50F5}" type="presParOf" srcId="{CC7131DA-1456-4DB3-8BF8-0747CF3D247A}" destId="{5282543D-3598-435B-8224-BDCA8BDC47EF}" srcOrd="9" destOrd="0" presId="urn:microsoft.com/office/officeart/2018/2/layout/IconCircleList"/>
    <dgm:cxn modelId="{787BFD15-54E7-405E-8403-29216505EEE5}" type="presParOf" srcId="{CC7131DA-1456-4DB3-8BF8-0747CF3D247A}" destId="{9C433C16-6DD3-4702-90F5-65D034960E04}" srcOrd="10" destOrd="0" presId="urn:microsoft.com/office/officeart/2018/2/layout/IconCircleList"/>
    <dgm:cxn modelId="{3111CB66-845D-462B-AC91-141D684F547C}" type="presParOf" srcId="{9C433C16-6DD3-4702-90F5-65D034960E04}" destId="{B59CC1A6-4C46-4317-BE33-F38637FF08FD}" srcOrd="0" destOrd="0" presId="urn:microsoft.com/office/officeart/2018/2/layout/IconCircleList"/>
    <dgm:cxn modelId="{174DD8C1-93E3-452F-91B3-FF0FB0D5BFF0}" type="presParOf" srcId="{9C433C16-6DD3-4702-90F5-65D034960E04}" destId="{22A75024-B5E9-4B2F-84BA-B065D3158EF2}" srcOrd="1" destOrd="0" presId="urn:microsoft.com/office/officeart/2018/2/layout/IconCircleList"/>
    <dgm:cxn modelId="{ED15998A-4944-464E-874E-5C86C8A0F03E}" type="presParOf" srcId="{9C433C16-6DD3-4702-90F5-65D034960E04}" destId="{2C13D85E-D6F5-4B9F-B40A-C79D793DB8F0}" srcOrd="2" destOrd="0" presId="urn:microsoft.com/office/officeart/2018/2/layout/IconCircleList"/>
    <dgm:cxn modelId="{36A51549-DA29-4D64-BE8C-05DC52BE4E85}" type="presParOf" srcId="{9C433C16-6DD3-4702-90F5-65D034960E04}" destId="{7D1FA83F-820C-401C-9A0B-203FAE44EE4D}" srcOrd="3" destOrd="0" presId="urn:microsoft.com/office/officeart/2018/2/layout/IconCircleList"/>
    <dgm:cxn modelId="{D744124F-D8E5-41F3-8250-F85930F6B1A8}" type="presParOf" srcId="{CC7131DA-1456-4DB3-8BF8-0747CF3D247A}" destId="{79ED70AE-49C3-418C-B27F-54128E61FDDB}" srcOrd="11" destOrd="0" presId="urn:microsoft.com/office/officeart/2018/2/layout/IconCircleList"/>
    <dgm:cxn modelId="{13C63BB2-94B8-4583-83D6-B29B83163B8C}" type="presParOf" srcId="{CC7131DA-1456-4DB3-8BF8-0747CF3D247A}" destId="{B041240C-F73F-4E4D-AD94-75896EE794ED}" srcOrd="12" destOrd="0" presId="urn:microsoft.com/office/officeart/2018/2/layout/IconCircleList"/>
    <dgm:cxn modelId="{5DE03DB9-4F7E-4862-A123-CA56A9FC1D64}" type="presParOf" srcId="{B041240C-F73F-4E4D-AD94-75896EE794ED}" destId="{0A7E5A98-43F4-455E-83D2-002683C1E604}" srcOrd="0" destOrd="0" presId="urn:microsoft.com/office/officeart/2018/2/layout/IconCircleList"/>
    <dgm:cxn modelId="{459FDE74-8DD3-4C77-9872-6794F60F10B2}" type="presParOf" srcId="{B041240C-F73F-4E4D-AD94-75896EE794ED}" destId="{4F5581FD-8D12-415D-B104-521A39ACDC3E}" srcOrd="1" destOrd="0" presId="urn:microsoft.com/office/officeart/2018/2/layout/IconCircleList"/>
    <dgm:cxn modelId="{C8313081-4AA4-43A6-BC19-5E778468E7E7}" type="presParOf" srcId="{B041240C-F73F-4E4D-AD94-75896EE794ED}" destId="{044F0E3A-E38E-4FD4-80E8-EFFF1832B8D3}" srcOrd="2" destOrd="0" presId="urn:microsoft.com/office/officeart/2018/2/layout/IconCircleList"/>
    <dgm:cxn modelId="{A8984DEB-A57D-46FC-A6D6-08CC563DA9A7}" type="presParOf" srcId="{B041240C-F73F-4E4D-AD94-75896EE794ED}" destId="{5999B85B-B31C-46D6-BE50-4AF7EFB2659F}" srcOrd="3" destOrd="0" presId="urn:microsoft.com/office/officeart/2018/2/layout/IconCircleList"/>
    <dgm:cxn modelId="{A96A5E4F-95EA-48E4-BE6A-121FA4A59C2D}" type="presParOf" srcId="{CC7131DA-1456-4DB3-8BF8-0747CF3D247A}" destId="{13AFE2BC-5096-4EDB-99AB-6CBC79AB5EDA}" srcOrd="13" destOrd="0" presId="urn:microsoft.com/office/officeart/2018/2/layout/IconCircleList"/>
    <dgm:cxn modelId="{5B81F036-7FB9-4CD4-9523-83528E67BAC4}" type="presParOf" srcId="{CC7131DA-1456-4DB3-8BF8-0747CF3D247A}" destId="{12A99F21-9C18-4410-9ACA-0E3ED50406E8}" srcOrd="14" destOrd="0" presId="urn:microsoft.com/office/officeart/2018/2/layout/IconCircleList"/>
    <dgm:cxn modelId="{D0CF8E85-A3A6-46EC-A4B5-BB4A065AD85B}" type="presParOf" srcId="{12A99F21-9C18-4410-9ACA-0E3ED50406E8}" destId="{1FF922E8-8C64-40CE-9124-01B6A6F7D159}" srcOrd="0" destOrd="0" presId="urn:microsoft.com/office/officeart/2018/2/layout/IconCircleList"/>
    <dgm:cxn modelId="{8610277D-2596-490E-888A-F5C09084D11D}" type="presParOf" srcId="{12A99F21-9C18-4410-9ACA-0E3ED50406E8}" destId="{FB620653-FA48-4502-AA57-BE1D64F02141}" srcOrd="1" destOrd="0" presId="urn:microsoft.com/office/officeart/2018/2/layout/IconCircleList"/>
    <dgm:cxn modelId="{98ED10BF-7E66-4D5D-8702-2184898ABFD1}" type="presParOf" srcId="{12A99F21-9C18-4410-9ACA-0E3ED50406E8}" destId="{8F4B535F-F1B0-490E-9828-06F3EF2CDEA1}" srcOrd="2" destOrd="0" presId="urn:microsoft.com/office/officeart/2018/2/layout/IconCircleList"/>
    <dgm:cxn modelId="{75AE63C1-5EF8-4ACC-B803-79D48CC8CA2C}" type="presParOf" srcId="{12A99F21-9C18-4410-9ACA-0E3ED50406E8}" destId="{97A41108-798A-4495-91A9-FA6A6B369D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7A51B-C1A0-4804-84F9-A0918C20FC7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34E5B9-4527-42DD-BFA4-3ECC2315571B}">
      <dgm:prSet/>
      <dgm:spPr/>
      <dgm:t>
        <a:bodyPr/>
        <a:lstStyle/>
        <a:p>
          <a:pPr>
            <a:defRPr cap="all"/>
          </a:pPr>
          <a:r>
            <a:rPr lang="en-US"/>
            <a:t>Monthly Active Users</a:t>
          </a:r>
        </a:p>
      </dgm:t>
    </dgm:pt>
    <dgm:pt modelId="{F42B3CA1-8AEC-4391-A9FB-AB3E6A48C1CF}" type="parTrans" cxnId="{D839C50F-A0E5-4AF6-B4F2-2256D4DE9A99}">
      <dgm:prSet/>
      <dgm:spPr/>
      <dgm:t>
        <a:bodyPr/>
        <a:lstStyle/>
        <a:p>
          <a:endParaRPr lang="en-US"/>
        </a:p>
      </dgm:t>
    </dgm:pt>
    <dgm:pt modelId="{2B82AE97-A7D7-460F-B41E-17D5B6D524D0}" type="sibTrans" cxnId="{D839C50F-A0E5-4AF6-B4F2-2256D4DE9A99}">
      <dgm:prSet/>
      <dgm:spPr/>
      <dgm:t>
        <a:bodyPr/>
        <a:lstStyle/>
        <a:p>
          <a:endParaRPr lang="en-US"/>
        </a:p>
      </dgm:t>
    </dgm:pt>
    <dgm:pt modelId="{A33D2C7C-AC2B-4AC2-96F2-797974BB8B99}">
      <dgm:prSet/>
      <dgm:spPr/>
      <dgm:t>
        <a:bodyPr/>
        <a:lstStyle/>
        <a:p>
          <a:pPr>
            <a:defRPr cap="all"/>
          </a:pPr>
          <a:r>
            <a:rPr lang="en-US"/>
            <a:t>Average Revenue per active rider </a:t>
          </a:r>
        </a:p>
      </dgm:t>
    </dgm:pt>
    <dgm:pt modelId="{1CC6C078-4F62-433B-8A2A-09F95E5DBD76}" type="parTrans" cxnId="{F5948965-DA8D-4714-9DDF-FEE52B30725D}">
      <dgm:prSet/>
      <dgm:spPr/>
      <dgm:t>
        <a:bodyPr/>
        <a:lstStyle/>
        <a:p>
          <a:endParaRPr lang="en-US"/>
        </a:p>
      </dgm:t>
    </dgm:pt>
    <dgm:pt modelId="{EEE0A64B-6B20-4159-A08D-143BF8D1ADEA}" type="sibTrans" cxnId="{F5948965-DA8D-4714-9DDF-FEE52B30725D}">
      <dgm:prSet/>
      <dgm:spPr/>
      <dgm:t>
        <a:bodyPr/>
        <a:lstStyle/>
        <a:p>
          <a:endParaRPr lang="en-US"/>
        </a:p>
      </dgm:t>
    </dgm:pt>
    <dgm:pt modelId="{56371568-A478-4D2F-8A9A-8717FA79E58E}">
      <dgm:prSet/>
      <dgm:spPr/>
      <dgm:t>
        <a:bodyPr/>
        <a:lstStyle/>
        <a:p>
          <a:pPr>
            <a:defRPr cap="all"/>
          </a:pPr>
          <a:r>
            <a:rPr lang="en-US"/>
            <a:t>Market share</a:t>
          </a:r>
        </a:p>
      </dgm:t>
    </dgm:pt>
    <dgm:pt modelId="{BBDB0A0B-6B27-4C2B-848D-F3FEA109A48E}" type="parTrans" cxnId="{62948937-9D8E-4BD4-BCC7-391ABC4FDEA7}">
      <dgm:prSet/>
      <dgm:spPr/>
      <dgm:t>
        <a:bodyPr/>
        <a:lstStyle/>
        <a:p>
          <a:endParaRPr lang="en-US"/>
        </a:p>
      </dgm:t>
    </dgm:pt>
    <dgm:pt modelId="{C57AA372-2418-45D8-828B-6A3D7FFF8A0C}" type="sibTrans" cxnId="{62948937-9D8E-4BD4-BCC7-391ABC4FDEA7}">
      <dgm:prSet/>
      <dgm:spPr/>
      <dgm:t>
        <a:bodyPr/>
        <a:lstStyle/>
        <a:p>
          <a:endParaRPr lang="en-US"/>
        </a:p>
      </dgm:t>
    </dgm:pt>
    <dgm:pt modelId="{AC15A658-AE33-4CB7-973C-6891525D4B50}" type="pres">
      <dgm:prSet presAssocID="{A667A51B-C1A0-4804-84F9-A0918C20FC72}" presName="root" presStyleCnt="0">
        <dgm:presLayoutVars>
          <dgm:dir/>
          <dgm:resizeHandles val="exact"/>
        </dgm:presLayoutVars>
      </dgm:prSet>
      <dgm:spPr/>
    </dgm:pt>
    <dgm:pt modelId="{1D5F3A71-10F9-4EDB-A2D5-6201B92DB8F7}" type="pres">
      <dgm:prSet presAssocID="{AC34E5B9-4527-42DD-BFA4-3ECC2315571B}" presName="compNode" presStyleCnt="0"/>
      <dgm:spPr/>
    </dgm:pt>
    <dgm:pt modelId="{06C8F1E3-06BF-440E-B860-1388663B3E28}" type="pres">
      <dgm:prSet presAssocID="{AC34E5B9-4527-42DD-BFA4-3ECC2315571B}" presName="iconBgRect" presStyleLbl="bgShp" presStyleIdx="0" presStyleCnt="3"/>
      <dgm:spPr/>
    </dgm:pt>
    <dgm:pt modelId="{8081BF58-2AE5-4E29-8578-42BBC5C5E0E1}" type="pres">
      <dgm:prSet presAssocID="{AC34E5B9-4527-42DD-BFA4-3ECC231557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4E35EC8-0AB1-4966-876D-BA54DAC87154}" type="pres">
      <dgm:prSet presAssocID="{AC34E5B9-4527-42DD-BFA4-3ECC2315571B}" presName="spaceRect" presStyleCnt="0"/>
      <dgm:spPr/>
    </dgm:pt>
    <dgm:pt modelId="{5B60A1DD-C9D9-4105-9A14-A071CAA3B13E}" type="pres">
      <dgm:prSet presAssocID="{AC34E5B9-4527-42DD-BFA4-3ECC2315571B}" presName="textRect" presStyleLbl="revTx" presStyleIdx="0" presStyleCnt="3">
        <dgm:presLayoutVars>
          <dgm:chMax val="1"/>
          <dgm:chPref val="1"/>
        </dgm:presLayoutVars>
      </dgm:prSet>
      <dgm:spPr/>
    </dgm:pt>
    <dgm:pt modelId="{5F5C23D7-2910-4DEF-AFDD-7B9AB3C3DD38}" type="pres">
      <dgm:prSet presAssocID="{2B82AE97-A7D7-460F-B41E-17D5B6D524D0}" presName="sibTrans" presStyleCnt="0"/>
      <dgm:spPr/>
    </dgm:pt>
    <dgm:pt modelId="{4F5E415F-A308-4C9C-BAA7-8243F5C60A79}" type="pres">
      <dgm:prSet presAssocID="{A33D2C7C-AC2B-4AC2-96F2-797974BB8B99}" presName="compNode" presStyleCnt="0"/>
      <dgm:spPr/>
    </dgm:pt>
    <dgm:pt modelId="{7941E5FD-CE08-403E-BB75-10146217A4E8}" type="pres">
      <dgm:prSet presAssocID="{A33D2C7C-AC2B-4AC2-96F2-797974BB8B99}" presName="iconBgRect" presStyleLbl="bgShp" presStyleIdx="1" presStyleCnt="3"/>
      <dgm:spPr/>
    </dgm:pt>
    <dgm:pt modelId="{5D44668D-BD47-4DE5-A62E-539BAEEF0D31}" type="pres">
      <dgm:prSet presAssocID="{A33D2C7C-AC2B-4AC2-96F2-797974BB8B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137F21D-D809-4AC1-AF2E-615590759F93}" type="pres">
      <dgm:prSet presAssocID="{A33D2C7C-AC2B-4AC2-96F2-797974BB8B99}" presName="spaceRect" presStyleCnt="0"/>
      <dgm:spPr/>
    </dgm:pt>
    <dgm:pt modelId="{64A0EA4C-1E37-4476-983E-7F55219723ED}" type="pres">
      <dgm:prSet presAssocID="{A33D2C7C-AC2B-4AC2-96F2-797974BB8B99}" presName="textRect" presStyleLbl="revTx" presStyleIdx="1" presStyleCnt="3">
        <dgm:presLayoutVars>
          <dgm:chMax val="1"/>
          <dgm:chPref val="1"/>
        </dgm:presLayoutVars>
      </dgm:prSet>
      <dgm:spPr/>
    </dgm:pt>
    <dgm:pt modelId="{D6F421E1-F310-4523-A55E-2F7D41DDE302}" type="pres">
      <dgm:prSet presAssocID="{EEE0A64B-6B20-4159-A08D-143BF8D1ADEA}" presName="sibTrans" presStyleCnt="0"/>
      <dgm:spPr/>
    </dgm:pt>
    <dgm:pt modelId="{A5A22BF7-AEB0-41F4-BC7A-FC47EAD03DA4}" type="pres">
      <dgm:prSet presAssocID="{56371568-A478-4D2F-8A9A-8717FA79E58E}" presName="compNode" presStyleCnt="0"/>
      <dgm:spPr/>
    </dgm:pt>
    <dgm:pt modelId="{F67A85AA-AA74-4895-B4EE-98869679C5B2}" type="pres">
      <dgm:prSet presAssocID="{56371568-A478-4D2F-8A9A-8717FA79E58E}" presName="iconBgRect" presStyleLbl="bgShp" presStyleIdx="2" presStyleCnt="3"/>
      <dgm:spPr/>
    </dgm:pt>
    <dgm:pt modelId="{68CA892F-A359-4B53-A330-DB4056B3C3C6}" type="pres">
      <dgm:prSet presAssocID="{56371568-A478-4D2F-8A9A-8717FA79E5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E34E8AA8-EDB0-44F9-B17F-A40CF199FFF7}" type="pres">
      <dgm:prSet presAssocID="{56371568-A478-4D2F-8A9A-8717FA79E58E}" presName="spaceRect" presStyleCnt="0"/>
      <dgm:spPr/>
    </dgm:pt>
    <dgm:pt modelId="{7498913D-062C-4F66-AF97-A86D951BB963}" type="pres">
      <dgm:prSet presAssocID="{56371568-A478-4D2F-8A9A-8717FA79E58E}" presName="textRect" presStyleLbl="revTx" presStyleIdx="2" presStyleCnt="3">
        <dgm:presLayoutVars>
          <dgm:chMax val="1"/>
          <dgm:chPref val="1"/>
        </dgm:presLayoutVars>
      </dgm:prSet>
      <dgm:spPr/>
    </dgm:pt>
  </dgm:ptLst>
  <dgm:cxnLst>
    <dgm:cxn modelId="{D839C50F-A0E5-4AF6-B4F2-2256D4DE9A99}" srcId="{A667A51B-C1A0-4804-84F9-A0918C20FC72}" destId="{AC34E5B9-4527-42DD-BFA4-3ECC2315571B}" srcOrd="0" destOrd="0" parTransId="{F42B3CA1-8AEC-4391-A9FB-AB3E6A48C1CF}" sibTransId="{2B82AE97-A7D7-460F-B41E-17D5B6D524D0}"/>
    <dgm:cxn modelId="{E240B210-847F-4145-9036-E3A0EB4EFCDC}" type="presOf" srcId="{AC34E5B9-4527-42DD-BFA4-3ECC2315571B}" destId="{5B60A1DD-C9D9-4105-9A14-A071CAA3B13E}" srcOrd="0" destOrd="0" presId="urn:microsoft.com/office/officeart/2018/5/layout/IconCircleLabelList"/>
    <dgm:cxn modelId="{87D86131-D5BC-4AED-B3FF-B6196DF1756B}" type="presOf" srcId="{56371568-A478-4D2F-8A9A-8717FA79E58E}" destId="{7498913D-062C-4F66-AF97-A86D951BB963}" srcOrd="0" destOrd="0" presId="urn:microsoft.com/office/officeart/2018/5/layout/IconCircleLabelList"/>
    <dgm:cxn modelId="{62948937-9D8E-4BD4-BCC7-391ABC4FDEA7}" srcId="{A667A51B-C1A0-4804-84F9-A0918C20FC72}" destId="{56371568-A478-4D2F-8A9A-8717FA79E58E}" srcOrd="2" destOrd="0" parTransId="{BBDB0A0B-6B27-4C2B-848D-F3FEA109A48E}" sibTransId="{C57AA372-2418-45D8-828B-6A3D7FFF8A0C}"/>
    <dgm:cxn modelId="{F5948965-DA8D-4714-9DDF-FEE52B30725D}" srcId="{A667A51B-C1A0-4804-84F9-A0918C20FC72}" destId="{A33D2C7C-AC2B-4AC2-96F2-797974BB8B99}" srcOrd="1" destOrd="0" parTransId="{1CC6C078-4F62-433B-8A2A-09F95E5DBD76}" sibTransId="{EEE0A64B-6B20-4159-A08D-143BF8D1ADEA}"/>
    <dgm:cxn modelId="{06942248-965B-46B5-8388-F350C654B65D}" type="presOf" srcId="{A667A51B-C1A0-4804-84F9-A0918C20FC72}" destId="{AC15A658-AE33-4CB7-973C-6891525D4B50}" srcOrd="0" destOrd="0" presId="urn:microsoft.com/office/officeart/2018/5/layout/IconCircleLabelList"/>
    <dgm:cxn modelId="{982795F9-FBFE-418A-A424-138932031B20}" type="presOf" srcId="{A33D2C7C-AC2B-4AC2-96F2-797974BB8B99}" destId="{64A0EA4C-1E37-4476-983E-7F55219723ED}" srcOrd="0" destOrd="0" presId="urn:microsoft.com/office/officeart/2018/5/layout/IconCircleLabelList"/>
    <dgm:cxn modelId="{65838BCA-1FD3-471F-BEFC-85004571ABCC}" type="presParOf" srcId="{AC15A658-AE33-4CB7-973C-6891525D4B50}" destId="{1D5F3A71-10F9-4EDB-A2D5-6201B92DB8F7}" srcOrd="0" destOrd="0" presId="urn:microsoft.com/office/officeart/2018/5/layout/IconCircleLabelList"/>
    <dgm:cxn modelId="{CCBA2F5E-5BFE-49F3-9E41-8377E3C93358}" type="presParOf" srcId="{1D5F3A71-10F9-4EDB-A2D5-6201B92DB8F7}" destId="{06C8F1E3-06BF-440E-B860-1388663B3E28}" srcOrd="0" destOrd="0" presId="urn:microsoft.com/office/officeart/2018/5/layout/IconCircleLabelList"/>
    <dgm:cxn modelId="{DBC24F15-6E9E-4B74-AC49-370FFC498E2D}" type="presParOf" srcId="{1D5F3A71-10F9-4EDB-A2D5-6201B92DB8F7}" destId="{8081BF58-2AE5-4E29-8578-42BBC5C5E0E1}" srcOrd="1" destOrd="0" presId="urn:microsoft.com/office/officeart/2018/5/layout/IconCircleLabelList"/>
    <dgm:cxn modelId="{0335EAEE-D87F-41EC-B32A-48F30D7A166A}" type="presParOf" srcId="{1D5F3A71-10F9-4EDB-A2D5-6201B92DB8F7}" destId="{94E35EC8-0AB1-4966-876D-BA54DAC87154}" srcOrd="2" destOrd="0" presId="urn:microsoft.com/office/officeart/2018/5/layout/IconCircleLabelList"/>
    <dgm:cxn modelId="{BE544B5F-527C-406F-9C43-D460AB60C8E8}" type="presParOf" srcId="{1D5F3A71-10F9-4EDB-A2D5-6201B92DB8F7}" destId="{5B60A1DD-C9D9-4105-9A14-A071CAA3B13E}" srcOrd="3" destOrd="0" presId="urn:microsoft.com/office/officeart/2018/5/layout/IconCircleLabelList"/>
    <dgm:cxn modelId="{9A66688F-2F69-49A3-A0AE-0358F6D8B39B}" type="presParOf" srcId="{AC15A658-AE33-4CB7-973C-6891525D4B50}" destId="{5F5C23D7-2910-4DEF-AFDD-7B9AB3C3DD38}" srcOrd="1" destOrd="0" presId="urn:microsoft.com/office/officeart/2018/5/layout/IconCircleLabelList"/>
    <dgm:cxn modelId="{3DE277DF-3D02-4ACE-809F-F11F34217D27}" type="presParOf" srcId="{AC15A658-AE33-4CB7-973C-6891525D4B50}" destId="{4F5E415F-A308-4C9C-BAA7-8243F5C60A79}" srcOrd="2" destOrd="0" presId="urn:microsoft.com/office/officeart/2018/5/layout/IconCircleLabelList"/>
    <dgm:cxn modelId="{3FBD299D-D4EC-4A43-98EC-FF3F9BB1F716}" type="presParOf" srcId="{4F5E415F-A308-4C9C-BAA7-8243F5C60A79}" destId="{7941E5FD-CE08-403E-BB75-10146217A4E8}" srcOrd="0" destOrd="0" presId="urn:microsoft.com/office/officeart/2018/5/layout/IconCircleLabelList"/>
    <dgm:cxn modelId="{1F0F0EAA-5BCA-4779-AEB3-817AB24549DE}" type="presParOf" srcId="{4F5E415F-A308-4C9C-BAA7-8243F5C60A79}" destId="{5D44668D-BD47-4DE5-A62E-539BAEEF0D31}" srcOrd="1" destOrd="0" presId="urn:microsoft.com/office/officeart/2018/5/layout/IconCircleLabelList"/>
    <dgm:cxn modelId="{2F553854-E059-454B-8D5D-E6E3D776C985}" type="presParOf" srcId="{4F5E415F-A308-4C9C-BAA7-8243F5C60A79}" destId="{5137F21D-D809-4AC1-AF2E-615590759F93}" srcOrd="2" destOrd="0" presId="urn:microsoft.com/office/officeart/2018/5/layout/IconCircleLabelList"/>
    <dgm:cxn modelId="{2C70B6D9-BBE5-4DCF-9633-321D19C61D28}" type="presParOf" srcId="{4F5E415F-A308-4C9C-BAA7-8243F5C60A79}" destId="{64A0EA4C-1E37-4476-983E-7F55219723ED}" srcOrd="3" destOrd="0" presId="urn:microsoft.com/office/officeart/2018/5/layout/IconCircleLabelList"/>
    <dgm:cxn modelId="{82EF3764-D5FE-4D5E-90D9-BAE21E926ED7}" type="presParOf" srcId="{AC15A658-AE33-4CB7-973C-6891525D4B50}" destId="{D6F421E1-F310-4523-A55E-2F7D41DDE302}" srcOrd="3" destOrd="0" presId="urn:microsoft.com/office/officeart/2018/5/layout/IconCircleLabelList"/>
    <dgm:cxn modelId="{D0E77B4E-8A7D-472D-BA99-F5EF231AF22F}" type="presParOf" srcId="{AC15A658-AE33-4CB7-973C-6891525D4B50}" destId="{A5A22BF7-AEB0-41F4-BC7A-FC47EAD03DA4}" srcOrd="4" destOrd="0" presId="urn:microsoft.com/office/officeart/2018/5/layout/IconCircleLabelList"/>
    <dgm:cxn modelId="{6E24C0BB-CA46-4FBC-A886-67DF496F4748}" type="presParOf" srcId="{A5A22BF7-AEB0-41F4-BC7A-FC47EAD03DA4}" destId="{F67A85AA-AA74-4895-B4EE-98869679C5B2}" srcOrd="0" destOrd="0" presId="urn:microsoft.com/office/officeart/2018/5/layout/IconCircleLabelList"/>
    <dgm:cxn modelId="{05FEFA9F-3CCC-425F-AADE-F1E680A1E999}" type="presParOf" srcId="{A5A22BF7-AEB0-41F4-BC7A-FC47EAD03DA4}" destId="{68CA892F-A359-4B53-A330-DB4056B3C3C6}" srcOrd="1" destOrd="0" presId="urn:microsoft.com/office/officeart/2018/5/layout/IconCircleLabelList"/>
    <dgm:cxn modelId="{F032C5A9-F113-4755-9774-DB1F973D12E2}" type="presParOf" srcId="{A5A22BF7-AEB0-41F4-BC7A-FC47EAD03DA4}" destId="{E34E8AA8-EDB0-44F9-B17F-A40CF199FFF7}" srcOrd="2" destOrd="0" presId="urn:microsoft.com/office/officeart/2018/5/layout/IconCircleLabelList"/>
    <dgm:cxn modelId="{783F68C8-FFA9-45B6-A2A6-25DE7B030450}" type="presParOf" srcId="{A5A22BF7-AEB0-41F4-BC7A-FC47EAD03DA4}" destId="{7498913D-062C-4F66-AF97-A86D951BB96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F72AD-76E6-420F-822B-FC32EE5DCFBE}">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CFA0A-7EC4-4166-807E-C8A7F9F5B4D3}">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4A057-4054-4BC2-B5FF-22EECEAE18A0}">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Hotels: Partnering with hotel chains to give riders a bit more incentive to choose the ride-hailing service over a taxi </a:t>
          </a:r>
          <a:endParaRPr lang="en-US" sz="1100" kern="1200"/>
        </a:p>
      </dsp:txBody>
      <dsp:txXfrm>
        <a:off x="1312541" y="16114"/>
        <a:ext cx="2148945" cy="911674"/>
      </dsp:txXfrm>
    </dsp:sp>
    <dsp:sp modelId="{E2CD378F-1150-4C6E-B391-BC4975503E3C}">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D01D4-ECC1-42D0-96B0-29629B98D7F4}">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78EF1-644E-429F-987E-2ACB4665AFD9}">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Airlines : Partnering with Airlines </a:t>
          </a:r>
          <a:r>
            <a:rPr lang="en-US" sz="1100" b="0" i="0" kern="1200"/>
            <a:t>to make it easier for passengers to book onward travel via the carrier's app and simplify the door-to-door travel experience.</a:t>
          </a:r>
          <a:endParaRPr lang="en-US" sz="1100" kern="1200"/>
        </a:p>
      </dsp:txBody>
      <dsp:txXfrm>
        <a:off x="4942957" y="16114"/>
        <a:ext cx="2148945" cy="911674"/>
      </dsp:txXfrm>
    </dsp:sp>
    <dsp:sp modelId="{31A8F80D-79B0-4FFE-A0E9-ABD2F8AEE92E}">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39E38-96AF-49B2-9426-3824A343936E}">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0CEB1-F71F-4B60-991B-4B2660F97ECA}">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Airport : Partnering with airports and have specific waiting areas for riders for pickup and drop off to reduce wait time </a:t>
          </a:r>
        </a:p>
      </dsp:txBody>
      <dsp:txXfrm>
        <a:off x="8573374" y="16114"/>
        <a:ext cx="2148945" cy="911674"/>
      </dsp:txXfrm>
    </dsp:sp>
    <dsp:sp modelId="{F2EAE92E-9C70-4A96-BD7B-AD189B229A04}">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1CD650-887C-4D45-9025-BA90EA092F97}">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3F23E9-23A4-4015-ACD1-709451247775}">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HealthCare : Partnering with Healthcare companies and helping healthcare worker commute to work and free up parking spaces </a:t>
          </a:r>
          <a:r>
            <a:rPr lang="en-US" sz="1100" b="0" i="0" kern="1200"/>
            <a:t>for patients by subsiding rides to and from the office.</a:t>
          </a:r>
          <a:endParaRPr lang="en-US" sz="1100" kern="1200"/>
        </a:p>
      </dsp:txBody>
      <dsp:txXfrm>
        <a:off x="1312541" y="1640565"/>
        <a:ext cx="2148945" cy="911674"/>
      </dsp:txXfrm>
    </dsp:sp>
    <dsp:sp modelId="{C20D2CA5-6B72-4CF0-96C8-62DF36B11AFB}">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1EBB1-FFD0-4A46-A322-92981A9EE617}">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85537-18E2-400E-87DC-14B14064BE84}">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i="0" kern="1200"/>
            <a:t>Leverage Uber Health for same-day deliveries of prescriptions and medical supplies.</a:t>
          </a:r>
          <a:endParaRPr lang="en-US" sz="1100" kern="1200"/>
        </a:p>
      </dsp:txBody>
      <dsp:txXfrm>
        <a:off x="4942957" y="1640565"/>
        <a:ext cx="2148945" cy="911674"/>
      </dsp:txXfrm>
    </dsp:sp>
    <dsp:sp modelId="{B59CC1A6-4C46-4317-BE33-F38637FF08FD}">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75024-B5E9-4B2F-84BA-B065D3158EF2}">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FA83F-820C-401C-9A0B-203FAE44EE4D}">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Rail Operators :Partnering with Rail operators making it easier for passengers to get from station to destination.</a:t>
          </a:r>
        </a:p>
      </dsp:txBody>
      <dsp:txXfrm>
        <a:off x="8573374" y="1640565"/>
        <a:ext cx="2148945" cy="911674"/>
      </dsp:txXfrm>
    </dsp:sp>
    <dsp:sp modelId="{0A7E5A98-43F4-455E-83D2-002683C1E604}">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581FD-8D12-415D-B104-521A39ACDC3E}">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99B85B-B31C-46D6-BE50-4AF7EFB2659F}">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Shopping malls: To have designated drop off and pick up at shopping centers.</a:t>
          </a:r>
        </a:p>
      </dsp:txBody>
      <dsp:txXfrm>
        <a:off x="1312541" y="3265016"/>
        <a:ext cx="2148945" cy="911674"/>
      </dsp:txXfrm>
    </dsp:sp>
    <dsp:sp modelId="{1FF922E8-8C64-40CE-9124-01B6A6F7D159}">
      <dsp:nvSpPr>
        <dsp:cNvPr id="0" name=""/>
        <dsp:cNvSpPr/>
      </dsp:nvSpPr>
      <dsp:spPr>
        <a:xfrm>
          <a:off x="3835925" y="3265016"/>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20653-FA48-4502-AA57-BE1D64F02141}">
      <dsp:nvSpPr>
        <dsp:cNvPr id="0" name=""/>
        <dsp:cNvSpPr/>
      </dsp:nvSpPr>
      <dsp:spPr>
        <a:xfrm>
          <a:off x="4027376" y="3456467"/>
          <a:ext cx="528770" cy="5287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A41108-798A-4495-91A9-FA6A6B369D57}">
      <dsp:nvSpPr>
        <dsp:cNvPr id="0" name=""/>
        <dsp:cNvSpPr/>
      </dsp:nvSpPr>
      <dsp:spPr>
        <a:xfrm>
          <a:off x="4942957"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Student and Faculty: Partnering with colleges and universities </a:t>
          </a:r>
          <a:r>
            <a:rPr lang="en-US" sz="1100" b="0" i="0" kern="1200"/>
            <a:t>to meet the unique needs of college and university students and faculty. to meet the unique needs of college and university students and faculty.</a:t>
          </a:r>
          <a:endParaRPr lang="en-US" sz="1100" kern="1200"/>
        </a:p>
      </dsp:txBody>
      <dsp:txXfrm>
        <a:off x="4942957" y="3265016"/>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8F1E3-06BF-440E-B860-1388663B3E28}">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1BF58-2AE5-4E29-8578-42BBC5C5E0E1}">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60A1DD-C9D9-4105-9A14-A071CAA3B13E}">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Monthly Active Users</a:t>
          </a:r>
        </a:p>
      </dsp:txBody>
      <dsp:txXfrm>
        <a:off x="93445" y="3018902"/>
        <a:ext cx="3206250" cy="720000"/>
      </dsp:txXfrm>
    </dsp:sp>
    <dsp:sp modelId="{7941E5FD-CE08-403E-BB75-10146217A4E8}">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4668D-BD47-4DE5-A62E-539BAEEF0D3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0EA4C-1E37-4476-983E-7F55219723ED}">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Average Revenue per active rider </a:t>
          </a:r>
        </a:p>
      </dsp:txBody>
      <dsp:txXfrm>
        <a:off x="3860789" y="3018902"/>
        <a:ext cx="3206250" cy="720000"/>
      </dsp:txXfrm>
    </dsp:sp>
    <dsp:sp modelId="{F67A85AA-AA74-4895-B4EE-98869679C5B2}">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A892F-A359-4B53-A330-DB4056B3C3C6}">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98913D-062C-4F66-AF97-A86D951BB963}">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Market share</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D00C-8EDD-B7CA-207D-D7789EA8F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3D26F-E4DD-9140-1440-868B4F88C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BE6F1B-0ADE-CF46-EFDD-E141A2F3C5A9}"/>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9C0C54C1-AF2D-633B-1BA9-D6D4CB425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A4532-58C6-5C46-EF40-4C231F5B7CB0}"/>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358899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402F-88EA-6C81-320E-A6C47D0040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23657-6B1C-4052-60A6-BDD858AD1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4939B-FFEA-0E5E-3847-CE2BC68D62F5}"/>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CED8479F-B3AB-E21E-7AD2-47CDFFBE9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5538F-3B53-1E0C-F8F3-6F0204F44D42}"/>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309922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1CFDF-02FA-BC09-1C79-0E91B2686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ABB1F6-62B2-ABEA-C4F0-D04BF44BC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DDFB3-D0DA-39A9-608A-18349BEEC12E}"/>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CF685F95-7FDA-3DE0-A51C-65EFDFA59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C3C82-75B6-9F04-066F-0EE4336F8C41}"/>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44849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8B95-F72C-AF5B-D455-C265369C6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7155D-7E31-2CA1-0388-3C5E8AE4C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0E7D8-4148-F91B-3E05-ED9B289F1563}"/>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8A617108-C252-4DBD-33D8-C0CB9893E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77625-C0CF-926D-6175-79BFDBA128AA}"/>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243015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13B3-391A-89F6-0149-F2D03BE1D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C72077-1D48-8CBE-D318-33D647AA90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26CF7-E9CE-E2D8-9446-79EE2E0DFC5B}"/>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8BF3D071-E9A1-EDF8-EFA5-A6BD2A14B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9C8D8-9A4B-1694-844D-4C3CFD9B21B1}"/>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184834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6EC3-2CB3-21E1-9C21-2EAA8BF45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D16BC-CE12-72AA-2E25-1C558A551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440FAA-B931-6FA7-486E-6D7043D3A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714E98-E69D-47C6-2746-7D53E8B18E4E}"/>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6" name="Footer Placeholder 5">
            <a:extLst>
              <a:ext uri="{FF2B5EF4-FFF2-40B4-BE49-F238E27FC236}">
                <a16:creationId xmlns:a16="http://schemas.microsoft.com/office/drawing/2014/main" id="{B1A1A8BD-BAC2-6CDC-B603-93C27C93C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32A5D-F73E-A796-0312-98FB1FCF8EF5}"/>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183012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851D-4AC2-07D7-F4AA-23145EBF6C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2B61D8-5479-0D6E-ED3C-0A1C6D2B2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A6A96-1E21-27CB-369E-28AFBBC85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6CCA3-09E7-7160-D45D-B263C755E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2D68C-1AC3-9520-EA9B-4E9BA4EAD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E47BF-D7B0-8E07-4E8B-9FCD0B1DF7D5}"/>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8" name="Footer Placeholder 7">
            <a:extLst>
              <a:ext uri="{FF2B5EF4-FFF2-40B4-BE49-F238E27FC236}">
                <a16:creationId xmlns:a16="http://schemas.microsoft.com/office/drawing/2014/main" id="{87223308-EF88-B081-E7D0-4C3FE0CF38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D82F1-8ADA-4FCA-CF05-7E8FE042E367}"/>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35633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96DD-E64C-223D-E892-EC6966D5F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002CD-B4B8-B248-7DC0-C3E00BFB9341}"/>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4" name="Footer Placeholder 3">
            <a:extLst>
              <a:ext uri="{FF2B5EF4-FFF2-40B4-BE49-F238E27FC236}">
                <a16:creationId xmlns:a16="http://schemas.microsoft.com/office/drawing/2014/main" id="{435CFB6A-C59C-C825-4EBB-C94AA3E26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DCD082-158C-4D5E-B399-929F36C29C07}"/>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189470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87DC-9FCE-F43B-B25A-152A837A02D1}"/>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3" name="Footer Placeholder 2">
            <a:extLst>
              <a:ext uri="{FF2B5EF4-FFF2-40B4-BE49-F238E27FC236}">
                <a16:creationId xmlns:a16="http://schemas.microsoft.com/office/drawing/2014/main" id="{8407A6C0-3AC4-B77D-9BF6-7E636EE837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8C70D-3E68-5D03-B09E-54ABB94B3DAA}"/>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221053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CDB6-2B55-A5D2-36D3-0E2F19D3E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3E1A1-CF9D-948E-04F7-EDA22F827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60B1D-E9B1-278A-B8DE-61A855719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DACB-C472-604B-419F-6DA60B620DDA}"/>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6" name="Footer Placeholder 5">
            <a:extLst>
              <a:ext uri="{FF2B5EF4-FFF2-40B4-BE49-F238E27FC236}">
                <a16:creationId xmlns:a16="http://schemas.microsoft.com/office/drawing/2014/main" id="{3E9281C2-ED15-D0DA-947C-9CEBBA1A1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80842-E710-2F7D-38B6-AE86C731C64C}"/>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344330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2996-2932-953A-A4AB-74888C225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C18E3-76B2-CCBC-6017-C2C800AAA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D9138-121D-E569-19D3-D5CB77D04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DDE-376C-48B2-848F-BEE347A064E9}"/>
              </a:ext>
            </a:extLst>
          </p:cNvPr>
          <p:cNvSpPr>
            <a:spLocks noGrp="1"/>
          </p:cNvSpPr>
          <p:nvPr>
            <p:ph type="dt" sz="half" idx="10"/>
          </p:nvPr>
        </p:nvSpPr>
        <p:spPr/>
        <p:txBody>
          <a:bodyPr/>
          <a:lstStyle/>
          <a:p>
            <a:fld id="{1D5316A7-117C-4B88-9A6E-1FDFCA7FD62F}" type="datetimeFigureOut">
              <a:rPr lang="en-US" smtClean="0"/>
              <a:t>12/30/2024</a:t>
            </a:fld>
            <a:endParaRPr lang="en-US"/>
          </a:p>
        </p:txBody>
      </p:sp>
      <p:sp>
        <p:nvSpPr>
          <p:cNvPr id="6" name="Footer Placeholder 5">
            <a:extLst>
              <a:ext uri="{FF2B5EF4-FFF2-40B4-BE49-F238E27FC236}">
                <a16:creationId xmlns:a16="http://schemas.microsoft.com/office/drawing/2014/main" id="{CC9060AA-7B0E-96C4-8111-A3A44E5DB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99EF8-B74F-60A4-D6FB-DFB4A37B1140}"/>
              </a:ext>
            </a:extLst>
          </p:cNvPr>
          <p:cNvSpPr>
            <a:spLocks noGrp="1"/>
          </p:cNvSpPr>
          <p:nvPr>
            <p:ph type="sldNum" sz="quarter" idx="12"/>
          </p:nvPr>
        </p:nvSpPr>
        <p:spPr/>
        <p:txBody>
          <a:bodyPr/>
          <a:lstStyle/>
          <a:p>
            <a:fld id="{4232995F-5ECF-486F-B8CB-1657F131C519}" type="slidenum">
              <a:rPr lang="en-US" smtClean="0"/>
              <a:t>‹#›</a:t>
            </a:fld>
            <a:endParaRPr lang="en-US"/>
          </a:p>
        </p:txBody>
      </p:sp>
    </p:spTree>
    <p:extLst>
      <p:ext uri="{BB962C8B-B14F-4D97-AF65-F5344CB8AC3E}">
        <p14:creationId xmlns:p14="http://schemas.microsoft.com/office/powerpoint/2010/main" val="125419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B9157-AF71-8251-FD3A-E70493479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8A029D-1D48-328E-9AD9-C2435E172E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3646B-CF1F-2330-3E72-CE5F212DB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5316A7-117C-4B88-9A6E-1FDFCA7FD62F}" type="datetimeFigureOut">
              <a:rPr lang="en-US" smtClean="0"/>
              <a:t>12/30/2024</a:t>
            </a:fld>
            <a:endParaRPr lang="en-US"/>
          </a:p>
        </p:txBody>
      </p:sp>
      <p:sp>
        <p:nvSpPr>
          <p:cNvPr id="5" name="Footer Placeholder 4">
            <a:extLst>
              <a:ext uri="{FF2B5EF4-FFF2-40B4-BE49-F238E27FC236}">
                <a16:creationId xmlns:a16="http://schemas.microsoft.com/office/drawing/2014/main" id="{8D182606-C5FF-AA21-BA7A-612FE8E4B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EF4778A-D28C-1930-B850-C3E41B2C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32995F-5ECF-486F-B8CB-1657F131C519}" type="slidenum">
              <a:rPr lang="en-US" smtClean="0"/>
              <a:t>‹#›</a:t>
            </a:fld>
            <a:endParaRPr lang="en-US"/>
          </a:p>
        </p:txBody>
      </p:sp>
    </p:spTree>
    <p:extLst>
      <p:ext uri="{BB962C8B-B14F-4D97-AF65-F5344CB8AC3E}">
        <p14:creationId xmlns:p14="http://schemas.microsoft.com/office/powerpoint/2010/main" val="365259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DA829-F967-E543-FE7B-47863D78F6A3}"/>
              </a:ext>
            </a:extLst>
          </p:cNvPr>
          <p:cNvSpPr>
            <a:spLocks noGrp="1"/>
          </p:cNvSpPr>
          <p:nvPr>
            <p:ph type="ctrTitle"/>
          </p:nvPr>
        </p:nvSpPr>
        <p:spPr>
          <a:xfrm>
            <a:off x="4162567" y="818984"/>
            <a:ext cx="6714699" cy="3178689"/>
          </a:xfrm>
        </p:spPr>
        <p:txBody>
          <a:bodyPr>
            <a:normAutofit/>
          </a:bodyPr>
          <a:lstStyle/>
          <a:p>
            <a:pPr algn="l"/>
            <a:r>
              <a:rPr lang="en-US" sz="4800" b="1">
                <a:solidFill>
                  <a:srgbClr val="FFFFFF"/>
                </a:solidFill>
                <a:latin typeface="Aharoni" panose="02010803020104030203" pitchFamily="2" charset="-79"/>
                <a:cs typeface="Aharoni" panose="02010803020104030203" pitchFamily="2" charset="-79"/>
              </a:rPr>
              <a:t>GOODCABS</a:t>
            </a:r>
            <a:br>
              <a:rPr lang="en-US" sz="4800" b="1" dirty="0">
                <a:solidFill>
                  <a:srgbClr val="FFFFFF"/>
                </a:solidFill>
              </a:rPr>
            </a:br>
            <a:r>
              <a:rPr lang="en-US" sz="4800" b="1" dirty="0">
                <a:solidFill>
                  <a:srgbClr val="FFFFFF"/>
                </a:solidFill>
              </a:rPr>
              <a:t>Secondary Analysis</a:t>
            </a: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0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C9085B9-077D-B8A0-1FD2-8725249E0280}"/>
              </a:ext>
            </a:extLst>
          </p:cNvPr>
          <p:cNvSpPr/>
          <p:nvPr/>
        </p:nvSpPr>
        <p:spPr>
          <a:xfrm flipH="1" flipV="1">
            <a:off x="4611542" y="360505"/>
            <a:ext cx="5571983" cy="2480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3C4089-A27E-653A-DE62-1F05ECD3EC80}"/>
              </a:ext>
            </a:extLst>
          </p:cNvPr>
          <p:cNvSpPr txBox="1"/>
          <p:nvPr/>
        </p:nvSpPr>
        <p:spPr>
          <a:xfrm>
            <a:off x="806825" y="457201"/>
            <a:ext cx="2844800" cy="2637683"/>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dirty="0">
                <a:solidFill>
                  <a:srgbClr val="FFFFFF"/>
                </a:solidFill>
                <a:latin typeface="+mj-lt"/>
                <a:ea typeface="+mj-ea"/>
                <a:cs typeface="+mj-cs"/>
              </a:rPr>
              <a:t>Repeat Passenger Rate</a:t>
            </a:r>
          </a:p>
          <a:p>
            <a:pPr algn="r">
              <a:lnSpc>
                <a:spcPct val="90000"/>
              </a:lnSpc>
              <a:spcBef>
                <a:spcPct val="0"/>
              </a:spcBef>
              <a:spcAft>
                <a:spcPts val="600"/>
              </a:spcAft>
            </a:pPr>
            <a:endParaRPr lang="en-US" sz="4000" dirty="0">
              <a:solidFill>
                <a:srgbClr val="FFFFFF"/>
              </a:solidFill>
              <a:latin typeface="+mj-lt"/>
              <a:ea typeface="+mj-ea"/>
              <a:cs typeface="+mj-cs"/>
            </a:endParaRPr>
          </a:p>
          <a:p>
            <a:pPr algn="r">
              <a:lnSpc>
                <a:spcPct val="90000"/>
              </a:lnSpc>
              <a:spcBef>
                <a:spcPct val="0"/>
              </a:spcBef>
              <a:spcAft>
                <a:spcPts val="600"/>
              </a:spcAft>
            </a:pPr>
            <a:endParaRPr lang="en-US" sz="4000"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1A12777C-C07A-6A04-CC43-2CBA74009F39}"/>
              </a:ext>
            </a:extLst>
          </p:cNvPr>
          <p:cNvSpPr txBox="1"/>
          <p:nvPr/>
        </p:nvSpPr>
        <p:spPr>
          <a:xfrm>
            <a:off x="163287" y="2841171"/>
            <a:ext cx="3737686" cy="336240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Highest Repeat Passenger rate is from 2 trips that is around 18k</a:t>
            </a:r>
          </a:p>
          <a:p>
            <a:pPr indent="-228600">
              <a:lnSpc>
                <a:spcPct val="90000"/>
              </a:lnSpc>
              <a:spcAft>
                <a:spcPts val="600"/>
              </a:spcAft>
              <a:buFont typeface="Arial" panose="020B0604020202020204" pitchFamily="34" charset="0"/>
              <a:buChar char="•"/>
            </a:pPr>
            <a:r>
              <a:rPr lang="en-US" sz="2000" dirty="0">
                <a:solidFill>
                  <a:schemeClr val="bg1"/>
                </a:solidFill>
              </a:rPr>
              <a:t>Jaipur, Lucknow and Surat cities has the highest repeat passenger rate.</a:t>
            </a:r>
          </a:p>
          <a:p>
            <a:pPr indent="-228600">
              <a:lnSpc>
                <a:spcPct val="90000"/>
              </a:lnSpc>
              <a:spcAft>
                <a:spcPts val="600"/>
              </a:spcAft>
              <a:buFont typeface="Arial" panose="020B0604020202020204" pitchFamily="34" charset="0"/>
              <a:buChar char="•"/>
            </a:pPr>
            <a:r>
              <a:rPr lang="en-US" sz="2000" dirty="0">
                <a:solidFill>
                  <a:schemeClr val="bg1"/>
                </a:solidFill>
              </a:rPr>
              <a:t>Mysore has the lowest repeat passenger rate</a:t>
            </a:r>
          </a:p>
          <a:p>
            <a:pPr indent="-228600">
              <a:lnSpc>
                <a:spcPct val="90000"/>
              </a:lnSpc>
              <a:spcAft>
                <a:spcPts val="600"/>
              </a:spcAft>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4DC0CE9E-D5E1-9775-8778-8A9D17055321}"/>
              </a:ext>
            </a:extLst>
          </p:cNvPr>
          <p:cNvPicPr>
            <a:picLocks noChangeAspect="1"/>
          </p:cNvPicPr>
          <p:nvPr/>
        </p:nvPicPr>
        <p:blipFill>
          <a:blip r:embed="rId2"/>
          <a:stretch>
            <a:fillRect/>
          </a:stretch>
        </p:blipFill>
        <p:spPr>
          <a:xfrm>
            <a:off x="5188017" y="3253339"/>
            <a:ext cx="3879992" cy="3506071"/>
          </a:xfrm>
          <a:prstGeom prst="rect">
            <a:avLst/>
          </a:prstGeom>
        </p:spPr>
      </p:pic>
      <p:pic>
        <p:nvPicPr>
          <p:cNvPr id="6" name="Picture 5">
            <a:extLst>
              <a:ext uri="{FF2B5EF4-FFF2-40B4-BE49-F238E27FC236}">
                <a16:creationId xmlns:a16="http://schemas.microsoft.com/office/drawing/2014/main" id="{FAA8BA56-B967-46CE-B341-2C78F6669615}"/>
              </a:ext>
            </a:extLst>
          </p:cNvPr>
          <p:cNvPicPr>
            <a:picLocks noChangeAspect="1"/>
          </p:cNvPicPr>
          <p:nvPr/>
        </p:nvPicPr>
        <p:blipFill>
          <a:blip r:embed="rId3"/>
          <a:stretch>
            <a:fillRect/>
          </a:stretch>
        </p:blipFill>
        <p:spPr>
          <a:xfrm>
            <a:off x="4707799" y="360505"/>
            <a:ext cx="5571982" cy="2575199"/>
          </a:xfrm>
          <a:prstGeom prst="rect">
            <a:avLst/>
          </a:prstGeom>
        </p:spPr>
      </p:pic>
    </p:spTree>
    <p:extLst>
      <p:ext uri="{BB962C8B-B14F-4D97-AF65-F5344CB8AC3E}">
        <p14:creationId xmlns:p14="http://schemas.microsoft.com/office/powerpoint/2010/main" val="292170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2D9789-D34D-B445-EBB4-04D0ABDDAC7D}"/>
              </a:ext>
            </a:extLst>
          </p:cNvPr>
          <p:cNvPicPr>
            <a:picLocks noChangeAspect="1"/>
          </p:cNvPicPr>
          <p:nvPr/>
        </p:nvPicPr>
        <p:blipFill>
          <a:blip r:embed="rId2"/>
          <a:srcRect l="3278" r="-2" b="-2"/>
          <a:stretch/>
        </p:blipFill>
        <p:spPr>
          <a:xfrm>
            <a:off x="4365171" y="555171"/>
            <a:ext cx="7833454" cy="6320648"/>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A38BBACD-42B3-EFC8-2585-EE7D54685668}"/>
              </a:ext>
            </a:extLst>
          </p:cNvPr>
          <p:cNvSpPr txBox="1"/>
          <p:nvPr/>
        </p:nvSpPr>
        <p:spPr>
          <a:xfrm>
            <a:off x="534473" y="173255"/>
            <a:ext cx="3052293" cy="1626669"/>
          </a:xfrm>
          <a:prstGeom prst="rect">
            <a:avLst/>
          </a:prstGeom>
        </p:spPr>
        <p:txBody>
          <a:bodyPr vert="horz" lIns="91440" tIns="45720" rIns="91440" bIns="45720" rtlCol="0" anchor="t">
            <a:normAutofit fontScale="92500" lnSpcReduction="10000"/>
          </a:bodyPr>
          <a:lstStyle/>
          <a:p>
            <a:pPr algn="r">
              <a:lnSpc>
                <a:spcPct val="90000"/>
              </a:lnSpc>
              <a:spcBef>
                <a:spcPct val="0"/>
              </a:spcBef>
              <a:spcAft>
                <a:spcPts val="600"/>
              </a:spcAft>
            </a:pPr>
            <a:r>
              <a:rPr lang="en-US" sz="4000" dirty="0">
                <a:solidFill>
                  <a:srgbClr val="FFFFFF"/>
                </a:solidFill>
                <a:latin typeface="+mj-lt"/>
                <a:ea typeface="+mj-ea"/>
                <a:cs typeface="+mj-cs"/>
              </a:rPr>
              <a:t>Tourism and Business Demand</a:t>
            </a:r>
          </a:p>
          <a:p>
            <a:pPr algn="r">
              <a:lnSpc>
                <a:spcPct val="90000"/>
              </a:lnSpc>
              <a:spcBef>
                <a:spcPct val="0"/>
              </a:spcBef>
              <a:spcAft>
                <a:spcPts val="600"/>
              </a:spcAft>
            </a:pPr>
            <a:endParaRPr lang="en-US" sz="40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692138AE-9141-DE88-2B06-8E0507D6D4A6}"/>
              </a:ext>
            </a:extLst>
          </p:cNvPr>
          <p:cNvSpPr txBox="1"/>
          <p:nvPr/>
        </p:nvSpPr>
        <p:spPr>
          <a:xfrm>
            <a:off x="1" y="2437428"/>
            <a:ext cx="3686428" cy="3108543"/>
          </a:xfrm>
          <a:prstGeom prst="rect">
            <a:avLst/>
          </a:prstGeom>
          <a:noFill/>
        </p:spPr>
        <p:txBody>
          <a:bodyPr wrap="square" rtlCol="0">
            <a:spAutoFit/>
          </a:bodyPr>
          <a:lstStyle/>
          <a:p>
            <a:r>
              <a:rPr lang="en-US" sz="1400" dirty="0">
                <a:solidFill>
                  <a:schemeClr val="accent1">
                    <a:lumMod val="20000"/>
                    <a:lumOff val="80000"/>
                  </a:schemeClr>
                </a:solidFill>
                <a:latin typeface="Avenir Next LT Pro Demi" panose="020B0704020202020204" pitchFamily="34" charset="0"/>
                <a:cs typeface="Aharoni" panose="02010803020104030203" pitchFamily="2" charset="-79"/>
              </a:rPr>
              <a:t>1.Jaipur city which is famous for its palaces and forts has demand for Good cabs in every month.</a:t>
            </a:r>
          </a:p>
          <a:p>
            <a:endParaRPr lang="en-US" sz="1400" dirty="0">
              <a:solidFill>
                <a:schemeClr val="accent1">
                  <a:lumMod val="20000"/>
                  <a:lumOff val="80000"/>
                </a:schemeClr>
              </a:solidFill>
              <a:latin typeface="Avenir Next LT Pro Demi" panose="020B0704020202020204" pitchFamily="34" charset="0"/>
              <a:cs typeface="Aharoni" panose="02010803020104030203" pitchFamily="2" charset="-79"/>
            </a:endParaRPr>
          </a:p>
          <a:p>
            <a:r>
              <a:rPr lang="en-US" sz="1400" dirty="0">
                <a:solidFill>
                  <a:schemeClr val="accent1">
                    <a:lumMod val="60000"/>
                    <a:lumOff val="40000"/>
                  </a:schemeClr>
                </a:solidFill>
                <a:latin typeface="Avenir Next LT Pro Demi" panose="020B0704020202020204" pitchFamily="34" charset="0"/>
                <a:cs typeface="Aharoni" panose="02010803020104030203" pitchFamily="2" charset="-79"/>
              </a:rPr>
              <a:t>2. Multicultural city Lucknow has high demand for cabs in the months of January, February, March, April.</a:t>
            </a:r>
          </a:p>
          <a:p>
            <a:endParaRPr lang="en-US" sz="1400" dirty="0">
              <a:solidFill>
                <a:schemeClr val="accent1">
                  <a:lumMod val="60000"/>
                  <a:lumOff val="40000"/>
                </a:schemeClr>
              </a:solidFill>
              <a:latin typeface="Avenir Next LT Pro Demi" panose="020B0704020202020204" pitchFamily="34" charset="0"/>
              <a:cs typeface="Aharoni" panose="02010803020104030203" pitchFamily="2" charset="-79"/>
            </a:endParaRPr>
          </a:p>
          <a:p>
            <a:r>
              <a:rPr lang="en-US" sz="1400" dirty="0">
                <a:solidFill>
                  <a:schemeClr val="accent5">
                    <a:lumMod val="40000"/>
                    <a:lumOff val="60000"/>
                  </a:schemeClr>
                </a:solidFill>
                <a:latin typeface="Avenir Next LT Pro Demi" panose="020B0704020202020204" pitchFamily="34" charset="0"/>
                <a:cs typeface="Aharoni" panose="02010803020104030203" pitchFamily="2" charset="-79"/>
              </a:rPr>
              <a:t>3. Malabar coast of India Kochi  has high demand for cabs in May.</a:t>
            </a:r>
          </a:p>
          <a:p>
            <a:endParaRPr lang="en-US" sz="1400" dirty="0">
              <a:solidFill>
                <a:schemeClr val="accent5">
                  <a:lumMod val="40000"/>
                  <a:lumOff val="60000"/>
                </a:schemeClr>
              </a:solidFill>
              <a:latin typeface="Avenir Next LT Pro Demi" panose="020B0704020202020204" pitchFamily="34" charset="0"/>
              <a:cs typeface="Aharoni" panose="02010803020104030203" pitchFamily="2" charset="-79"/>
            </a:endParaRPr>
          </a:p>
          <a:p>
            <a:r>
              <a:rPr lang="en-US" sz="1400" dirty="0">
                <a:solidFill>
                  <a:schemeClr val="accent2"/>
                </a:solidFill>
                <a:latin typeface="Avenir Next LT Pro Demi" panose="020B0704020202020204" pitchFamily="34" charset="0"/>
                <a:cs typeface="Aharoni" panose="02010803020104030203" pitchFamily="2" charset="-79"/>
              </a:rPr>
              <a:t>4. Textile hub and trading port</a:t>
            </a:r>
          </a:p>
          <a:p>
            <a:r>
              <a:rPr lang="en-US" sz="1400" dirty="0">
                <a:solidFill>
                  <a:schemeClr val="accent2"/>
                </a:solidFill>
                <a:latin typeface="Avenir Next LT Pro Demi" panose="020B0704020202020204" pitchFamily="34" charset="0"/>
                <a:cs typeface="Aharoni" panose="02010803020104030203" pitchFamily="2" charset="-79"/>
              </a:rPr>
              <a:t>City Surat has high demand for cabs almost in every month</a:t>
            </a:r>
          </a:p>
        </p:txBody>
      </p:sp>
    </p:spTree>
    <p:extLst>
      <p:ext uri="{BB962C8B-B14F-4D97-AF65-F5344CB8AC3E}">
        <p14:creationId xmlns:p14="http://schemas.microsoft.com/office/powerpoint/2010/main" val="167105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39ECC93-D4BE-B6EC-0E4D-734D6FE5D862}"/>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b="0" i="0" dirty="0">
                <a:effectLst/>
              </a:rPr>
              <a:t>The zero emissions of electric cabs mean that they don't release poisonous pollutants that cause serious respiratory illnesses and even death. This makes them safer for the health of cab owners, drivers, customers, and the public at large</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E</a:t>
            </a:r>
            <a:r>
              <a:rPr lang="en-US" sz="2000" b="0" i="0" dirty="0">
                <a:effectLst/>
              </a:rPr>
              <a:t>lectric vehicles are well suited as cabs due to the low running cost. Upfront buying of cars may need huge capital but EVs cost on average only 25% of ICE running costs. so if you can manage capital, EVs are a good option.</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62A3D4C9-D18C-7E5D-217A-356B73683584}"/>
              </a:ext>
            </a:extLst>
          </p:cNvPr>
          <p:cNvSpPr txBox="1"/>
          <p:nvPr/>
        </p:nvSpPr>
        <p:spPr>
          <a:xfrm>
            <a:off x="771525" y="1066800"/>
            <a:ext cx="3952875" cy="2585323"/>
          </a:xfrm>
          <a:prstGeom prst="rect">
            <a:avLst/>
          </a:prstGeom>
          <a:noFill/>
        </p:spPr>
        <p:txBody>
          <a:bodyPr wrap="square" rtlCol="0">
            <a:spAutoFit/>
          </a:bodyPr>
          <a:lstStyle/>
          <a:p>
            <a:r>
              <a:rPr lang="en-US" sz="3600" b="1" dirty="0">
                <a:solidFill>
                  <a:schemeClr val="bg1"/>
                </a:solidFill>
              </a:rPr>
              <a:t>3.Emerging Mobility Trends and Good Cabs Adaptation</a:t>
            </a:r>
          </a:p>
          <a:p>
            <a:endParaRPr lang="en-US" dirty="0"/>
          </a:p>
        </p:txBody>
      </p:sp>
    </p:spTree>
    <p:extLst>
      <p:ext uri="{BB962C8B-B14F-4D97-AF65-F5344CB8AC3E}">
        <p14:creationId xmlns:p14="http://schemas.microsoft.com/office/powerpoint/2010/main" val="213263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9E1B089-72DD-5CD7-9A36-109C26AF2847}"/>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Partnership with Local business</a:t>
            </a:r>
          </a:p>
        </p:txBody>
      </p:sp>
      <p:graphicFrame>
        <p:nvGraphicFramePr>
          <p:cNvPr id="12" name="TextBox 2">
            <a:extLst>
              <a:ext uri="{FF2B5EF4-FFF2-40B4-BE49-F238E27FC236}">
                <a16:creationId xmlns:a16="http://schemas.microsoft.com/office/drawing/2014/main" id="{F39A3432-7ACA-C47A-3ECC-B4B6235B44CC}"/>
              </a:ext>
            </a:extLst>
          </p:cNvPr>
          <p:cNvGraphicFramePr/>
          <p:nvPr>
            <p:extLst>
              <p:ext uri="{D42A27DB-BD31-4B8C-83A1-F6EECF244321}">
                <p14:modId xmlns:p14="http://schemas.microsoft.com/office/powerpoint/2010/main" val="28957961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60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571EC7B-9B4A-5B5C-6D09-43F0A8B63258}"/>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Data Collection</a:t>
            </a:r>
          </a:p>
        </p:txBody>
      </p:sp>
      <p:graphicFrame>
        <p:nvGraphicFramePr>
          <p:cNvPr id="19" name="TextBox 2">
            <a:extLst>
              <a:ext uri="{FF2B5EF4-FFF2-40B4-BE49-F238E27FC236}">
                <a16:creationId xmlns:a16="http://schemas.microsoft.com/office/drawing/2014/main" id="{FBC19AAB-8648-C96B-3B26-907EBC5ACE03}"/>
              </a:ext>
            </a:extLst>
          </p:cNvPr>
          <p:cNvGraphicFramePr/>
          <p:nvPr>
            <p:extLst>
              <p:ext uri="{D42A27DB-BD31-4B8C-83A1-F6EECF244321}">
                <p14:modId xmlns:p14="http://schemas.microsoft.com/office/powerpoint/2010/main" val="3468519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34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412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Aptos</vt:lpstr>
      <vt:lpstr>Aptos Display</vt:lpstr>
      <vt:lpstr>Arial</vt:lpstr>
      <vt:lpstr>Avenir Next LT Pro Demi</vt:lpstr>
      <vt:lpstr>Office Theme</vt:lpstr>
      <vt:lpstr>GOODCABS Secondary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PRASAD</dc:creator>
  <cp:lastModifiedBy>RAVI PRASAD</cp:lastModifiedBy>
  <cp:revision>1</cp:revision>
  <dcterms:created xsi:type="dcterms:W3CDTF">2024-12-12T01:15:12Z</dcterms:created>
  <dcterms:modified xsi:type="dcterms:W3CDTF">2024-12-30T18:05:36Z</dcterms:modified>
</cp:coreProperties>
</file>