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485"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9/28/2018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799"/>
            <a:ext cx="11009805" cy="2971801"/>
          </a:xfrm>
        </p:spPr>
        <p:txBody>
          <a:bodyPr/>
          <a:lstStyle/>
          <a:p>
            <a:r>
              <a:rPr lang="en-IN" dirty="0" err="1" smtClean="0"/>
              <a:t>Paathsala</a:t>
            </a:r>
            <a:r>
              <a:rPr lang="en-IN" dirty="0" smtClean="0"/>
              <a:t/>
            </a:r>
            <a:br>
              <a:rPr lang="en-IN" dirty="0" smtClean="0"/>
            </a:br>
            <a:r>
              <a:rPr lang="en-IN" dirty="0"/>
              <a:t>	</a:t>
            </a:r>
            <a:r>
              <a:rPr lang="en-IN" dirty="0" smtClean="0"/>
              <a:t>	Your own learning zone </a:t>
            </a:r>
            <a:endParaRPr lang="en-IN" dirty="0"/>
          </a:p>
        </p:txBody>
      </p:sp>
      <p:sp>
        <p:nvSpPr>
          <p:cNvPr id="3" name="Subtitle 2"/>
          <p:cNvSpPr>
            <a:spLocks noGrp="1"/>
          </p:cNvSpPr>
          <p:nvPr>
            <p:ph type="subTitle" idx="1"/>
          </p:nvPr>
        </p:nvSpPr>
        <p:spPr>
          <a:xfrm>
            <a:off x="684211" y="3843867"/>
            <a:ext cx="10868137" cy="2878905"/>
          </a:xfrm>
        </p:spPr>
        <p:txBody>
          <a:bodyPr>
            <a:normAutofit fontScale="77500" lnSpcReduction="20000"/>
          </a:bodyPr>
          <a:lstStyle/>
          <a:p>
            <a:r>
              <a:rPr lang="en-IN" dirty="0" smtClean="0">
                <a:solidFill>
                  <a:schemeClr val="tx1"/>
                </a:solidFill>
              </a:rPr>
              <a:t>Guided By:- </a:t>
            </a:r>
            <a:r>
              <a:rPr lang="en-IN" dirty="0" err="1" smtClean="0">
                <a:solidFill>
                  <a:schemeClr val="tx1"/>
                </a:solidFill>
              </a:rPr>
              <a:t>Prof.</a:t>
            </a:r>
            <a:r>
              <a:rPr lang="en-IN" dirty="0" smtClean="0">
                <a:solidFill>
                  <a:schemeClr val="tx1"/>
                </a:solidFill>
              </a:rPr>
              <a:t> </a:t>
            </a:r>
            <a:r>
              <a:rPr lang="en-IN" dirty="0" err="1" smtClean="0">
                <a:solidFill>
                  <a:schemeClr val="tx1"/>
                </a:solidFill>
              </a:rPr>
              <a:t>Sidhhanta</a:t>
            </a:r>
            <a:r>
              <a:rPr lang="en-IN" dirty="0" smtClean="0">
                <a:solidFill>
                  <a:schemeClr val="tx1"/>
                </a:solidFill>
              </a:rPr>
              <a:t> Ku. </a:t>
            </a:r>
            <a:r>
              <a:rPr lang="en-IN" dirty="0" err="1" smtClean="0">
                <a:solidFill>
                  <a:schemeClr val="tx1"/>
                </a:solidFill>
              </a:rPr>
              <a:t>Balabantaray</a:t>
            </a:r>
            <a:r>
              <a:rPr lang="en-IN" dirty="0" smtClean="0">
                <a:solidFill>
                  <a:schemeClr val="tx1"/>
                </a:solidFill>
              </a:rPr>
              <a:t>,</a:t>
            </a:r>
          </a:p>
          <a:p>
            <a:r>
              <a:rPr lang="en-IN" dirty="0">
                <a:solidFill>
                  <a:schemeClr val="tx1"/>
                </a:solidFill>
              </a:rPr>
              <a:t>	</a:t>
            </a:r>
            <a:r>
              <a:rPr lang="en-IN" dirty="0" smtClean="0">
                <a:solidFill>
                  <a:schemeClr val="tx1"/>
                </a:solidFill>
              </a:rPr>
              <a:t>		   Dept. of CSE &amp; MCA</a:t>
            </a:r>
          </a:p>
          <a:p>
            <a:r>
              <a:rPr lang="en-IN" dirty="0" smtClean="0">
                <a:solidFill>
                  <a:schemeClr val="tx1"/>
                </a:solidFill>
              </a:rPr>
              <a:t>Submitted By:- </a:t>
            </a:r>
            <a:r>
              <a:rPr lang="en-IN" dirty="0">
                <a:solidFill>
                  <a:schemeClr val="tx1"/>
                </a:solidFill>
              </a:rPr>
              <a:t> </a:t>
            </a:r>
            <a:r>
              <a:rPr lang="en-IN" dirty="0" smtClean="0">
                <a:solidFill>
                  <a:schemeClr val="tx1"/>
                </a:solidFill>
              </a:rPr>
              <a:t>     </a:t>
            </a:r>
            <a:r>
              <a:rPr lang="en-IN" dirty="0" err="1" smtClean="0">
                <a:solidFill>
                  <a:schemeClr val="tx1"/>
                </a:solidFill>
              </a:rPr>
              <a:t>Sonali</a:t>
            </a:r>
            <a:r>
              <a:rPr lang="en-IN" dirty="0" smtClean="0">
                <a:solidFill>
                  <a:schemeClr val="tx1"/>
                </a:solidFill>
              </a:rPr>
              <a:t> </a:t>
            </a:r>
            <a:r>
              <a:rPr lang="en-IN" dirty="0" err="1" smtClean="0">
                <a:solidFill>
                  <a:schemeClr val="tx1"/>
                </a:solidFill>
              </a:rPr>
              <a:t>Ipsita</a:t>
            </a:r>
            <a:endParaRPr lang="en-IN" dirty="0" smtClean="0">
              <a:solidFill>
                <a:schemeClr val="tx1"/>
              </a:solidFill>
            </a:endParaRPr>
          </a:p>
          <a:p>
            <a:r>
              <a:rPr lang="en-IN" dirty="0">
                <a:solidFill>
                  <a:schemeClr val="tx1"/>
                </a:solidFill>
              </a:rPr>
              <a:t>	</a:t>
            </a:r>
            <a:r>
              <a:rPr lang="en-IN" dirty="0" smtClean="0">
                <a:solidFill>
                  <a:schemeClr val="tx1"/>
                </a:solidFill>
              </a:rPr>
              <a:t>		      </a:t>
            </a:r>
            <a:r>
              <a:rPr lang="en-IN" dirty="0" smtClean="0">
                <a:solidFill>
                  <a:schemeClr val="tx1"/>
                </a:solidFill>
              </a:rPr>
              <a:t>  Naveen </a:t>
            </a:r>
            <a:r>
              <a:rPr lang="en-IN" dirty="0">
                <a:solidFill>
                  <a:schemeClr val="tx1"/>
                </a:solidFill>
              </a:rPr>
              <a:t>K</a:t>
            </a:r>
            <a:r>
              <a:rPr lang="en-IN" dirty="0" smtClean="0">
                <a:solidFill>
                  <a:schemeClr val="tx1"/>
                </a:solidFill>
              </a:rPr>
              <a:t>umar </a:t>
            </a:r>
            <a:r>
              <a:rPr lang="en-IN" dirty="0" err="1" smtClean="0">
                <a:solidFill>
                  <a:schemeClr val="tx1"/>
                </a:solidFill>
              </a:rPr>
              <a:t>Jha</a:t>
            </a:r>
            <a:endParaRPr lang="en-IN" dirty="0" smtClean="0">
              <a:solidFill>
                <a:schemeClr val="tx1"/>
              </a:solidFill>
            </a:endParaRPr>
          </a:p>
          <a:p>
            <a:r>
              <a:rPr lang="en-IN" dirty="0">
                <a:solidFill>
                  <a:schemeClr val="tx1"/>
                </a:solidFill>
              </a:rPr>
              <a:t>	</a:t>
            </a:r>
            <a:r>
              <a:rPr lang="en-IN" dirty="0" smtClean="0">
                <a:solidFill>
                  <a:schemeClr val="tx1"/>
                </a:solidFill>
              </a:rPr>
              <a:t>			</a:t>
            </a:r>
            <a:r>
              <a:rPr lang="en-IN" dirty="0" err="1" smtClean="0">
                <a:solidFill>
                  <a:schemeClr val="tx1"/>
                </a:solidFill>
              </a:rPr>
              <a:t>Sujit</a:t>
            </a:r>
            <a:r>
              <a:rPr lang="en-IN" dirty="0" smtClean="0">
                <a:solidFill>
                  <a:schemeClr val="tx1"/>
                </a:solidFill>
              </a:rPr>
              <a:t> Kumar Das</a:t>
            </a:r>
          </a:p>
          <a:p>
            <a:r>
              <a:rPr lang="en-IN" dirty="0">
                <a:solidFill>
                  <a:schemeClr val="tx1"/>
                </a:solidFill>
              </a:rPr>
              <a:t>	</a:t>
            </a:r>
            <a:r>
              <a:rPr lang="en-IN" dirty="0" smtClean="0">
                <a:solidFill>
                  <a:schemeClr val="tx1"/>
                </a:solidFill>
              </a:rPr>
              <a:t>			</a:t>
            </a:r>
            <a:r>
              <a:rPr lang="en-IN" dirty="0" err="1" smtClean="0">
                <a:solidFill>
                  <a:schemeClr val="tx1"/>
                </a:solidFill>
              </a:rPr>
              <a:t>Gulshan</a:t>
            </a:r>
            <a:r>
              <a:rPr lang="en-IN" dirty="0" smtClean="0">
                <a:solidFill>
                  <a:schemeClr val="tx1"/>
                </a:solidFill>
              </a:rPr>
              <a:t> Kumar</a:t>
            </a:r>
          </a:p>
          <a:p>
            <a:r>
              <a:rPr lang="en-IN" dirty="0">
                <a:solidFill>
                  <a:schemeClr val="tx1"/>
                </a:solidFill>
              </a:rPr>
              <a:t>	</a:t>
            </a:r>
            <a:r>
              <a:rPr lang="en-IN" dirty="0" smtClean="0">
                <a:solidFill>
                  <a:schemeClr val="tx1"/>
                </a:solidFill>
              </a:rPr>
              <a:t>			Shantanu Dash</a:t>
            </a:r>
          </a:p>
          <a:p>
            <a:endParaRPr lang="en-IN" dirty="0">
              <a:solidFill>
                <a:schemeClr val="tx1"/>
              </a:solidFill>
            </a:endParaRPr>
          </a:p>
          <a:p>
            <a:r>
              <a:rPr lang="en-IN" dirty="0" err="1" smtClean="0">
                <a:solidFill>
                  <a:schemeClr val="tx1"/>
                </a:solidFill>
              </a:rPr>
              <a:t>Sem</a:t>
            </a:r>
            <a:r>
              <a:rPr lang="en-IN" dirty="0" smtClean="0">
                <a:solidFill>
                  <a:schemeClr val="tx1"/>
                </a:solidFill>
              </a:rPr>
              <a:t>:- 7</a:t>
            </a:r>
            <a:r>
              <a:rPr lang="en-IN" baseline="30000" dirty="0" smtClean="0">
                <a:solidFill>
                  <a:schemeClr val="tx1"/>
                </a:solidFill>
              </a:rPr>
              <a:t>th</a:t>
            </a:r>
            <a:r>
              <a:rPr lang="en-IN" dirty="0" smtClean="0">
                <a:solidFill>
                  <a:schemeClr val="tx1"/>
                </a:solidFill>
              </a:rPr>
              <a:t> </a:t>
            </a:r>
            <a:r>
              <a:rPr lang="en-IN" dirty="0" err="1" smtClean="0">
                <a:solidFill>
                  <a:schemeClr val="tx1"/>
                </a:solidFill>
              </a:rPr>
              <a:t>sem</a:t>
            </a:r>
            <a:r>
              <a:rPr lang="en-IN" dirty="0" smtClean="0">
                <a:solidFill>
                  <a:schemeClr val="tx1"/>
                </a:solidFill>
              </a:rPr>
              <a:t>, Dept. Of </a:t>
            </a:r>
            <a:r>
              <a:rPr lang="en-IN" dirty="0" err="1" smtClean="0">
                <a:solidFill>
                  <a:schemeClr val="tx1"/>
                </a:solidFill>
              </a:rPr>
              <a:t>cse</a:t>
            </a:r>
            <a:endParaRPr lang="en-IN" dirty="0" smtClean="0">
              <a:solidFill>
                <a:schemeClr val="tx1"/>
              </a:solidFill>
            </a:endParaRPr>
          </a:p>
        </p:txBody>
      </p:sp>
    </p:spTree>
    <p:extLst>
      <p:ext uri="{BB962C8B-B14F-4D97-AF65-F5344CB8AC3E}">
        <p14:creationId xmlns:p14="http://schemas.microsoft.com/office/powerpoint/2010/main" val="1906392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0831" y="355107"/>
            <a:ext cx="10200443" cy="646331"/>
          </a:xfrm>
          <a:prstGeom prst="rect">
            <a:avLst/>
          </a:prstGeom>
          <a:noFill/>
        </p:spPr>
        <p:txBody>
          <a:bodyPr wrap="square" rtlCol="0">
            <a:spAutoFit/>
          </a:bodyPr>
          <a:lstStyle/>
          <a:p>
            <a:r>
              <a:rPr lang="en-IN" sz="3600" dirty="0" smtClean="0"/>
              <a:t>Software Requirements</a:t>
            </a:r>
            <a:endParaRPr lang="en-IN" sz="3600" dirty="0"/>
          </a:p>
        </p:txBody>
      </p:sp>
      <p:sp>
        <p:nvSpPr>
          <p:cNvPr id="3" name="TextBox 2"/>
          <p:cNvSpPr txBox="1"/>
          <p:nvPr/>
        </p:nvSpPr>
        <p:spPr>
          <a:xfrm>
            <a:off x="443883" y="1473693"/>
            <a:ext cx="11425562" cy="3139321"/>
          </a:xfrm>
          <a:prstGeom prst="rect">
            <a:avLst/>
          </a:prstGeom>
          <a:noFill/>
        </p:spPr>
        <p:txBody>
          <a:bodyPr wrap="square" rtlCol="0">
            <a:spAutoFit/>
          </a:bodyPr>
          <a:lstStyle/>
          <a:p>
            <a:pPr marL="342900" indent="-342900">
              <a:buAutoNum type="arabicPeriod"/>
            </a:pPr>
            <a:r>
              <a:rPr lang="en-IN" dirty="0" smtClean="0"/>
              <a:t>UI Technologies</a:t>
            </a:r>
          </a:p>
          <a:p>
            <a:r>
              <a:rPr lang="en-IN" dirty="0" smtClean="0"/>
              <a:t>		1.1 HTML</a:t>
            </a:r>
          </a:p>
          <a:p>
            <a:r>
              <a:rPr lang="en-IN" dirty="0"/>
              <a:t>	</a:t>
            </a:r>
            <a:r>
              <a:rPr lang="en-IN" dirty="0" smtClean="0"/>
              <a:t>	1.2 CSS</a:t>
            </a:r>
          </a:p>
          <a:p>
            <a:r>
              <a:rPr lang="en-IN" dirty="0"/>
              <a:t>	</a:t>
            </a:r>
            <a:r>
              <a:rPr lang="en-IN" dirty="0" smtClean="0"/>
              <a:t>	1.2 BOOTSTRAP</a:t>
            </a:r>
          </a:p>
          <a:p>
            <a:r>
              <a:rPr lang="en-IN" dirty="0"/>
              <a:t>	</a:t>
            </a:r>
            <a:r>
              <a:rPr lang="en-IN" dirty="0" smtClean="0"/>
              <a:t>	1.3 JAVA SCRIPT</a:t>
            </a:r>
          </a:p>
          <a:p>
            <a:r>
              <a:rPr lang="en-IN" dirty="0" smtClean="0"/>
              <a:t>2. Backend Technologies</a:t>
            </a:r>
          </a:p>
          <a:p>
            <a:r>
              <a:rPr lang="en-IN" dirty="0"/>
              <a:t>	</a:t>
            </a:r>
            <a:r>
              <a:rPr lang="en-IN" dirty="0" smtClean="0"/>
              <a:t>	2.1 Python</a:t>
            </a:r>
          </a:p>
          <a:p>
            <a:r>
              <a:rPr lang="en-IN" dirty="0"/>
              <a:t>	</a:t>
            </a:r>
            <a:r>
              <a:rPr lang="en-IN" dirty="0" smtClean="0"/>
              <a:t>	2.2 Django</a:t>
            </a:r>
          </a:p>
          <a:p>
            <a:r>
              <a:rPr lang="en-IN" dirty="0"/>
              <a:t>	</a:t>
            </a:r>
            <a:r>
              <a:rPr lang="en-IN" dirty="0" smtClean="0"/>
              <a:t>	2.3 Django Development Server</a:t>
            </a:r>
          </a:p>
          <a:p>
            <a:r>
              <a:rPr lang="en-IN" dirty="0" smtClean="0"/>
              <a:t>3. Database</a:t>
            </a:r>
          </a:p>
          <a:p>
            <a:r>
              <a:rPr lang="en-IN" dirty="0"/>
              <a:t>	</a:t>
            </a:r>
            <a:r>
              <a:rPr lang="en-IN" dirty="0" smtClean="0"/>
              <a:t>	3.1 SQL</a:t>
            </a:r>
            <a:endParaRPr lang="en-IN" dirty="0"/>
          </a:p>
        </p:txBody>
      </p:sp>
    </p:spTree>
    <p:extLst>
      <p:ext uri="{BB962C8B-B14F-4D97-AF65-F5344CB8AC3E}">
        <p14:creationId xmlns:p14="http://schemas.microsoft.com/office/powerpoint/2010/main" val="2434127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4905" y="399495"/>
            <a:ext cx="10972800" cy="646331"/>
          </a:xfrm>
          <a:prstGeom prst="rect">
            <a:avLst/>
          </a:prstGeom>
          <a:noFill/>
        </p:spPr>
        <p:txBody>
          <a:bodyPr wrap="square" rtlCol="0">
            <a:spAutoFit/>
          </a:bodyPr>
          <a:lstStyle/>
          <a:p>
            <a:pPr algn="just"/>
            <a:r>
              <a:rPr lang="en-IN" sz="3600" dirty="0" smtClean="0"/>
              <a:t>Completion and Implementation Date</a:t>
            </a:r>
            <a:endParaRPr lang="en-IN" sz="3600" dirty="0"/>
          </a:p>
        </p:txBody>
      </p:sp>
      <p:sp>
        <p:nvSpPr>
          <p:cNvPr id="6" name="TextBox 5"/>
          <p:cNvSpPr txBox="1"/>
          <p:nvPr/>
        </p:nvSpPr>
        <p:spPr>
          <a:xfrm>
            <a:off x="772357" y="1713390"/>
            <a:ext cx="9792070" cy="923330"/>
          </a:xfrm>
          <a:prstGeom prst="rect">
            <a:avLst/>
          </a:prstGeom>
          <a:noFill/>
        </p:spPr>
        <p:txBody>
          <a:bodyPr wrap="square" rtlCol="0">
            <a:spAutoFit/>
          </a:bodyPr>
          <a:lstStyle/>
          <a:p>
            <a:r>
              <a:rPr lang="en-IN" dirty="0" smtClean="0"/>
              <a:t>Completion till :- </a:t>
            </a:r>
            <a:r>
              <a:rPr lang="en-IN" smtClean="0"/>
              <a:t>November 10</a:t>
            </a:r>
            <a:r>
              <a:rPr lang="en-IN" baseline="30000" smtClean="0"/>
              <a:t>th </a:t>
            </a:r>
            <a:r>
              <a:rPr lang="en-IN" smtClean="0"/>
              <a:t> 2018</a:t>
            </a:r>
            <a:endParaRPr lang="en-IN" dirty="0" smtClean="0"/>
          </a:p>
          <a:p>
            <a:endParaRPr lang="en-IN" dirty="0"/>
          </a:p>
          <a:p>
            <a:r>
              <a:rPr lang="en-IN" dirty="0" smtClean="0"/>
              <a:t>Implementation Date:- November 15</a:t>
            </a:r>
            <a:r>
              <a:rPr lang="en-IN" baseline="30000" dirty="0" smtClean="0"/>
              <a:t>th</a:t>
            </a:r>
            <a:r>
              <a:rPr lang="en-IN" dirty="0" smtClean="0"/>
              <a:t> 2018</a:t>
            </a:r>
            <a:endParaRPr lang="en-IN" dirty="0"/>
          </a:p>
        </p:txBody>
      </p:sp>
    </p:spTree>
    <p:extLst>
      <p:ext uri="{BB962C8B-B14F-4D97-AF65-F5344CB8AC3E}">
        <p14:creationId xmlns:p14="http://schemas.microsoft.com/office/powerpoint/2010/main" val="2584035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15" y="103072"/>
            <a:ext cx="8534400" cy="1274967"/>
          </a:xfrm>
        </p:spPr>
        <p:txBody>
          <a:bodyPr/>
          <a:lstStyle/>
          <a:p>
            <a:r>
              <a:rPr lang="en-IN" dirty="0" smtClean="0"/>
              <a:t>Introduction</a:t>
            </a:r>
            <a:endParaRPr lang="en-IN" dirty="0"/>
          </a:p>
        </p:txBody>
      </p:sp>
      <p:sp>
        <p:nvSpPr>
          <p:cNvPr id="3" name="Content Placeholder 2"/>
          <p:cNvSpPr>
            <a:spLocks noGrp="1"/>
          </p:cNvSpPr>
          <p:nvPr>
            <p:ph idx="1"/>
          </p:nvPr>
        </p:nvSpPr>
        <p:spPr>
          <a:xfrm>
            <a:off x="117915" y="1378039"/>
            <a:ext cx="8534400" cy="4636395"/>
          </a:xfrm>
        </p:spPr>
        <p:txBody>
          <a:bodyPr/>
          <a:lstStyle/>
          <a:p>
            <a:pPr algn="just"/>
            <a:r>
              <a:rPr lang="en-IN" dirty="0" err="1" smtClean="0"/>
              <a:t>Paathsala</a:t>
            </a:r>
            <a:r>
              <a:rPr lang="en-IN" dirty="0" smtClean="0"/>
              <a:t> is a simple learning platform where the students find their own time to study and cope up with the academic syllabus. This platform is developed with pure intent of helping students in terms of studying while having some fun. The user interface has been kept so much simple for the ease if use so that they won’t face any problem on the future. </a:t>
            </a:r>
            <a:endParaRPr lang="en-IN" dirty="0"/>
          </a:p>
        </p:txBody>
      </p:sp>
    </p:spTree>
    <p:extLst>
      <p:ext uri="{BB962C8B-B14F-4D97-AF65-F5344CB8AC3E}">
        <p14:creationId xmlns:p14="http://schemas.microsoft.com/office/powerpoint/2010/main" val="82252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56" y="0"/>
            <a:ext cx="8534400" cy="1507067"/>
          </a:xfrm>
        </p:spPr>
        <p:txBody>
          <a:bodyPr/>
          <a:lstStyle/>
          <a:p>
            <a:r>
              <a:rPr lang="en-IN" dirty="0" smtClean="0"/>
              <a:t>Specifications</a:t>
            </a:r>
            <a:endParaRPr lang="en-IN" dirty="0"/>
          </a:p>
        </p:txBody>
      </p:sp>
      <p:sp>
        <p:nvSpPr>
          <p:cNvPr id="3" name="Content Placeholder 2"/>
          <p:cNvSpPr>
            <a:spLocks noGrp="1"/>
          </p:cNvSpPr>
          <p:nvPr>
            <p:ph idx="1"/>
          </p:nvPr>
        </p:nvSpPr>
        <p:spPr>
          <a:xfrm>
            <a:off x="257156" y="2080451"/>
            <a:ext cx="8534400" cy="3615267"/>
          </a:xfrm>
        </p:spPr>
        <p:txBody>
          <a:bodyPr>
            <a:normAutofit fontScale="92500" lnSpcReduction="10000"/>
          </a:bodyPr>
          <a:lstStyle/>
          <a:p>
            <a:pPr marL="0" indent="0">
              <a:buNone/>
            </a:pPr>
            <a:r>
              <a:rPr lang="en-IN" dirty="0" smtClean="0"/>
              <a:t>Hardware specifications:-</a:t>
            </a:r>
          </a:p>
          <a:p>
            <a:r>
              <a:rPr lang="en-IN" dirty="0" smtClean="0"/>
              <a:t>A desktop running windows 7 or higher</a:t>
            </a:r>
          </a:p>
          <a:p>
            <a:r>
              <a:rPr lang="en-IN" dirty="0" smtClean="0"/>
              <a:t>512MB ram</a:t>
            </a:r>
          </a:p>
          <a:p>
            <a:r>
              <a:rPr lang="en-IN" dirty="0" smtClean="0"/>
              <a:t>Dual core processor</a:t>
            </a:r>
          </a:p>
          <a:p>
            <a:pPr marL="0" indent="0">
              <a:buNone/>
            </a:pPr>
            <a:endParaRPr lang="en-IN" dirty="0" smtClean="0"/>
          </a:p>
          <a:p>
            <a:pPr marL="0" indent="0">
              <a:buNone/>
            </a:pPr>
            <a:r>
              <a:rPr lang="en-IN" dirty="0" smtClean="0"/>
              <a:t>Software </a:t>
            </a:r>
            <a:r>
              <a:rPr lang="en-IN" dirty="0" smtClean="0"/>
              <a:t>Specifications:-</a:t>
            </a:r>
          </a:p>
          <a:p>
            <a:r>
              <a:rPr lang="en-IN" dirty="0" smtClean="0"/>
              <a:t>Chrome v. 30 or Above</a:t>
            </a:r>
          </a:p>
          <a:p>
            <a:r>
              <a:rPr lang="en-IN" dirty="0" smtClean="0"/>
              <a:t>Data connection</a:t>
            </a:r>
          </a:p>
          <a:p>
            <a:r>
              <a:rPr lang="en-IN" dirty="0" smtClean="0"/>
              <a:t>Flash player</a:t>
            </a:r>
          </a:p>
          <a:p>
            <a:endParaRPr lang="en-IN" dirty="0"/>
          </a:p>
        </p:txBody>
      </p:sp>
    </p:spTree>
    <p:extLst>
      <p:ext uri="{BB962C8B-B14F-4D97-AF65-F5344CB8AC3E}">
        <p14:creationId xmlns:p14="http://schemas.microsoft.com/office/powerpoint/2010/main" val="4204839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19" y="144540"/>
            <a:ext cx="8534400" cy="1167426"/>
          </a:xfrm>
        </p:spPr>
        <p:txBody>
          <a:bodyPr/>
          <a:lstStyle/>
          <a:p>
            <a:r>
              <a:rPr lang="en-IN" dirty="0" smtClean="0"/>
              <a:t>What we offer</a:t>
            </a:r>
            <a:endParaRPr lang="en-IN" dirty="0"/>
          </a:p>
        </p:txBody>
      </p:sp>
      <p:sp>
        <p:nvSpPr>
          <p:cNvPr id="3" name="Content Placeholder 2"/>
          <p:cNvSpPr>
            <a:spLocks noGrp="1"/>
          </p:cNvSpPr>
          <p:nvPr>
            <p:ph idx="1"/>
          </p:nvPr>
        </p:nvSpPr>
        <p:spPr>
          <a:xfrm>
            <a:off x="226919" y="1618679"/>
            <a:ext cx="11315724" cy="4729112"/>
          </a:xfrm>
        </p:spPr>
        <p:txBody>
          <a:bodyPr/>
          <a:lstStyle/>
          <a:p>
            <a:pPr marL="0" indent="0">
              <a:buNone/>
            </a:pPr>
            <a:r>
              <a:rPr lang="en-IN" dirty="0" smtClean="0"/>
              <a:t>We Offer the one stop solution for all your study related problems. These are some features which we offer exclusively:-</a:t>
            </a:r>
          </a:p>
          <a:p>
            <a:r>
              <a:rPr lang="en-IN" dirty="0" smtClean="0"/>
              <a:t>Lecture Notes</a:t>
            </a:r>
          </a:p>
          <a:p>
            <a:r>
              <a:rPr lang="en-IN" dirty="0" smtClean="0"/>
              <a:t>Video Lectures</a:t>
            </a:r>
          </a:p>
          <a:p>
            <a:r>
              <a:rPr lang="en-IN" dirty="0" smtClean="0"/>
              <a:t>Discussion forum</a:t>
            </a:r>
          </a:p>
          <a:p>
            <a:r>
              <a:rPr lang="en-IN" dirty="0" smtClean="0"/>
              <a:t>Blog Writing Section</a:t>
            </a:r>
          </a:p>
          <a:p>
            <a:r>
              <a:rPr lang="en-IN" dirty="0" smtClean="0"/>
              <a:t>Project Management Guide</a:t>
            </a:r>
          </a:p>
          <a:p>
            <a:r>
              <a:rPr lang="en-IN" dirty="0" smtClean="0"/>
              <a:t>Aptitude and Reasoning Section</a:t>
            </a:r>
          </a:p>
          <a:p>
            <a:r>
              <a:rPr lang="en-IN" dirty="0" smtClean="0"/>
              <a:t>Novel Library</a:t>
            </a:r>
          </a:p>
          <a:p>
            <a:r>
              <a:rPr lang="en-IN" dirty="0" smtClean="0"/>
              <a:t>Typing Practicing</a:t>
            </a:r>
            <a:endParaRPr lang="en-IN" dirty="0"/>
          </a:p>
        </p:txBody>
      </p:sp>
    </p:spTree>
    <p:extLst>
      <p:ext uri="{BB962C8B-B14F-4D97-AF65-F5344CB8AC3E}">
        <p14:creationId xmlns:p14="http://schemas.microsoft.com/office/powerpoint/2010/main" val="3771036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59" y="65223"/>
            <a:ext cx="8534400" cy="1507067"/>
          </a:xfrm>
        </p:spPr>
        <p:txBody>
          <a:bodyPr/>
          <a:lstStyle/>
          <a:p>
            <a:r>
              <a:rPr lang="en-IN" dirty="0" smtClean="0"/>
              <a:t>Modules</a:t>
            </a:r>
            <a:endParaRPr lang="en-IN" dirty="0"/>
          </a:p>
        </p:txBody>
      </p:sp>
      <p:sp>
        <p:nvSpPr>
          <p:cNvPr id="3" name="Content Placeholder 2"/>
          <p:cNvSpPr>
            <a:spLocks noGrp="1"/>
          </p:cNvSpPr>
          <p:nvPr>
            <p:ph idx="1"/>
          </p:nvPr>
        </p:nvSpPr>
        <p:spPr>
          <a:xfrm>
            <a:off x="136242" y="2106392"/>
            <a:ext cx="8534400" cy="3615267"/>
          </a:xfrm>
        </p:spPr>
        <p:txBody>
          <a:bodyPr/>
          <a:lstStyle/>
          <a:p>
            <a:pPr marL="0" indent="0">
              <a:buNone/>
            </a:pPr>
            <a:r>
              <a:rPr lang="en-IN" dirty="0" smtClean="0"/>
              <a:t>Our portal works basically on 2 modules:-</a:t>
            </a:r>
          </a:p>
          <a:p>
            <a:r>
              <a:rPr lang="en-IN" dirty="0" smtClean="0"/>
              <a:t>Admin</a:t>
            </a:r>
          </a:p>
          <a:p>
            <a:r>
              <a:rPr lang="en-IN" dirty="0" smtClean="0"/>
              <a:t>User </a:t>
            </a:r>
          </a:p>
          <a:p>
            <a:pPr marL="0" indent="0">
              <a:buNone/>
            </a:pPr>
            <a:endParaRPr lang="en-IN" dirty="0"/>
          </a:p>
        </p:txBody>
      </p:sp>
    </p:spTree>
    <p:extLst>
      <p:ext uri="{BB962C8B-B14F-4D97-AF65-F5344CB8AC3E}">
        <p14:creationId xmlns:p14="http://schemas.microsoft.com/office/powerpoint/2010/main" val="1565098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29" y="87348"/>
            <a:ext cx="8534400" cy="1182159"/>
          </a:xfrm>
        </p:spPr>
        <p:txBody>
          <a:bodyPr/>
          <a:lstStyle/>
          <a:p>
            <a:r>
              <a:rPr lang="en-IN" dirty="0" smtClean="0"/>
              <a:t>Admin module</a:t>
            </a:r>
            <a:endParaRPr lang="en-IN" dirty="0"/>
          </a:p>
        </p:txBody>
      </p:sp>
      <p:sp>
        <p:nvSpPr>
          <p:cNvPr id="3" name="Content Placeholder 2"/>
          <p:cNvSpPr>
            <a:spLocks noGrp="1"/>
          </p:cNvSpPr>
          <p:nvPr>
            <p:ph idx="1"/>
          </p:nvPr>
        </p:nvSpPr>
        <p:spPr>
          <a:xfrm>
            <a:off x="267576" y="2525588"/>
            <a:ext cx="8534400" cy="3615267"/>
          </a:xfrm>
        </p:spPr>
        <p:txBody>
          <a:bodyPr/>
          <a:lstStyle/>
          <a:p>
            <a:pPr marL="0" indent="0">
              <a:buNone/>
            </a:pPr>
            <a:r>
              <a:rPr lang="en-IN" dirty="0" smtClean="0"/>
              <a:t>Sections that are inclusive of admin modules are</a:t>
            </a:r>
          </a:p>
          <a:p>
            <a:r>
              <a:rPr lang="en-IN" dirty="0" smtClean="0"/>
              <a:t>Users</a:t>
            </a:r>
          </a:p>
          <a:p>
            <a:r>
              <a:rPr lang="en-IN" dirty="0" smtClean="0"/>
              <a:t>Branches</a:t>
            </a:r>
          </a:p>
          <a:p>
            <a:r>
              <a:rPr lang="en-IN" dirty="0" smtClean="0"/>
              <a:t>Services</a:t>
            </a:r>
          </a:p>
          <a:p>
            <a:r>
              <a:rPr lang="en-IN" dirty="0" smtClean="0"/>
              <a:t>Videos</a:t>
            </a:r>
          </a:p>
          <a:p>
            <a:r>
              <a:rPr lang="en-IN" dirty="0" smtClean="0"/>
              <a:t>Notes</a:t>
            </a:r>
          </a:p>
          <a:p>
            <a:r>
              <a:rPr lang="en-IN" dirty="0" smtClean="0"/>
              <a:t>Blogs</a:t>
            </a:r>
          </a:p>
          <a:p>
            <a:r>
              <a:rPr lang="en-IN" dirty="0" smtClean="0"/>
              <a:t>Forum</a:t>
            </a:r>
            <a:endParaRPr lang="en-IN" dirty="0"/>
          </a:p>
        </p:txBody>
      </p:sp>
    </p:spTree>
    <p:extLst>
      <p:ext uri="{BB962C8B-B14F-4D97-AF65-F5344CB8AC3E}">
        <p14:creationId xmlns:p14="http://schemas.microsoft.com/office/powerpoint/2010/main" val="3055856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30" y="132615"/>
            <a:ext cx="8534400" cy="1507067"/>
          </a:xfrm>
        </p:spPr>
        <p:txBody>
          <a:bodyPr/>
          <a:lstStyle/>
          <a:p>
            <a:r>
              <a:rPr lang="en-IN" dirty="0" smtClean="0"/>
              <a:t>User module</a:t>
            </a:r>
            <a:endParaRPr lang="en-IN" dirty="0"/>
          </a:p>
        </p:txBody>
      </p:sp>
      <p:sp>
        <p:nvSpPr>
          <p:cNvPr id="3" name="Content Placeholder 2"/>
          <p:cNvSpPr>
            <a:spLocks noGrp="1"/>
          </p:cNvSpPr>
          <p:nvPr>
            <p:ph idx="1"/>
          </p:nvPr>
        </p:nvSpPr>
        <p:spPr>
          <a:xfrm>
            <a:off x="0" y="2295735"/>
            <a:ext cx="8534400" cy="3615267"/>
          </a:xfrm>
        </p:spPr>
        <p:txBody>
          <a:bodyPr>
            <a:normAutofit lnSpcReduction="10000"/>
          </a:bodyPr>
          <a:lstStyle/>
          <a:p>
            <a:r>
              <a:rPr lang="en-IN" dirty="0" smtClean="0"/>
              <a:t>Sections those are inclusive of user module are:-</a:t>
            </a:r>
          </a:p>
          <a:p>
            <a:r>
              <a:rPr lang="en-IN" dirty="0" smtClean="0"/>
              <a:t>Registration</a:t>
            </a:r>
          </a:p>
          <a:p>
            <a:r>
              <a:rPr lang="en-IN" dirty="0" smtClean="0"/>
              <a:t>Login:-</a:t>
            </a:r>
          </a:p>
          <a:p>
            <a:pPr lvl="2"/>
            <a:r>
              <a:rPr lang="en-IN" dirty="0" err="1" smtClean="0"/>
              <a:t>Ui</a:t>
            </a:r>
            <a:r>
              <a:rPr lang="en-IN" dirty="0" smtClean="0"/>
              <a:t> displaying set of operation</a:t>
            </a:r>
          </a:p>
          <a:p>
            <a:pPr lvl="4"/>
            <a:r>
              <a:rPr lang="en-IN" dirty="0" smtClean="0"/>
              <a:t>View video</a:t>
            </a:r>
          </a:p>
          <a:p>
            <a:pPr lvl="4"/>
            <a:r>
              <a:rPr lang="en-IN" dirty="0" smtClean="0"/>
              <a:t>Read Notes</a:t>
            </a:r>
          </a:p>
          <a:p>
            <a:pPr lvl="4"/>
            <a:r>
              <a:rPr lang="en-IN" dirty="0" smtClean="0"/>
              <a:t>View Projects</a:t>
            </a:r>
          </a:p>
          <a:p>
            <a:pPr lvl="4"/>
            <a:r>
              <a:rPr lang="en-IN" dirty="0" smtClean="0"/>
              <a:t>Discuss in blogs</a:t>
            </a:r>
          </a:p>
          <a:p>
            <a:pPr lvl="4"/>
            <a:r>
              <a:rPr lang="en-IN" dirty="0" smtClean="0"/>
              <a:t>Play games</a:t>
            </a:r>
          </a:p>
          <a:p>
            <a:r>
              <a:rPr lang="en-IN" dirty="0" smtClean="0"/>
              <a:t>General Information</a:t>
            </a:r>
            <a:endParaRPr lang="en-IN" dirty="0"/>
          </a:p>
        </p:txBody>
      </p:sp>
    </p:spTree>
    <p:extLst>
      <p:ext uri="{BB962C8B-B14F-4D97-AF65-F5344CB8AC3E}">
        <p14:creationId xmlns:p14="http://schemas.microsoft.com/office/powerpoint/2010/main" val="3854718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199803" y="1056443"/>
            <a:ext cx="2396970" cy="4953740"/>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Terminator 8"/>
          <p:cNvSpPr/>
          <p:nvPr/>
        </p:nvSpPr>
        <p:spPr>
          <a:xfrm>
            <a:off x="4749553" y="1194046"/>
            <a:ext cx="1411550" cy="421690"/>
          </a:xfrm>
          <a:prstGeom prst="flowChartTerminator">
            <a:avLst/>
          </a:prstGeom>
          <a:solidFill>
            <a:schemeClr val="bg2">
              <a:lumMod val="60000"/>
              <a:lumOff val="40000"/>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login</a:t>
            </a:r>
            <a:endParaRPr lang="en-IN" dirty="0"/>
          </a:p>
        </p:txBody>
      </p:sp>
      <p:sp>
        <p:nvSpPr>
          <p:cNvPr id="10" name="Flowchart: Terminator 9"/>
          <p:cNvSpPr/>
          <p:nvPr/>
        </p:nvSpPr>
        <p:spPr>
          <a:xfrm>
            <a:off x="4749553" y="1819922"/>
            <a:ext cx="1411549" cy="399495"/>
          </a:xfrm>
          <a:prstGeom prst="flowChartTerminator">
            <a:avLst/>
          </a:prstGeom>
          <a:solidFill>
            <a:schemeClr val="bg2">
              <a:lumMod val="60000"/>
              <a:lumOff val="40000"/>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Sign up</a:t>
            </a:r>
            <a:endParaRPr lang="en-IN" dirty="0"/>
          </a:p>
        </p:txBody>
      </p:sp>
      <p:sp>
        <p:nvSpPr>
          <p:cNvPr id="11" name="Flowchart: Terminator 10"/>
          <p:cNvSpPr/>
          <p:nvPr/>
        </p:nvSpPr>
        <p:spPr>
          <a:xfrm>
            <a:off x="4749553" y="2396971"/>
            <a:ext cx="1411549" cy="408284"/>
          </a:xfrm>
          <a:prstGeom prst="flowChartTerminator">
            <a:avLst/>
          </a:prstGeom>
          <a:solidFill>
            <a:schemeClr val="bg2">
              <a:lumMod val="60000"/>
              <a:lumOff val="4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video</a:t>
            </a:r>
            <a:endParaRPr lang="en-IN" dirty="0"/>
          </a:p>
        </p:txBody>
      </p:sp>
      <p:sp>
        <p:nvSpPr>
          <p:cNvPr id="12" name="Flowchart: Terminator 11"/>
          <p:cNvSpPr/>
          <p:nvPr/>
        </p:nvSpPr>
        <p:spPr>
          <a:xfrm>
            <a:off x="4749554" y="3027329"/>
            <a:ext cx="1411548" cy="399451"/>
          </a:xfrm>
          <a:prstGeom prst="flowChartTerminator">
            <a:avLst/>
          </a:prstGeom>
          <a:solidFill>
            <a:schemeClr val="bg2">
              <a:lumMod val="60000"/>
              <a:lumOff val="40000"/>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notes</a:t>
            </a:r>
            <a:endParaRPr lang="en-IN" dirty="0"/>
          </a:p>
        </p:txBody>
      </p:sp>
      <p:sp>
        <p:nvSpPr>
          <p:cNvPr id="13" name="Flowchart: Terminator 12"/>
          <p:cNvSpPr/>
          <p:nvPr/>
        </p:nvSpPr>
        <p:spPr>
          <a:xfrm>
            <a:off x="4749554" y="3613255"/>
            <a:ext cx="1411548" cy="381696"/>
          </a:xfrm>
          <a:prstGeom prst="flowChartTerminator">
            <a:avLst/>
          </a:prstGeom>
          <a:solidFill>
            <a:schemeClr val="bg2">
              <a:lumMod val="60000"/>
              <a:lumOff val="40000"/>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projects</a:t>
            </a:r>
            <a:endParaRPr lang="en-IN" dirty="0"/>
          </a:p>
        </p:txBody>
      </p:sp>
      <p:sp>
        <p:nvSpPr>
          <p:cNvPr id="14" name="Flowchart: Terminator 13"/>
          <p:cNvSpPr/>
          <p:nvPr/>
        </p:nvSpPr>
        <p:spPr>
          <a:xfrm>
            <a:off x="4749554" y="4172549"/>
            <a:ext cx="1411548" cy="417206"/>
          </a:xfrm>
          <a:prstGeom prst="flowChartTerminator">
            <a:avLst/>
          </a:prstGeom>
          <a:solidFill>
            <a:schemeClr val="bg2">
              <a:lumMod val="60000"/>
              <a:lumOff val="40000"/>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game</a:t>
            </a:r>
            <a:endParaRPr lang="en-IN" dirty="0"/>
          </a:p>
        </p:txBody>
      </p:sp>
      <p:sp>
        <p:nvSpPr>
          <p:cNvPr id="15" name="Rectangle 14"/>
          <p:cNvSpPr/>
          <p:nvPr/>
        </p:nvSpPr>
        <p:spPr>
          <a:xfrm>
            <a:off x="1020932" y="1615736"/>
            <a:ext cx="1500326" cy="532660"/>
          </a:xfrm>
          <a:prstGeom prst="rect">
            <a:avLst/>
          </a:prstGeom>
          <a:solidFill>
            <a:schemeClr val="bg2">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Admin</a:t>
            </a:r>
            <a:endParaRPr lang="en-IN" dirty="0"/>
          </a:p>
        </p:txBody>
      </p:sp>
      <p:sp>
        <p:nvSpPr>
          <p:cNvPr id="16" name="Rectangle 15"/>
          <p:cNvSpPr/>
          <p:nvPr/>
        </p:nvSpPr>
        <p:spPr>
          <a:xfrm>
            <a:off x="1020932" y="3551068"/>
            <a:ext cx="1500325" cy="523782"/>
          </a:xfrm>
          <a:prstGeom prst="rect">
            <a:avLst/>
          </a:prstGeom>
          <a:solidFill>
            <a:schemeClr val="bg2">
              <a:lumMod val="60000"/>
              <a:lumOff val="40000"/>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a:t>
            </a:r>
            <a:endParaRPr lang="en-IN" dirty="0"/>
          </a:p>
        </p:txBody>
      </p:sp>
      <p:cxnSp>
        <p:nvCxnSpPr>
          <p:cNvPr id="18" name="Straight Arrow Connector 17"/>
          <p:cNvCxnSpPr>
            <a:stCxn id="15" idx="3"/>
          </p:cNvCxnSpPr>
          <p:nvPr/>
        </p:nvCxnSpPr>
        <p:spPr>
          <a:xfrm>
            <a:off x="2521258" y="1882066"/>
            <a:ext cx="1678545" cy="0"/>
          </a:xfrm>
          <a:prstGeom prst="straightConnector1">
            <a:avLst/>
          </a:prstGeom>
          <a:ln>
            <a:solidFill>
              <a:schemeClr val="bg1">
                <a:lumMod val="95000"/>
                <a:lumOff val="5000"/>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521258" y="3812959"/>
            <a:ext cx="1678545" cy="0"/>
          </a:xfrm>
          <a:prstGeom prst="straightConnector1">
            <a:avLst/>
          </a:prstGeom>
          <a:ln>
            <a:solidFill>
              <a:schemeClr val="bg1">
                <a:lumMod val="95000"/>
                <a:lumOff val="5000"/>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596773" y="1819922"/>
            <a:ext cx="1384252" cy="0"/>
          </a:xfrm>
          <a:prstGeom prst="straightConnector1">
            <a:avLst/>
          </a:prstGeom>
          <a:ln>
            <a:solidFill>
              <a:schemeClr val="bg1">
                <a:lumMod val="95000"/>
                <a:lumOff val="5000"/>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623406" y="3804103"/>
            <a:ext cx="1268843" cy="8856"/>
          </a:xfrm>
          <a:prstGeom prst="straightConnector1">
            <a:avLst/>
          </a:prstGeom>
          <a:ln>
            <a:solidFill>
              <a:schemeClr val="bg1">
                <a:lumMod val="95000"/>
                <a:lumOff val="5000"/>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7981025" y="1615737"/>
            <a:ext cx="1615736" cy="532660"/>
          </a:xfrm>
          <a:prstGeom prst="rect">
            <a:avLst/>
          </a:prstGeom>
          <a:solidFill>
            <a:schemeClr val="bg2">
              <a:lumMod val="60000"/>
              <a:lumOff val="40000"/>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 </a:t>
            </a:r>
            <a:r>
              <a:rPr lang="en-IN" dirty="0"/>
              <a:t>I</a:t>
            </a:r>
          </a:p>
        </p:txBody>
      </p:sp>
      <p:sp>
        <p:nvSpPr>
          <p:cNvPr id="39" name="Can 38"/>
          <p:cNvSpPr/>
          <p:nvPr/>
        </p:nvSpPr>
        <p:spPr>
          <a:xfrm>
            <a:off x="7967709" y="3373603"/>
            <a:ext cx="1629052" cy="1007549"/>
          </a:xfrm>
          <a:prstGeom prst="can">
            <a:avLst/>
          </a:prstGeom>
          <a:solidFill>
            <a:schemeClr val="bg2">
              <a:lumMod val="60000"/>
              <a:lumOff val="40000"/>
              <a:alpha val="42000"/>
            </a:schemeClr>
          </a:solidFill>
          <a:ln>
            <a:solidFill>
              <a:schemeClr val="bg1">
                <a:lumMod val="95000"/>
                <a:lumOff val="5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Database</a:t>
            </a:r>
            <a:endParaRPr lang="en-IN" dirty="0"/>
          </a:p>
        </p:txBody>
      </p:sp>
      <p:sp>
        <p:nvSpPr>
          <p:cNvPr id="40" name="Flowchart: Terminator 39"/>
          <p:cNvSpPr/>
          <p:nvPr/>
        </p:nvSpPr>
        <p:spPr>
          <a:xfrm>
            <a:off x="4729577" y="4776185"/>
            <a:ext cx="1411548" cy="417252"/>
          </a:xfrm>
          <a:prstGeom prst="flowChartTerminator">
            <a:avLst/>
          </a:prstGeom>
          <a:solidFill>
            <a:schemeClr val="bg2">
              <a:lumMod val="60000"/>
              <a:lumOff val="40000"/>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blug</a:t>
            </a:r>
            <a:endParaRPr lang="en-IN" dirty="0"/>
          </a:p>
        </p:txBody>
      </p:sp>
      <p:sp>
        <p:nvSpPr>
          <p:cNvPr id="41" name="Flowchart: Terminator 40"/>
          <p:cNvSpPr/>
          <p:nvPr/>
        </p:nvSpPr>
        <p:spPr>
          <a:xfrm>
            <a:off x="4742891" y="5326645"/>
            <a:ext cx="1398234" cy="426085"/>
          </a:xfrm>
          <a:prstGeom prst="flowChartTerminator">
            <a:avLst/>
          </a:prstGeom>
          <a:solidFill>
            <a:schemeClr val="bg2">
              <a:lumMod val="60000"/>
              <a:lumOff val="4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forum</a:t>
            </a:r>
            <a:endParaRPr lang="en-IN" dirty="0"/>
          </a:p>
        </p:txBody>
      </p:sp>
      <p:sp>
        <p:nvSpPr>
          <p:cNvPr id="42" name="TextBox 41"/>
          <p:cNvSpPr txBox="1"/>
          <p:nvPr/>
        </p:nvSpPr>
        <p:spPr>
          <a:xfrm>
            <a:off x="1020932" y="97654"/>
            <a:ext cx="4434396" cy="646331"/>
          </a:xfrm>
          <a:prstGeom prst="rect">
            <a:avLst/>
          </a:prstGeom>
          <a:noFill/>
        </p:spPr>
        <p:txBody>
          <a:bodyPr wrap="square" rtlCol="0">
            <a:spAutoFit/>
          </a:bodyPr>
          <a:lstStyle/>
          <a:p>
            <a:r>
              <a:rPr lang="en-IN" sz="3600" dirty="0" smtClean="0"/>
              <a:t>Context </a:t>
            </a:r>
            <a:r>
              <a:rPr lang="en-IN" sz="3600" dirty="0" err="1"/>
              <a:t>L</a:t>
            </a:r>
            <a:r>
              <a:rPr lang="en-IN" sz="3600" dirty="0" err="1" smtClean="0"/>
              <a:t>avel</a:t>
            </a:r>
            <a:r>
              <a:rPr lang="en-IN" sz="3600" dirty="0" smtClean="0"/>
              <a:t>  DFD</a:t>
            </a:r>
            <a:endParaRPr lang="en-IN" sz="3600" dirty="0"/>
          </a:p>
        </p:txBody>
      </p:sp>
    </p:spTree>
    <p:extLst>
      <p:ext uri="{BB962C8B-B14F-4D97-AF65-F5344CB8AC3E}">
        <p14:creationId xmlns:p14="http://schemas.microsoft.com/office/powerpoint/2010/main" val="2856231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7048" y="1961964"/>
            <a:ext cx="2290439" cy="621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GUI interface</a:t>
            </a:r>
            <a:endParaRPr lang="en-IN" dirty="0"/>
          </a:p>
        </p:txBody>
      </p:sp>
      <p:sp>
        <p:nvSpPr>
          <p:cNvPr id="4" name="Oval 3"/>
          <p:cNvSpPr/>
          <p:nvPr/>
        </p:nvSpPr>
        <p:spPr>
          <a:xfrm>
            <a:off x="3773010" y="1864312"/>
            <a:ext cx="2885242" cy="798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 name, password</a:t>
            </a:r>
            <a:endParaRPr lang="en-IN" dirty="0"/>
          </a:p>
        </p:txBody>
      </p:sp>
      <p:sp>
        <p:nvSpPr>
          <p:cNvPr id="5" name="Rectangle 4"/>
          <p:cNvSpPr/>
          <p:nvPr/>
        </p:nvSpPr>
        <p:spPr>
          <a:xfrm>
            <a:off x="7581529" y="1961963"/>
            <a:ext cx="2175029" cy="621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Authentication server</a:t>
            </a:r>
            <a:endParaRPr lang="en-IN" dirty="0"/>
          </a:p>
        </p:txBody>
      </p:sp>
      <p:cxnSp>
        <p:nvCxnSpPr>
          <p:cNvPr id="7" name="Straight Arrow Connector 6"/>
          <p:cNvCxnSpPr>
            <a:stCxn id="2" idx="3"/>
          </p:cNvCxnSpPr>
          <p:nvPr/>
        </p:nvCxnSpPr>
        <p:spPr>
          <a:xfrm flipV="1">
            <a:off x="2867487" y="2272681"/>
            <a:ext cx="905523" cy="2"/>
          </a:xfrm>
          <a:prstGeom prst="straightConnector1">
            <a:avLst/>
          </a:prstGeom>
          <a:ln>
            <a:solidFill>
              <a:schemeClr val="bg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658251" y="2263805"/>
            <a:ext cx="923277" cy="1"/>
          </a:xfrm>
          <a:prstGeom prst="straightConnector1">
            <a:avLst/>
          </a:prstGeom>
          <a:ln>
            <a:solidFill>
              <a:schemeClr val="bg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581529" y="3827754"/>
            <a:ext cx="2290439" cy="621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GUI interface</a:t>
            </a:r>
            <a:endParaRPr lang="en-IN" dirty="0"/>
          </a:p>
        </p:txBody>
      </p:sp>
      <p:sp>
        <p:nvSpPr>
          <p:cNvPr id="23" name="Rectangle 22"/>
          <p:cNvSpPr/>
          <p:nvPr/>
        </p:nvSpPr>
        <p:spPr>
          <a:xfrm>
            <a:off x="577048" y="3827754"/>
            <a:ext cx="2175029" cy="621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Authentication server</a:t>
            </a:r>
            <a:endParaRPr lang="en-IN" dirty="0"/>
          </a:p>
        </p:txBody>
      </p:sp>
      <p:sp>
        <p:nvSpPr>
          <p:cNvPr id="24" name="Oval 23"/>
          <p:cNvSpPr/>
          <p:nvPr/>
        </p:nvSpPr>
        <p:spPr>
          <a:xfrm>
            <a:off x="3773010" y="3738978"/>
            <a:ext cx="2885242" cy="7989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Authentication</a:t>
            </a:r>
            <a:endParaRPr lang="en-IN" dirty="0"/>
          </a:p>
        </p:txBody>
      </p:sp>
      <p:cxnSp>
        <p:nvCxnSpPr>
          <p:cNvPr id="25" name="Straight Arrow Connector 24"/>
          <p:cNvCxnSpPr/>
          <p:nvPr/>
        </p:nvCxnSpPr>
        <p:spPr>
          <a:xfrm>
            <a:off x="2752077" y="4138470"/>
            <a:ext cx="1020932" cy="0"/>
          </a:xfrm>
          <a:prstGeom prst="straightConnector1">
            <a:avLst/>
          </a:prstGeom>
          <a:ln>
            <a:solidFill>
              <a:schemeClr val="bg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6"/>
            <a:endCxn id="22" idx="1"/>
          </p:cNvCxnSpPr>
          <p:nvPr/>
        </p:nvCxnSpPr>
        <p:spPr>
          <a:xfrm>
            <a:off x="6658252" y="4138472"/>
            <a:ext cx="923277" cy="1"/>
          </a:xfrm>
          <a:prstGeom prst="straightConnector1">
            <a:avLst/>
          </a:prstGeom>
          <a:ln>
            <a:solidFill>
              <a:schemeClr val="bg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77048" y="443883"/>
            <a:ext cx="5877017" cy="646331"/>
          </a:xfrm>
          <a:prstGeom prst="rect">
            <a:avLst/>
          </a:prstGeom>
          <a:noFill/>
        </p:spPr>
        <p:txBody>
          <a:bodyPr wrap="square" rtlCol="0">
            <a:spAutoFit/>
          </a:bodyPr>
          <a:lstStyle/>
          <a:p>
            <a:r>
              <a:rPr lang="en-IN" sz="3600" dirty="0" smtClean="0"/>
              <a:t>Authentication DFD</a:t>
            </a:r>
            <a:endParaRPr lang="en-IN" sz="3600" dirty="0"/>
          </a:p>
        </p:txBody>
      </p:sp>
      <p:sp>
        <p:nvSpPr>
          <p:cNvPr id="35" name="Curved Up Arrow 34"/>
          <p:cNvSpPr/>
          <p:nvPr/>
        </p:nvSpPr>
        <p:spPr>
          <a:xfrm flipH="1">
            <a:off x="3773009" y="4596407"/>
            <a:ext cx="2645545" cy="162313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75490523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xmlns=""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205</TotalTime>
  <Words>265</Words>
  <Application>Microsoft Office PowerPoint</Application>
  <PresentationFormat>Custom</PresentationFormat>
  <Paragraphs>92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Slice</vt:lpstr>
      <vt:lpstr>Paathsala   Your own learning zone </vt:lpstr>
      <vt:lpstr>Introduction</vt:lpstr>
      <vt:lpstr>Specifications</vt:lpstr>
      <vt:lpstr>What we offer</vt:lpstr>
      <vt:lpstr>Modules</vt:lpstr>
      <vt:lpstr>Admin module</vt:lpstr>
      <vt:lpstr>User module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Paathsala   Your own learning zone </dc:title>
  <dc:creator>santanu</dc:creator>
  <cp:lastModifiedBy>Windows User</cp:lastModifiedBy>
  <cp:revision>17</cp:revision>
  <dcterms:created xsi:type="dcterms:W3CDTF">2018-09-27T18:11:23Z</dcterms:created>
  <dcterms:modified xsi:type="dcterms:W3CDTF">2018-09-28T06:01:21Z</dcterms:modified>
</cp:coreProperties>
</file>