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9" r:id="rId6"/>
    <p:sldId id="265" r:id="rId7"/>
    <p:sldId id="258" r:id="rId8"/>
    <p:sldId id="260" r:id="rId9"/>
    <p:sldId id="263" r:id="rId10"/>
    <p:sldId id="261" r:id="rId11"/>
    <p:sldId id="262"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1009805" cy="2971801"/>
          </a:xfrm>
        </p:spPr>
        <p:txBody>
          <a:bodyPr/>
          <a:lstStyle/>
          <a:p>
            <a:r>
              <a:rPr lang="en-IN" dirty="0" smtClean="0"/>
              <a:t>Paathshala</a:t>
            </a:r>
            <a:br>
              <a:rPr lang="en-IN" dirty="0" smtClean="0"/>
            </a:br>
            <a:r>
              <a:rPr lang="en-IN" dirty="0"/>
              <a:t>	</a:t>
            </a:r>
            <a:r>
              <a:rPr lang="en-IN" dirty="0" smtClean="0"/>
              <a:t>	Your own learning zone </a:t>
            </a:r>
            <a:endParaRPr lang="en-IN" dirty="0"/>
          </a:p>
        </p:txBody>
      </p:sp>
      <p:sp>
        <p:nvSpPr>
          <p:cNvPr id="3" name="Subtitle 2"/>
          <p:cNvSpPr>
            <a:spLocks noGrp="1"/>
          </p:cNvSpPr>
          <p:nvPr>
            <p:ph type="subTitle" idx="1"/>
          </p:nvPr>
        </p:nvSpPr>
        <p:spPr>
          <a:xfrm>
            <a:off x="684211" y="3843867"/>
            <a:ext cx="10868137" cy="2878905"/>
          </a:xfrm>
        </p:spPr>
        <p:txBody>
          <a:bodyPr>
            <a:normAutofit fontScale="77500" lnSpcReduction="20000"/>
          </a:bodyPr>
          <a:lstStyle/>
          <a:p>
            <a:r>
              <a:rPr lang="en-IN" dirty="0" smtClean="0">
                <a:solidFill>
                  <a:schemeClr val="tx1"/>
                </a:solidFill>
              </a:rPr>
              <a:t>Guided By:- Prof. Sidhhanta Ku. Balabantaray,</a:t>
            </a:r>
          </a:p>
          <a:p>
            <a:r>
              <a:rPr lang="en-IN" dirty="0">
                <a:solidFill>
                  <a:schemeClr val="tx1"/>
                </a:solidFill>
              </a:rPr>
              <a:t>	</a:t>
            </a:r>
            <a:r>
              <a:rPr lang="en-IN" dirty="0" smtClean="0">
                <a:solidFill>
                  <a:schemeClr val="tx1"/>
                </a:solidFill>
              </a:rPr>
              <a:t>		   Dept. of CSE &amp; MCA</a:t>
            </a:r>
          </a:p>
          <a:p>
            <a:r>
              <a:rPr lang="en-IN" dirty="0" smtClean="0">
                <a:solidFill>
                  <a:schemeClr val="tx1"/>
                </a:solidFill>
              </a:rPr>
              <a:t>Submitted By:- </a:t>
            </a:r>
            <a:r>
              <a:rPr lang="en-IN" dirty="0">
                <a:solidFill>
                  <a:schemeClr val="tx1"/>
                </a:solidFill>
              </a:rPr>
              <a:t> </a:t>
            </a:r>
            <a:r>
              <a:rPr lang="en-IN" dirty="0" smtClean="0">
                <a:solidFill>
                  <a:schemeClr val="tx1"/>
                </a:solidFill>
              </a:rPr>
              <a:t>     Sonali Ipsita</a:t>
            </a:r>
          </a:p>
          <a:p>
            <a:r>
              <a:rPr lang="en-IN" dirty="0">
                <a:solidFill>
                  <a:schemeClr val="tx1"/>
                </a:solidFill>
              </a:rPr>
              <a:t>	</a:t>
            </a:r>
            <a:r>
              <a:rPr lang="en-IN" dirty="0" smtClean="0">
                <a:solidFill>
                  <a:schemeClr val="tx1"/>
                </a:solidFill>
              </a:rPr>
              <a:t>		        Naveen </a:t>
            </a:r>
            <a:r>
              <a:rPr lang="en-IN" dirty="0">
                <a:solidFill>
                  <a:schemeClr val="tx1"/>
                </a:solidFill>
              </a:rPr>
              <a:t>K</a:t>
            </a:r>
            <a:r>
              <a:rPr lang="en-IN" dirty="0" smtClean="0">
                <a:solidFill>
                  <a:schemeClr val="tx1"/>
                </a:solidFill>
              </a:rPr>
              <a:t>umar Jha</a:t>
            </a:r>
          </a:p>
          <a:p>
            <a:r>
              <a:rPr lang="en-IN" dirty="0">
                <a:solidFill>
                  <a:schemeClr val="tx1"/>
                </a:solidFill>
              </a:rPr>
              <a:t>	</a:t>
            </a:r>
            <a:r>
              <a:rPr lang="en-IN" dirty="0" smtClean="0">
                <a:solidFill>
                  <a:schemeClr val="tx1"/>
                </a:solidFill>
              </a:rPr>
              <a:t>			Sujit Kumar Das</a:t>
            </a:r>
          </a:p>
          <a:p>
            <a:r>
              <a:rPr lang="en-IN" dirty="0">
                <a:solidFill>
                  <a:schemeClr val="tx1"/>
                </a:solidFill>
              </a:rPr>
              <a:t>	</a:t>
            </a:r>
            <a:r>
              <a:rPr lang="en-IN" dirty="0" smtClean="0">
                <a:solidFill>
                  <a:schemeClr val="tx1"/>
                </a:solidFill>
              </a:rPr>
              <a:t>			Gulshan Kumar</a:t>
            </a:r>
          </a:p>
          <a:p>
            <a:r>
              <a:rPr lang="en-IN" dirty="0">
                <a:solidFill>
                  <a:schemeClr val="tx1"/>
                </a:solidFill>
              </a:rPr>
              <a:t>	</a:t>
            </a:r>
            <a:r>
              <a:rPr lang="en-IN" dirty="0" smtClean="0">
                <a:solidFill>
                  <a:schemeClr val="tx1"/>
                </a:solidFill>
              </a:rPr>
              <a:t>			Shantanu Dash</a:t>
            </a:r>
          </a:p>
          <a:p>
            <a:endParaRPr lang="en-IN" dirty="0">
              <a:solidFill>
                <a:schemeClr val="tx1"/>
              </a:solidFill>
            </a:endParaRPr>
          </a:p>
          <a:p>
            <a:r>
              <a:rPr lang="en-IN" dirty="0" smtClean="0">
                <a:solidFill>
                  <a:schemeClr val="tx1"/>
                </a:solidFill>
              </a:rPr>
              <a:t>Sem:- 7</a:t>
            </a:r>
            <a:r>
              <a:rPr lang="en-IN" baseline="30000" dirty="0" smtClean="0">
                <a:solidFill>
                  <a:schemeClr val="tx1"/>
                </a:solidFill>
              </a:rPr>
              <a:t>th</a:t>
            </a:r>
            <a:r>
              <a:rPr lang="en-IN" dirty="0" smtClean="0">
                <a:solidFill>
                  <a:schemeClr val="tx1"/>
                </a:solidFill>
              </a:rPr>
              <a:t> sem, Dept. Of CSE</a:t>
            </a:r>
          </a:p>
        </p:txBody>
      </p:sp>
    </p:spTree>
    <p:extLst>
      <p:ext uri="{BB962C8B-B14F-4D97-AF65-F5344CB8AC3E}">
        <p14:creationId xmlns:p14="http://schemas.microsoft.com/office/powerpoint/2010/main" val="1906392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9" y="87348"/>
            <a:ext cx="8534400" cy="1182159"/>
          </a:xfrm>
        </p:spPr>
        <p:txBody>
          <a:bodyPr/>
          <a:lstStyle/>
          <a:p>
            <a:r>
              <a:rPr lang="en-IN" dirty="0" smtClean="0"/>
              <a:t>Admin module</a:t>
            </a:r>
            <a:endParaRPr lang="en-IN" dirty="0"/>
          </a:p>
        </p:txBody>
      </p:sp>
      <p:sp>
        <p:nvSpPr>
          <p:cNvPr id="3" name="Content Placeholder 2"/>
          <p:cNvSpPr>
            <a:spLocks noGrp="1"/>
          </p:cNvSpPr>
          <p:nvPr>
            <p:ph idx="1"/>
          </p:nvPr>
        </p:nvSpPr>
        <p:spPr>
          <a:xfrm>
            <a:off x="267576" y="2525588"/>
            <a:ext cx="8534400" cy="3615267"/>
          </a:xfrm>
        </p:spPr>
        <p:txBody>
          <a:bodyPr/>
          <a:lstStyle/>
          <a:p>
            <a:pPr marL="0" indent="0">
              <a:buNone/>
            </a:pPr>
            <a:r>
              <a:rPr lang="en-IN" dirty="0" smtClean="0"/>
              <a:t>Sections that are inclusive of admin modules are</a:t>
            </a:r>
          </a:p>
          <a:p>
            <a:r>
              <a:rPr lang="en-IN" dirty="0" smtClean="0"/>
              <a:t>Users</a:t>
            </a:r>
          </a:p>
          <a:p>
            <a:r>
              <a:rPr lang="en-IN" dirty="0" smtClean="0"/>
              <a:t>Branches</a:t>
            </a:r>
          </a:p>
          <a:p>
            <a:r>
              <a:rPr lang="en-IN" dirty="0" smtClean="0"/>
              <a:t>Services</a:t>
            </a:r>
          </a:p>
          <a:p>
            <a:r>
              <a:rPr lang="en-IN" dirty="0" smtClean="0"/>
              <a:t>Videos</a:t>
            </a:r>
          </a:p>
          <a:p>
            <a:r>
              <a:rPr lang="en-IN" dirty="0" smtClean="0"/>
              <a:t>Notes</a:t>
            </a:r>
          </a:p>
          <a:p>
            <a:r>
              <a:rPr lang="en-IN" dirty="0" smtClean="0"/>
              <a:t>Blogs</a:t>
            </a:r>
          </a:p>
          <a:p>
            <a:r>
              <a:rPr lang="en-IN" dirty="0" smtClean="0"/>
              <a:t>Forum</a:t>
            </a:r>
            <a:endParaRPr lang="en-IN" dirty="0"/>
          </a:p>
        </p:txBody>
      </p:sp>
    </p:spTree>
    <p:extLst>
      <p:ext uri="{BB962C8B-B14F-4D97-AF65-F5344CB8AC3E}">
        <p14:creationId xmlns:p14="http://schemas.microsoft.com/office/powerpoint/2010/main" val="305585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0" y="132615"/>
            <a:ext cx="8534400" cy="1507067"/>
          </a:xfrm>
        </p:spPr>
        <p:txBody>
          <a:bodyPr/>
          <a:lstStyle/>
          <a:p>
            <a:r>
              <a:rPr lang="en-IN" dirty="0" smtClean="0"/>
              <a:t>User module</a:t>
            </a:r>
            <a:endParaRPr lang="en-IN" dirty="0"/>
          </a:p>
        </p:txBody>
      </p:sp>
      <p:sp>
        <p:nvSpPr>
          <p:cNvPr id="3" name="Content Placeholder 2"/>
          <p:cNvSpPr>
            <a:spLocks noGrp="1"/>
          </p:cNvSpPr>
          <p:nvPr>
            <p:ph idx="1"/>
          </p:nvPr>
        </p:nvSpPr>
        <p:spPr>
          <a:xfrm>
            <a:off x="0" y="2295735"/>
            <a:ext cx="8534400" cy="3615267"/>
          </a:xfrm>
        </p:spPr>
        <p:txBody>
          <a:bodyPr>
            <a:normAutofit lnSpcReduction="10000"/>
          </a:bodyPr>
          <a:lstStyle/>
          <a:p>
            <a:r>
              <a:rPr lang="en-IN" dirty="0" smtClean="0"/>
              <a:t>Sections those are inclusive of user module are:-</a:t>
            </a:r>
          </a:p>
          <a:p>
            <a:r>
              <a:rPr lang="en-IN" dirty="0" smtClean="0"/>
              <a:t>Registration</a:t>
            </a:r>
          </a:p>
          <a:p>
            <a:r>
              <a:rPr lang="en-IN" dirty="0" smtClean="0"/>
              <a:t>Login:-</a:t>
            </a:r>
          </a:p>
          <a:p>
            <a:pPr lvl="2"/>
            <a:r>
              <a:rPr lang="en-IN" dirty="0" smtClean="0"/>
              <a:t>UI displaying set of operation</a:t>
            </a:r>
          </a:p>
          <a:p>
            <a:pPr lvl="4"/>
            <a:r>
              <a:rPr lang="en-IN" dirty="0" smtClean="0"/>
              <a:t>View video</a:t>
            </a:r>
          </a:p>
          <a:p>
            <a:pPr lvl="4"/>
            <a:r>
              <a:rPr lang="en-IN" dirty="0" smtClean="0"/>
              <a:t>Read Notes</a:t>
            </a:r>
          </a:p>
          <a:p>
            <a:pPr lvl="4"/>
            <a:r>
              <a:rPr lang="en-IN" dirty="0" smtClean="0"/>
              <a:t>View Projects</a:t>
            </a:r>
          </a:p>
          <a:p>
            <a:pPr lvl="4"/>
            <a:r>
              <a:rPr lang="en-IN" dirty="0" smtClean="0"/>
              <a:t>Discuss in blogs</a:t>
            </a:r>
          </a:p>
          <a:p>
            <a:pPr lvl="4"/>
            <a:r>
              <a:rPr lang="en-IN" dirty="0" smtClean="0"/>
              <a:t>Play </a:t>
            </a:r>
            <a:r>
              <a:rPr lang="en-IN" dirty="0" smtClean="0"/>
              <a:t>games (Typing master)</a:t>
            </a:r>
            <a:endParaRPr lang="en-IN" dirty="0" smtClean="0"/>
          </a:p>
          <a:p>
            <a:r>
              <a:rPr lang="en-IN" dirty="0" smtClean="0"/>
              <a:t>General Information</a:t>
            </a:r>
            <a:endParaRPr lang="en-IN" dirty="0"/>
          </a:p>
        </p:txBody>
      </p:sp>
    </p:spTree>
    <p:extLst>
      <p:ext uri="{BB962C8B-B14F-4D97-AF65-F5344CB8AC3E}">
        <p14:creationId xmlns:p14="http://schemas.microsoft.com/office/powerpoint/2010/main" val="3854718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048" y="1961964"/>
            <a:ext cx="229043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 interface</a:t>
            </a:r>
            <a:endParaRPr lang="en-IN" dirty="0"/>
          </a:p>
        </p:txBody>
      </p:sp>
      <p:sp>
        <p:nvSpPr>
          <p:cNvPr id="4" name="Oval 3"/>
          <p:cNvSpPr/>
          <p:nvPr/>
        </p:nvSpPr>
        <p:spPr>
          <a:xfrm>
            <a:off x="3773010" y="1864312"/>
            <a:ext cx="2885242" cy="798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name, password</a:t>
            </a:r>
            <a:endParaRPr lang="en-IN" dirty="0"/>
          </a:p>
        </p:txBody>
      </p:sp>
      <p:sp>
        <p:nvSpPr>
          <p:cNvPr id="5" name="Rectangle 4"/>
          <p:cNvSpPr/>
          <p:nvPr/>
        </p:nvSpPr>
        <p:spPr>
          <a:xfrm>
            <a:off x="7581529" y="1961963"/>
            <a:ext cx="217502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 server</a:t>
            </a:r>
            <a:endParaRPr lang="en-IN" dirty="0"/>
          </a:p>
        </p:txBody>
      </p:sp>
      <p:cxnSp>
        <p:nvCxnSpPr>
          <p:cNvPr id="7" name="Straight Arrow Connector 6"/>
          <p:cNvCxnSpPr>
            <a:stCxn id="2" idx="3"/>
          </p:cNvCxnSpPr>
          <p:nvPr/>
        </p:nvCxnSpPr>
        <p:spPr>
          <a:xfrm flipV="1">
            <a:off x="2867487" y="2272681"/>
            <a:ext cx="905523" cy="2"/>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58251" y="2263805"/>
            <a:ext cx="923277" cy="1"/>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581529" y="3827754"/>
            <a:ext cx="229043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 interface</a:t>
            </a:r>
            <a:endParaRPr lang="en-IN" dirty="0"/>
          </a:p>
        </p:txBody>
      </p:sp>
      <p:sp>
        <p:nvSpPr>
          <p:cNvPr id="23" name="Rectangle 22"/>
          <p:cNvSpPr/>
          <p:nvPr/>
        </p:nvSpPr>
        <p:spPr>
          <a:xfrm>
            <a:off x="577048" y="3827754"/>
            <a:ext cx="217502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 server</a:t>
            </a:r>
            <a:endParaRPr lang="en-IN" dirty="0"/>
          </a:p>
        </p:txBody>
      </p:sp>
      <p:sp>
        <p:nvSpPr>
          <p:cNvPr id="24" name="Oval 23"/>
          <p:cNvSpPr/>
          <p:nvPr/>
        </p:nvSpPr>
        <p:spPr>
          <a:xfrm>
            <a:off x="3773010" y="3738978"/>
            <a:ext cx="2885242" cy="798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a:t>
            </a:r>
            <a:endParaRPr lang="en-IN" dirty="0"/>
          </a:p>
        </p:txBody>
      </p:sp>
      <p:cxnSp>
        <p:nvCxnSpPr>
          <p:cNvPr id="25" name="Straight Arrow Connector 24"/>
          <p:cNvCxnSpPr/>
          <p:nvPr/>
        </p:nvCxnSpPr>
        <p:spPr>
          <a:xfrm>
            <a:off x="2752077" y="4138470"/>
            <a:ext cx="1020932" cy="0"/>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6"/>
            <a:endCxn id="22" idx="1"/>
          </p:cNvCxnSpPr>
          <p:nvPr/>
        </p:nvCxnSpPr>
        <p:spPr>
          <a:xfrm>
            <a:off x="6658252" y="4138472"/>
            <a:ext cx="923277" cy="1"/>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7048" y="443883"/>
            <a:ext cx="5877017" cy="646331"/>
          </a:xfrm>
          <a:prstGeom prst="rect">
            <a:avLst/>
          </a:prstGeom>
          <a:noFill/>
        </p:spPr>
        <p:txBody>
          <a:bodyPr wrap="square" rtlCol="0">
            <a:spAutoFit/>
          </a:bodyPr>
          <a:lstStyle/>
          <a:p>
            <a:r>
              <a:rPr lang="en-IN" sz="3600" dirty="0" smtClean="0"/>
              <a:t>Authentication DFD</a:t>
            </a:r>
            <a:endParaRPr lang="en-IN" sz="3600" dirty="0"/>
          </a:p>
        </p:txBody>
      </p:sp>
      <p:sp>
        <p:nvSpPr>
          <p:cNvPr id="35" name="Curved Up Arrow 34"/>
          <p:cNvSpPr/>
          <p:nvPr/>
        </p:nvSpPr>
        <p:spPr>
          <a:xfrm flipH="1">
            <a:off x="3773009" y="4596407"/>
            <a:ext cx="2645545" cy="162313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54905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905" y="399495"/>
            <a:ext cx="10972800" cy="646331"/>
          </a:xfrm>
          <a:prstGeom prst="rect">
            <a:avLst/>
          </a:prstGeom>
          <a:noFill/>
        </p:spPr>
        <p:txBody>
          <a:bodyPr wrap="square" rtlCol="0">
            <a:spAutoFit/>
          </a:bodyPr>
          <a:lstStyle/>
          <a:p>
            <a:pPr algn="just"/>
            <a:r>
              <a:rPr lang="en-IN" sz="3600" dirty="0" smtClean="0"/>
              <a:t>Completion and Implementation Date</a:t>
            </a:r>
            <a:endParaRPr lang="en-IN" sz="3600" dirty="0"/>
          </a:p>
        </p:txBody>
      </p:sp>
      <p:sp>
        <p:nvSpPr>
          <p:cNvPr id="6" name="TextBox 5"/>
          <p:cNvSpPr txBox="1"/>
          <p:nvPr/>
        </p:nvSpPr>
        <p:spPr>
          <a:xfrm>
            <a:off x="772357" y="1713390"/>
            <a:ext cx="9792070" cy="923330"/>
          </a:xfrm>
          <a:prstGeom prst="rect">
            <a:avLst/>
          </a:prstGeom>
          <a:noFill/>
        </p:spPr>
        <p:txBody>
          <a:bodyPr wrap="square" rtlCol="0">
            <a:spAutoFit/>
          </a:bodyPr>
          <a:lstStyle/>
          <a:p>
            <a:r>
              <a:rPr lang="en-IN" dirty="0" smtClean="0"/>
              <a:t>Completion till :- </a:t>
            </a:r>
            <a:r>
              <a:rPr lang="en-IN" smtClean="0"/>
              <a:t>November 10</a:t>
            </a:r>
            <a:r>
              <a:rPr lang="en-IN" baseline="30000" smtClean="0"/>
              <a:t>th </a:t>
            </a:r>
            <a:r>
              <a:rPr lang="en-IN" smtClean="0"/>
              <a:t> 2018</a:t>
            </a:r>
            <a:endParaRPr lang="en-IN" dirty="0" smtClean="0"/>
          </a:p>
          <a:p>
            <a:endParaRPr lang="en-IN" dirty="0"/>
          </a:p>
          <a:p>
            <a:r>
              <a:rPr lang="en-IN" dirty="0" smtClean="0"/>
              <a:t>Implementation Date:- November 15</a:t>
            </a:r>
            <a:r>
              <a:rPr lang="en-IN" baseline="30000" dirty="0" smtClean="0"/>
              <a:t>th</a:t>
            </a:r>
            <a:r>
              <a:rPr lang="en-IN" dirty="0" smtClean="0"/>
              <a:t> 2018</a:t>
            </a:r>
            <a:endParaRPr lang="en-IN" dirty="0"/>
          </a:p>
        </p:txBody>
      </p:sp>
    </p:spTree>
    <p:extLst>
      <p:ext uri="{BB962C8B-B14F-4D97-AF65-F5344CB8AC3E}">
        <p14:creationId xmlns:p14="http://schemas.microsoft.com/office/powerpoint/2010/main" val="2584035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15" y="103072"/>
            <a:ext cx="8534400" cy="1274967"/>
          </a:xfrm>
        </p:spPr>
        <p:txBody>
          <a:bodyPr/>
          <a:lstStyle/>
          <a:p>
            <a:r>
              <a:rPr lang="en-IN" dirty="0" smtClean="0"/>
              <a:t>Introduction</a:t>
            </a:r>
            <a:endParaRPr lang="en-IN" dirty="0"/>
          </a:p>
        </p:txBody>
      </p:sp>
      <p:sp>
        <p:nvSpPr>
          <p:cNvPr id="3" name="Content Placeholder 2"/>
          <p:cNvSpPr>
            <a:spLocks noGrp="1"/>
          </p:cNvSpPr>
          <p:nvPr>
            <p:ph idx="1"/>
          </p:nvPr>
        </p:nvSpPr>
        <p:spPr>
          <a:xfrm>
            <a:off x="117915" y="1378039"/>
            <a:ext cx="8534400" cy="4636395"/>
          </a:xfrm>
        </p:spPr>
        <p:txBody>
          <a:bodyPr/>
          <a:lstStyle/>
          <a:p>
            <a:pPr algn="just"/>
            <a:r>
              <a:rPr lang="en-IN" dirty="0" smtClean="0"/>
              <a:t>Paathshala is a simple time convenient learning platform where the students study and cope up with the academic syllabus. This platform is developed with pure intent of helping students in terms of studying while having some fun. The user interface has been kept simple and user friendly, for the ease of use so that even a beginner won’t face any problem while browsing and finding their way to a successful learning. </a:t>
            </a:r>
            <a:endParaRPr lang="en-IN" dirty="0"/>
          </a:p>
        </p:txBody>
      </p:sp>
    </p:spTree>
    <p:extLst>
      <p:ext uri="{BB962C8B-B14F-4D97-AF65-F5344CB8AC3E}">
        <p14:creationId xmlns:p14="http://schemas.microsoft.com/office/powerpoint/2010/main" val="822521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77" y="117981"/>
            <a:ext cx="8534400" cy="796420"/>
          </a:xfrm>
        </p:spPr>
        <p:txBody>
          <a:bodyPr/>
          <a:lstStyle/>
          <a:p>
            <a:r>
              <a:rPr lang="en-US" dirty="0" smtClean="0"/>
              <a:t>contents</a:t>
            </a:r>
            <a:endParaRPr lang="en-US" dirty="0"/>
          </a:p>
        </p:txBody>
      </p:sp>
      <p:sp>
        <p:nvSpPr>
          <p:cNvPr id="3" name="Content Placeholder 2"/>
          <p:cNvSpPr>
            <a:spLocks noGrp="1"/>
          </p:cNvSpPr>
          <p:nvPr>
            <p:ph idx="1"/>
          </p:nvPr>
        </p:nvSpPr>
        <p:spPr>
          <a:xfrm>
            <a:off x="201128" y="914401"/>
            <a:ext cx="8534400" cy="5711686"/>
          </a:xfrm>
        </p:spPr>
        <p:txBody>
          <a:bodyPr>
            <a:normAutofit fontScale="92500" lnSpcReduction="10000"/>
          </a:bodyPr>
          <a:lstStyle/>
          <a:p>
            <a:pPr lvl="0"/>
            <a:r>
              <a:rPr lang="en-US" dirty="0"/>
              <a:t>Provide notes to  the students</a:t>
            </a:r>
          </a:p>
          <a:p>
            <a:pPr lvl="0"/>
            <a:r>
              <a:rPr lang="en-US" dirty="0"/>
              <a:t>Place to read those notes</a:t>
            </a:r>
          </a:p>
          <a:p>
            <a:pPr lvl="0"/>
            <a:r>
              <a:rPr lang="en-US" dirty="0"/>
              <a:t>Discussion form</a:t>
            </a:r>
          </a:p>
          <a:p>
            <a:pPr lvl="0"/>
            <a:r>
              <a:rPr lang="en-US" dirty="0"/>
              <a:t>Writing Blogs</a:t>
            </a:r>
          </a:p>
          <a:p>
            <a:pPr lvl="0"/>
            <a:r>
              <a:rPr lang="en-US" dirty="0"/>
              <a:t>Video tutorials</a:t>
            </a:r>
          </a:p>
          <a:p>
            <a:pPr lvl="0"/>
            <a:r>
              <a:rPr lang="en-US" dirty="0"/>
              <a:t>Marks prediction on the basis of test series uploaded from previous year question and other sources.</a:t>
            </a:r>
          </a:p>
          <a:p>
            <a:pPr lvl="0"/>
            <a:r>
              <a:rPr lang="en-US" dirty="0"/>
              <a:t>Semester wise books and subject’s information and test series.</a:t>
            </a:r>
          </a:p>
          <a:p>
            <a:pPr lvl="0"/>
            <a:r>
              <a:rPr lang="en-US" dirty="0"/>
              <a:t>Reasoning and Aptitude section</a:t>
            </a:r>
          </a:p>
          <a:p>
            <a:pPr lvl="0"/>
            <a:r>
              <a:rPr lang="en-US" dirty="0"/>
              <a:t>News section on latest technology trends</a:t>
            </a:r>
          </a:p>
          <a:p>
            <a:pPr lvl="0"/>
            <a:r>
              <a:rPr lang="en-US" dirty="0"/>
              <a:t>Notice section of department and College</a:t>
            </a:r>
          </a:p>
          <a:p>
            <a:pPr lvl="0"/>
            <a:r>
              <a:rPr lang="en-US" dirty="0"/>
              <a:t>Previous Year’s Project as well as Code Uploading on website for future references </a:t>
            </a:r>
            <a:endParaRPr lang="en-US" dirty="0" smtClean="0"/>
          </a:p>
          <a:p>
            <a:pPr lvl="0"/>
            <a:r>
              <a:rPr lang="en-US" dirty="0" smtClean="0"/>
              <a:t>Sections for NOVEL Reading</a:t>
            </a:r>
          </a:p>
          <a:p>
            <a:pPr lvl="0"/>
            <a:r>
              <a:rPr lang="en-US" dirty="0" smtClean="0"/>
              <a:t>BPUT Notifications</a:t>
            </a:r>
            <a:endParaRPr lang="en-US" dirty="0"/>
          </a:p>
          <a:p>
            <a:endParaRPr lang="en-US" dirty="0"/>
          </a:p>
        </p:txBody>
      </p:sp>
    </p:spTree>
    <p:extLst>
      <p:ext uri="{BB962C8B-B14F-4D97-AF65-F5344CB8AC3E}">
        <p14:creationId xmlns:p14="http://schemas.microsoft.com/office/powerpoint/2010/main" val="3743971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951" y="1"/>
            <a:ext cx="8534400" cy="1099930"/>
          </a:xfrm>
        </p:spPr>
        <p:txBody>
          <a:bodyPr/>
          <a:lstStyle/>
          <a:p>
            <a:r>
              <a:rPr lang="en-US" dirty="0" smtClean="0"/>
              <a:t>goal</a:t>
            </a:r>
            <a:endParaRPr lang="en-US" dirty="0"/>
          </a:p>
        </p:txBody>
      </p:sp>
      <p:sp>
        <p:nvSpPr>
          <p:cNvPr id="3" name="Content Placeholder 2"/>
          <p:cNvSpPr>
            <a:spLocks noGrp="1"/>
          </p:cNvSpPr>
          <p:nvPr>
            <p:ph idx="1"/>
          </p:nvPr>
        </p:nvSpPr>
        <p:spPr>
          <a:xfrm>
            <a:off x="737220" y="1099931"/>
            <a:ext cx="8534400" cy="3615267"/>
          </a:xfrm>
        </p:spPr>
        <p:txBody>
          <a:bodyPr/>
          <a:lstStyle/>
          <a:p>
            <a:pPr lvl="0" algn="just"/>
            <a:r>
              <a:rPr lang="en-US" dirty="0"/>
              <a:t>To help students by providing information as well as providing above mentioned facilities free of cost.</a:t>
            </a:r>
          </a:p>
          <a:p>
            <a:pPr lvl="0" algn="just"/>
            <a:r>
              <a:rPr lang="en-US" dirty="0"/>
              <a:t>To save time- searching for various materials from different platforms</a:t>
            </a:r>
          </a:p>
          <a:p>
            <a:pPr lvl="0" algn="just"/>
            <a:r>
              <a:rPr lang="en-US" dirty="0"/>
              <a:t>To improve performance by participating in test series and various competitions.</a:t>
            </a:r>
          </a:p>
          <a:p>
            <a:pPr lvl="0" algn="just"/>
            <a:r>
              <a:rPr lang="en-US" dirty="0"/>
              <a:t>Single portal for different various utilities (notes, discussion forum for FAQ, Test Series, question papers, syllabus, book’s information) most visited domains during student’s career.</a:t>
            </a:r>
          </a:p>
          <a:p>
            <a:pPr algn="just"/>
            <a:endParaRPr lang="en-US" dirty="0"/>
          </a:p>
        </p:txBody>
      </p:sp>
    </p:spTree>
    <p:extLst>
      <p:ext uri="{BB962C8B-B14F-4D97-AF65-F5344CB8AC3E}">
        <p14:creationId xmlns:p14="http://schemas.microsoft.com/office/powerpoint/2010/main" val="524295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412" y="0"/>
            <a:ext cx="8001000" cy="825500"/>
          </a:xfrm>
        </p:spPr>
        <p:txBody>
          <a:bodyPr/>
          <a:lstStyle/>
          <a:p>
            <a:r>
              <a:rPr lang="en-US" dirty="0" smtClean="0"/>
              <a:t>Target audience</a:t>
            </a:r>
            <a:endParaRPr lang="en-US" dirty="0"/>
          </a:p>
        </p:txBody>
      </p:sp>
      <p:sp>
        <p:nvSpPr>
          <p:cNvPr id="3" name="Subtitle 2"/>
          <p:cNvSpPr>
            <a:spLocks noGrp="1"/>
          </p:cNvSpPr>
          <p:nvPr>
            <p:ph type="subTitle" idx="1"/>
          </p:nvPr>
        </p:nvSpPr>
        <p:spPr>
          <a:xfrm>
            <a:off x="341312" y="1257300"/>
            <a:ext cx="8866188" cy="2959100"/>
          </a:xfrm>
        </p:spPr>
        <p:txBody>
          <a:bodyPr>
            <a:normAutofit/>
          </a:bodyPr>
          <a:lstStyle/>
          <a:p>
            <a:pPr lvl="0" algn="just"/>
            <a:r>
              <a:rPr lang="en-US" dirty="0"/>
              <a:t>Students from B.Tech  1</a:t>
            </a:r>
            <a:r>
              <a:rPr lang="en-US" baseline="30000" dirty="0"/>
              <a:t>st</a:t>
            </a:r>
            <a:r>
              <a:rPr lang="en-US" dirty="0"/>
              <a:t> year to  4</a:t>
            </a:r>
            <a:r>
              <a:rPr lang="en-US" baseline="30000" dirty="0"/>
              <a:t>th</a:t>
            </a:r>
            <a:r>
              <a:rPr lang="en-US" dirty="0"/>
              <a:t> year.</a:t>
            </a:r>
          </a:p>
          <a:p>
            <a:pPr lvl="0" algn="just"/>
            <a:r>
              <a:rPr lang="en-US" dirty="0"/>
              <a:t>Later on in Second Phase we might go for students of diploma as well as other streams or level of degrees and diplomas.</a:t>
            </a:r>
          </a:p>
          <a:p>
            <a:pPr lvl="0" algn="just"/>
            <a:r>
              <a:rPr lang="en-US" dirty="0"/>
              <a:t>Suitable for all engineering students (initially for BPUT ONLY).</a:t>
            </a:r>
          </a:p>
          <a:p>
            <a:pPr algn="just"/>
            <a:endParaRPr lang="en-US" dirty="0"/>
          </a:p>
        </p:txBody>
      </p:sp>
    </p:spTree>
    <p:extLst>
      <p:ext uri="{BB962C8B-B14F-4D97-AF65-F5344CB8AC3E}">
        <p14:creationId xmlns:p14="http://schemas.microsoft.com/office/powerpoint/2010/main" val="3585715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0831" y="355107"/>
            <a:ext cx="10200443" cy="646331"/>
          </a:xfrm>
          <a:prstGeom prst="rect">
            <a:avLst/>
          </a:prstGeom>
          <a:noFill/>
        </p:spPr>
        <p:txBody>
          <a:bodyPr wrap="square" rtlCol="0">
            <a:spAutoFit/>
          </a:bodyPr>
          <a:lstStyle/>
          <a:p>
            <a:r>
              <a:rPr lang="en-IN" sz="3600" dirty="0" smtClean="0"/>
              <a:t>Software and Tools Requirements</a:t>
            </a:r>
            <a:endParaRPr lang="en-IN" sz="3600" dirty="0"/>
          </a:p>
        </p:txBody>
      </p:sp>
      <p:sp>
        <p:nvSpPr>
          <p:cNvPr id="3" name="TextBox 2"/>
          <p:cNvSpPr txBox="1"/>
          <p:nvPr/>
        </p:nvSpPr>
        <p:spPr>
          <a:xfrm>
            <a:off x="443883" y="1473693"/>
            <a:ext cx="11425562" cy="4247317"/>
          </a:xfrm>
          <a:prstGeom prst="rect">
            <a:avLst/>
          </a:prstGeom>
          <a:noFill/>
        </p:spPr>
        <p:txBody>
          <a:bodyPr wrap="square" rtlCol="0">
            <a:spAutoFit/>
          </a:bodyPr>
          <a:lstStyle/>
          <a:p>
            <a:pPr marL="342900" indent="-342900">
              <a:buAutoNum type="arabicPeriod"/>
            </a:pPr>
            <a:r>
              <a:rPr lang="en-IN" dirty="0" smtClean="0"/>
              <a:t>UI Technologies</a:t>
            </a:r>
          </a:p>
          <a:p>
            <a:r>
              <a:rPr lang="en-IN" dirty="0" smtClean="0"/>
              <a:t>		1.1 HTML</a:t>
            </a:r>
          </a:p>
          <a:p>
            <a:r>
              <a:rPr lang="en-IN" dirty="0"/>
              <a:t>	</a:t>
            </a:r>
            <a:r>
              <a:rPr lang="en-IN" dirty="0" smtClean="0"/>
              <a:t>	1.2 CSS</a:t>
            </a:r>
          </a:p>
          <a:p>
            <a:r>
              <a:rPr lang="en-IN" dirty="0"/>
              <a:t>	</a:t>
            </a:r>
            <a:r>
              <a:rPr lang="en-IN" dirty="0" smtClean="0"/>
              <a:t>	1.2 BOOTSTRAP</a:t>
            </a:r>
          </a:p>
          <a:p>
            <a:r>
              <a:rPr lang="en-IN" dirty="0"/>
              <a:t>	</a:t>
            </a:r>
            <a:r>
              <a:rPr lang="en-IN" dirty="0" smtClean="0"/>
              <a:t>	1.3 JAVA SCRIPT</a:t>
            </a:r>
          </a:p>
          <a:p>
            <a:r>
              <a:rPr lang="en-IN" dirty="0" smtClean="0"/>
              <a:t>2. Backend Technologies</a:t>
            </a:r>
          </a:p>
          <a:p>
            <a:r>
              <a:rPr lang="en-IN" dirty="0"/>
              <a:t>	</a:t>
            </a:r>
            <a:r>
              <a:rPr lang="en-IN" dirty="0" smtClean="0"/>
              <a:t>	2.1 Python</a:t>
            </a:r>
          </a:p>
          <a:p>
            <a:r>
              <a:rPr lang="en-IN" dirty="0"/>
              <a:t>	</a:t>
            </a:r>
            <a:r>
              <a:rPr lang="en-IN" dirty="0" smtClean="0"/>
              <a:t>	2.2 Django</a:t>
            </a:r>
          </a:p>
          <a:p>
            <a:r>
              <a:rPr lang="en-IN" dirty="0"/>
              <a:t>	</a:t>
            </a:r>
            <a:r>
              <a:rPr lang="en-IN" dirty="0" smtClean="0"/>
              <a:t>	2.3 Django Development Server</a:t>
            </a:r>
          </a:p>
          <a:p>
            <a:r>
              <a:rPr lang="en-IN" dirty="0" smtClean="0"/>
              <a:t>3. Database</a:t>
            </a:r>
          </a:p>
          <a:p>
            <a:r>
              <a:rPr lang="en-IN" dirty="0"/>
              <a:t>	</a:t>
            </a:r>
            <a:r>
              <a:rPr lang="en-IN" dirty="0" smtClean="0"/>
              <a:t>	3.1 SQL</a:t>
            </a:r>
          </a:p>
          <a:p>
            <a:endParaRPr lang="en-IN" dirty="0" smtClean="0"/>
          </a:p>
          <a:p>
            <a:r>
              <a:rPr lang="en-IN" dirty="0" smtClean="0"/>
              <a:t>4. IDE :- </a:t>
            </a:r>
            <a:r>
              <a:rPr lang="en-IN" dirty="0" err="1" smtClean="0"/>
              <a:t>Pycharm</a:t>
            </a:r>
            <a:endParaRPr lang="en-IN" dirty="0" smtClean="0"/>
          </a:p>
          <a:p>
            <a:endParaRPr lang="en-IN" dirty="0"/>
          </a:p>
          <a:p>
            <a:endParaRPr lang="en-IN" dirty="0"/>
          </a:p>
        </p:txBody>
      </p:sp>
    </p:spTree>
    <p:extLst>
      <p:ext uri="{BB962C8B-B14F-4D97-AF65-F5344CB8AC3E}">
        <p14:creationId xmlns:p14="http://schemas.microsoft.com/office/powerpoint/2010/main" val="2434127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56" y="0"/>
            <a:ext cx="8534400" cy="1507067"/>
          </a:xfrm>
        </p:spPr>
        <p:txBody>
          <a:bodyPr/>
          <a:lstStyle/>
          <a:p>
            <a:r>
              <a:rPr lang="en-IN" dirty="0" smtClean="0"/>
              <a:t>Specifications</a:t>
            </a:r>
            <a:endParaRPr lang="en-IN" dirty="0"/>
          </a:p>
        </p:txBody>
      </p:sp>
      <p:sp>
        <p:nvSpPr>
          <p:cNvPr id="3" name="Content Placeholder 2"/>
          <p:cNvSpPr>
            <a:spLocks noGrp="1"/>
          </p:cNvSpPr>
          <p:nvPr>
            <p:ph idx="1"/>
          </p:nvPr>
        </p:nvSpPr>
        <p:spPr>
          <a:xfrm>
            <a:off x="257156" y="2080451"/>
            <a:ext cx="8534400" cy="3615267"/>
          </a:xfrm>
        </p:spPr>
        <p:txBody>
          <a:bodyPr>
            <a:normAutofit fontScale="92500" lnSpcReduction="10000"/>
          </a:bodyPr>
          <a:lstStyle/>
          <a:p>
            <a:pPr marL="0" indent="0">
              <a:buNone/>
            </a:pPr>
            <a:r>
              <a:rPr lang="en-IN" dirty="0" smtClean="0"/>
              <a:t>Hardware specifications:-</a:t>
            </a:r>
          </a:p>
          <a:p>
            <a:r>
              <a:rPr lang="en-IN" dirty="0" smtClean="0"/>
              <a:t>A desktop running windows </a:t>
            </a:r>
            <a:r>
              <a:rPr lang="en-IN" dirty="0" smtClean="0"/>
              <a:t>XP </a:t>
            </a:r>
            <a:r>
              <a:rPr lang="en-IN" dirty="0" smtClean="0"/>
              <a:t>or higher</a:t>
            </a:r>
          </a:p>
          <a:p>
            <a:r>
              <a:rPr lang="en-IN" dirty="0" smtClean="0"/>
              <a:t>512MB ram</a:t>
            </a:r>
          </a:p>
          <a:p>
            <a:r>
              <a:rPr lang="en-IN" dirty="0" smtClean="0"/>
              <a:t>Dual core processor</a:t>
            </a:r>
          </a:p>
          <a:p>
            <a:pPr marL="0" indent="0">
              <a:buNone/>
            </a:pPr>
            <a:endParaRPr lang="en-IN" dirty="0" smtClean="0"/>
          </a:p>
          <a:p>
            <a:pPr marL="0" indent="0">
              <a:buNone/>
            </a:pPr>
            <a:r>
              <a:rPr lang="en-IN" dirty="0" smtClean="0"/>
              <a:t>Software Specifications:-</a:t>
            </a:r>
          </a:p>
          <a:p>
            <a:r>
              <a:rPr lang="en-IN" dirty="0" smtClean="0"/>
              <a:t>Chrome v. 30 or Above</a:t>
            </a:r>
          </a:p>
          <a:p>
            <a:r>
              <a:rPr lang="en-IN" dirty="0" smtClean="0"/>
              <a:t>Data connection</a:t>
            </a:r>
          </a:p>
          <a:p>
            <a:r>
              <a:rPr lang="en-IN" dirty="0" smtClean="0"/>
              <a:t>Flash player</a:t>
            </a:r>
          </a:p>
          <a:p>
            <a:endParaRPr lang="en-IN" dirty="0"/>
          </a:p>
        </p:txBody>
      </p:sp>
    </p:spTree>
    <p:extLst>
      <p:ext uri="{BB962C8B-B14F-4D97-AF65-F5344CB8AC3E}">
        <p14:creationId xmlns:p14="http://schemas.microsoft.com/office/powerpoint/2010/main" val="4204839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9" y="65223"/>
            <a:ext cx="8534400" cy="1507067"/>
          </a:xfrm>
        </p:spPr>
        <p:txBody>
          <a:bodyPr/>
          <a:lstStyle/>
          <a:p>
            <a:r>
              <a:rPr lang="en-IN" dirty="0" smtClean="0"/>
              <a:t>Modules</a:t>
            </a:r>
            <a:endParaRPr lang="en-IN" dirty="0"/>
          </a:p>
        </p:txBody>
      </p:sp>
      <p:sp>
        <p:nvSpPr>
          <p:cNvPr id="3" name="Content Placeholder 2"/>
          <p:cNvSpPr>
            <a:spLocks noGrp="1"/>
          </p:cNvSpPr>
          <p:nvPr>
            <p:ph idx="1"/>
          </p:nvPr>
        </p:nvSpPr>
        <p:spPr>
          <a:xfrm>
            <a:off x="136242" y="2106392"/>
            <a:ext cx="8534400" cy="3615267"/>
          </a:xfrm>
        </p:spPr>
        <p:txBody>
          <a:bodyPr/>
          <a:lstStyle/>
          <a:p>
            <a:pPr marL="0" indent="0">
              <a:buNone/>
            </a:pPr>
            <a:r>
              <a:rPr lang="en-IN" dirty="0" smtClean="0"/>
              <a:t>Our portal works basically on 2 modules:-</a:t>
            </a:r>
          </a:p>
          <a:p>
            <a:r>
              <a:rPr lang="en-IN" dirty="0" smtClean="0"/>
              <a:t>Admin</a:t>
            </a:r>
          </a:p>
          <a:p>
            <a:r>
              <a:rPr lang="en-IN" dirty="0" smtClean="0"/>
              <a:t>User </a:t>
            </a:r>
          </a:p>
          <a:p>
            <a:pPr marL="0" indent="0">
              <a:buNone/>
            </a:pPr>
            <a:endParaRPr lang="en-IN" dirty="0"/>
          </a:p>
        </p:txBody>
      </p:sp>
    </p:spTree>
    <p:extLst>
      <p:ext uri="{BB962C8B-B14F-4D97-AF65-F5344CB8AC3E}">
        <p14:creationId xmlns:p14="http://schemas.microsoft.com/office/powerpoint/2010/main" val="1565098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99803" y="1056443"/>
            <a:ext cx="2396970" cy="49537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p:cNvSpPr/>
          <p:nvPr/>
        </p:nvSpPr>
        <p:spPr>
          <a:xfrm>
            <a:off x="4749553" y="1194046"/>
            <a:ext cx="1411550" cy="421690"/>
          </a:xfrm>
          <a:prstGeom prst="flowChartTerminator">
            <a:avLst/>
          </a:prstGeom>
          <a:solidFill>
            <a:schemeClr val="bg2">
              <a:lumMod val="60000"/>
              <a:lumOff val="40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endParaRPr lang="en-IN" dirty="0"/>
          </a:p>
        </p:txBody>
      </p:sp>
      <p:sp>
        <p:nvSpPr>
          <p:cNvPr id="10" name="Flowchart: Terminator 9"/>
          <p:cNvSpPr/>
          <p:nvPr/>
        </p:nvSpPr>
        <p:spPr>
          <a:xfrm>
            <a:off x="4749553" y="1819922"/>
            <a:ext cx="1411549" cy="399495"/>
          </a:xfrm>
          <a:prstGeom prst="flowChartTerminator">
            <a:avLst/>
          </a:prstGeom>
          <a:solidFill>
            <a:schemeClr val="bg2">
              <a:lumMod val="60000"/>
              <a:lumOff val="4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 up</a:t>
            </a:r>
            <a:endParaRPr lang="en-IN" dirty="0"/>
          </a:p>
        </p:txBody>
      </p:sp>
      <p:sp>
        <p:nvSpPr>
          <p:cNvPr id="11" name="Flowchart: Terminator 10"/>
          <p:cNvSpPr/>
          <p:nvPr/>
        </p:nvSpPr>
        <p:spPr>
          <a:xfrm>
            <a:off x="4749553" y="2396971"/>
            <a:ext cx="1411549" cy="408284"/>
          </a:xfrm>
          <a:prstGeom prst="flowChartTerminator">
            <a:avLst/>
          </a:prstGeom>
          <a:solidFill>
            <a:schemeClr val="bg2">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video</a:t>
            </a:r>
            <a:endParaRPr lang="en-IN" dirty="0"/>
          </a:p>
        </p:txBody>
      </p:sp>
      <p:sp>
        <p:nvSpPr>
          <p:cNvPr id="12" name="Flowchart: Terminator 11"/>
          <p:cNvSpPr/>
          <p:nvPr/>
        </p:nvSpPr>
        <p:spPr>
          <a:xfrm>
            <a:off x="4749554" y="3027329"/>
            <a:ext cx="1411548" cy="399451"/>
          </a:xfrm>
          <a:prstGeom prst="flowChartTerminator">
            <a:avLst/>
          </a:prstGeom>
          <a:solidFill>
            <a:schemeClr val="bg2">
              <a:lumMod val="60000"/>
              <a:lumOff val="4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notes</a:t>
            </a:r>
            <a:endParaRPr lang="en-IN" dirty="0"/>
          </a:p>
        </p:txBody>
      </p:sp>
      <p:sp>
        <p:nvSpPr>
          <p:cNvPr id="13" name="Flowchart: Terminator 12"/>
          <p:cNvSpPr/>
          <p:nvPr/>
        </p:nvSpPr>
        <p:spPr>
          <a:xfrm>
            <a:off x="4749554" y="3613255"/>
            <a:ext cx="1411548" cy="381696"/>
          </a:xfrm>
          <a:prstGeom prst="flowChartTerminator">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projects</a:t>
            </a:r>
            <a:endParaRPr lang="en-IN" dirty="0"/>
          </a:p>
        </p:txBody>
      </p:sp>
      <p:sp>
        <p:nvSpPr>
          <p:cNvPr id="14" name="Flowchart: Terminator 13"/>
          <p:cNvSpPr/>
          <p:nvPr/>
        </p:nvSpPr>
        <p:spPr>
          <a:xfrm>
            <a:off x="4749554" y="4172549"/>
            <a:ext cx="1411548" cy="417206"/>
          </a:xfrm>
          <a:prstGeom prst="flowChartTerminator">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game</a:t>
            </a:r>
            <a:endParaRPr lang="en-IN" dirty="0"/>
          </a:p>
        </p:txBody>
      </p:sp>
      <p:sp>
        <p:nvSpPr>
          <p:cNvPr id="15" name="Rectangle 14"/>
          <p:cNvSpPr/>
          <p:nvPr/>
        </p:nvSpPr>
        <p:spPr>
          <a:xfrm>
            <a:off x="1020932" y="1615736"/>
            <a:ext cx="1500326" cy="532660"/>
          </a:xfrm>
          <a:prstGeom prst="rect">
            <a:avLst/>
          </a:prstGeom>
          <a:solidFill>
            <a:schemeClr val="bg2">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IN" dirty="0"/>
          </a:p>
        </p:txBody>
      </p:sp>
      <p:sp>
        <p:nvSpPr>
          <p:cNvPr id="16" name="Rectangle 15"/>
          <p:cNvSpPr/>
          <p:nvPr/>
        </p:nvSpPr>
        <p:spPr>
          <a:xfrm>
            <a:off x="1020932" y="3551068"/>
            <a:ext cx="1500325" cy="523782"/>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cxnSp>
        <p:nvCxnSpPr>
          <p:cNvPr id="18" name="Straight Arrow Connector 17"/>
          <p:cNvCxnSpPr>
            <a:stCxn id="15" idx="3"/>
          </p:cNvCxnSpPr>
          <p:nvPr/>
        </p:nvCxnSpPr>
        <p:spPr>
          <a:xfrm>
            <a:off x="2521258" y="1882066"/>
            <a:ext cx="1678545"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21258" y="3812959"/>
            <a:ext cx="1678545"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596773" y="1819922"/>
            <a:ext cx="1384252"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3406" y="3804103"/>
            <a:ext cx="1268843" cy="8856"/>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981025" y="1615737"/>
            <a:ext cx="1615736" cy="532660"/>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 </a:t>
            </a:r>
            <a:r>
              <a:rPr lang="en-IN" dirty="0"/>
              <a:t>I</a:t>
            </a:r>
          </a:p>
        </p:txBody>
      </p:sp>
      <p:sp>
        <p:nvSpPr>
          <p:cNvPr id="39" name="Can 38"/>
          <p:cNvSpPr/>
          <p:nvPr/>
        </p:nvSpPr>
        <p:spPr>
          <a:xfrm>
            <a:off x="7967709" y="3373603"/>
            <a:ext cx="1629052" cy="1007549"/>
          </a:xfrm>
          <a:prstGeom prst="can">
            <a:avLst/>
          </a:prstGeom>
          <a:solidFill>
            <a:schemeClr val="bg2">
              <a:lumMod val="60000"/>
              <a:lumOff val="40000"/>
              <a:alpha val="42000"/>
            </a:schemeClr>
          </a:solidFill>
          <a:ln>
            <a:solidFill>
              <a:schemeClr val="bg1">
                <a:lumMod val="95000"/>
                <a:lumOff val="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40" name="Flowchart: Terminator 39"/>
          <p:cNvSpPr/>
          <p:nvPr/>
        </p:nvSpPr>
        <p:spPr>
          <a:xfrm>
            <a:off x="4729577" y="4776185"/>
            <a:ext cx="1411548" cy="417252"/>
          </a:xfrm>
          <a:prstGeom prst="flowChartTerminator">
            <a:avLst/>
          </a:prstGeom>
          <a:solidFill>
            <a:schemeClr val="bg2">
              <a:lumMod val="60000"/>
              <a:lumOff val="4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blog</a:t>
            </a:r>
            <a:endParaRPr lang="en-IN" dirty="0"/>
          </a:p>
        </p:txBody>
      </p:sp>
      <p:sp>
        <p:nvSpPr>
          <p:cNvPr id="41" name="Flowchart: Terminator 40"/>
          <p:cNvSpPr/>
          <p:nvPr/>
        </p:nvSpPr>
        <p:spPr>
          <a:xfrm>
            <a:off x="4742891" y="5326645"/>
            <a:ext cx="1398234" cy="426085"/>
          </a:xfrm>
          <a:prstGeom prst="flowChartTerminator">
            <a:avLst/>
          </a:prstGeom>
          <a:solidFill>
            <a:schemeClr val="bg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forum</a:t>
            </a:r>
            <a:endParaRPr lang="en-IN" dirty="0"/>
          </a:p>
        </p:txBody>
      </p:sp>
      <p:sp>
        <p:nvSpPr>
          <p:cNvPr id="42" name="TextBox 41"/>
          <p:cNvSpPr txBox="1"/>
          <p:nvPr/>
        </p:nvSpPr>
        <p:spPr>
          <a:xfrm>
            <a:off x="1020932" y="97654"/>
            <a:ext cx="4434396" cy="646331"/>
          </a:xfrm>
          <a:prstGeom prst="rect">
            <a:avLst/>
          </a:prstGeom>
          <a:noFill/>
        </p:spPr>
        <p:txBody>
          <a:bodyPr wrap="square" rtlCol="0">
            <a:spAutoFit/>
          </a:bodyPr>
          <a:lstStyle/>
          <a:p>
            <a:r>
              <a:rPr lang="en-IN" sz="3600" dirty="0" smtClean="0"/>
              <a:t>Context L</a:t>
            </a:r>
            <a:r>
              <a:rPr lang="en-IN" sz="3600" dirty="0"/>
              <a:t>e</a:t>
            </a:r>
            <a:r>
              <a:rPr lang="en-IN" sz="3600" dirty="0" smtClean="0"/>
              <a:t>vel  DFD</a:t>
            </a:r>
            <a:endParaRPr lang="en-IN" sz="3600" dirty="0"/>
          </a:p>
        </p:txBody>
      </p:sp>
    </p:spTree>
    <p:extLst>
      <p:ext uri="{BB962C8B-B14F-4D97-AF65-F5344CB8AC3E}">
        <p14:creationId xmlns:p14="http://schemas.microsoft.com/office/powerpoint/2010/main" val="2856231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249</TotalTime>
  <Words>431</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3</vt:lpstr>
      <vt:lpstr>Slice</vt:lpstr>
      <vt:lpstr>Paathshala   Your own learning zone </vt:lpstr>
      <vt:lpstr>Introduction</vt:lpstr>
      <vt:lpstr>contents</vt:lpstr>
      <vt:lpstr>goal</vt:lpstr>
      <vt:lpstr>Target audience</vt:lpstr>
      <vt:lpstr>PowerPoint Presentation</vt:lpstr>
      <vt:lpstr>Specifications</vt:lpstr>
      <vt:lpstr>Modules</vt:lpstr>
      <vt:lpstr>PowerPoint Presentation</vt:lpstr>
      <vt:lpstr>Admin module</vt:lpstr>
      <vt:lpstr>User module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Paathsala   Your own learning zone </dc:title>
  <dc:creator>santanu</dc:creator>
  <cp:lastModifiedBy>sujit das</cp:lastModifiedBy>
  <cp:revision>25</cp:revision>
  <dcterms:created xsi:type="dcterms:W3CDTF">2018-09-27T18:11:23Z</dcterms:created>
  <dcterms:modified xsi:type="dcterms:W3CDTF">2018-10-01T06:23:39Z</dcterms:modified>
</cp:coreProperties>
</file>