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4" d="100"/>
          <a:sy n="54" d="100"/>
        </p:scale>
        <p:origin x="-2160" y="504"/>
      </p:cViewPr>
      <p:guideLst>
        <p:guide orient="horz" pos="1806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360B-1155-5046-952E-36D3C29E2E40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C6D6-4881-924F-BC90-866E03997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8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360B-1155-5046-952E-36D3C29E2E40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C6D6-4881-924F-BC90-866E03997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75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360B-1155-5046-952E-36D3C29E2E40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C6D6-4881-924F-BC90-866E03997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1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360B-1155-5046-952E-36D3C29E2E40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C6D6-4881-924F-BC90-866E03997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1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360B-1155-5046-952E-36D3C29E2E40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C6D6-4881-924F-BC90-866E03997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6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360B-1155-5046-952E-36D3C29E2E40}" type="datetimeFigureOut">
              <a:rPr lang="en-US" smtClean="0"/>
              <a:t>7/14/14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C6D6-4881-924F-BC90-866E03997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8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360B-1155-5046-952E-36D3C29E2E40}" type="datetimeFigureOut">
              <a:rPr lang="en-US" smtClean="0"/>
              <a:t>7/14/14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C6D6-4881-924F-BC90-866E03997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5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360B-1155-5046-952E-36D3C29E2E40}" type="datetimeFigureOut">
              <a:rPr lang="en-US" smtClean="0"/>
              <a:t>7/14/14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C6D6-4881-924F-BC90-866E03997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3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360B-1155-5046-952E-36D3C29E2E40}" type="datetimeFigureOut">
              <a:rPr lang="en-US" smtClean="0"/>
              <a:t>7/14/14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C6D6-4881-924F-BC90-866E03997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2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360B-1155-5046-952E-36D3C29E2E40}" type="datetimeFigureOut">
              <a:rPr lang="en-US" smtClean="0"/>
              <a:t>7/14/14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C6D6-4881-924F-BC90-866E03997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360B-1155-5046-952E-36D3C29E2E40}" type="datetimeFigureOut">
              <a:rPr lang="en-US" smtClean="0"/>
              <a:t>7/14/14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C6D6-4881-924F-BC90-866E03997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9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0360B-1155-5046-952E-36D3C29E2E40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0C6D6-4881-924F-BC90-866E03997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6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400288" y="-458412"/>
            <a:ext cx="11612375" cy="12291666"/>
            <a:chOff x="400288" y="-458412"/>
            <a:chExt cx="11612375" cy="12291666"/>
          </a:xfrm>
        </p:grpSpPr>
        <p:sp>
          <p:nvSpPr>
            <p:cNvPr id="4" name="Rectangle 3"/>
            <p:cNvSpPr/>
            <p:nvPr/>
          </p:nvSpPr>
          <p:spPr>
            <a:xfrm>
              <a:off x="607414" y="-458412"/>
              <a:ext cx="9277991" cy="1546243"/>
            </a:xfrm>
            <a:prstGeom prst="rect">
              <a:avLst/>
            </a:prstGeom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71000">
                  <a:schemeClr val="bg1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24001" y="440479"/>
              <a:ext cx="1201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Internet</a:t>
              </a:r>
              <a:endParaRPr lang="en-US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84535" y="-168492"/>
              <a:ext cx="2070730" cy="5798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nCore.cc</a:t>
              </a:r>
              <a:endParaRPr lang="en-US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48120" y="-168492"/>
              <a:ext cx="2070730" cy="5798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IMDB.com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7414" y="1428934"/>
              <a:ext cx="5024972" cy="187251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400" b="1" dirty="0" err="1" smtClean="0"/>
                <a:t>Download.pl</a:t>
              </a:r>
              <a:endParaRPr lang="en-US" sz="2400" b="1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sz="2400" dirty="0" smtClean="0"/>
                <a:t>Authentication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400" dirty="0" smtClean="0"/>
                <a:t>Download page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400" dirty="0" smtClean="0"/>
                <a:t>Parse data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400" dirty="0" smtClean="0"/>
                <a:t>Save </a:t>
              </a:r>
              <a:r>
                <a:rPr lang="en-US" sz="2400" dirty="0" err="1" smtClean="0"/>
                <a:t>csv</a:t>
              </a:r>
              <a:r>
                <a:rPr lang="en-US" sz="2400" dirty="0" smtClean="0"/>
                <a:t> (</a:t>
              </a:r>
              <a:r>
                <a:rPr lang="en-US" sz="2400" dirty="0" smtClean="0">
                  <a:effectLst/>
                </a:rPr>
                <a:t>67593 entries</a:t>
              </a:r>
              <a:r>
                <a:rPr lang="en-US" sz="2400" dirty="0" smtClean="0"/>
                <a:t>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7413" y="3986049"/>
              <a:ext cx="6871837" cy="76316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3254" y="4369753"/>
              <a:ext cx="6871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ID,Title,#Downloads,#</a:t>
              </a:r>
              <a:r>
                <a:rPr lang="en-US" dirty="0" err="1" smtClean="0"/>
                <a:t>Seedes</a:t>
              </a:r>
              <a:r>
                <a:rPr lang="en-US" dirty="0" smtClean="0"/>
                <a:t>,#</a:t>
              </a:r>
              <a:r>
                <a:rPr lang="en-US" dirty="0" err="1" smtClean="0"/>
                <a:t>Leechers,U_time,U</a:t>
              </a:r>
              <a:r>
                <a:rPr lang="en-US" dirty="0" err="1"/>
                <a:t>_</a:t>
              </a:r>
              <a:r>
                <a:rPr lang="en-US" dirty="0" err="1" smtClean="0"/>
                <a:t>date,IMDB_ID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19284" y="4404753"/>
              <a:ext cx="1161955" cy="334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8276" y="4401330"/>
              <a:ext cx="233024" cy="3385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56861" y="4405035"/>
              <a:ext cx="1010834" cy="3385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cxnSp>
          <p:nvCxnSpPr>
            <p:cNvPr id="16" name="Straight Arrow Connector 15"/>
            <p:cNvCxnSpPr>
              <a:stCxn id="13" idx="2"/>
            </p:cNvCxnSpPr>
            <p:nvPr/>
          </p:nvCxnSpPr>
          <p:spPr>
            <a:xfrm>
              <a:off x="874788" y="4739884"/>
              <a:ext cx="0" cy="686373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2"/>
            </p:cNvCxnSpPr>
            <p:nvPr/>
          </p:nvCxnSpPr>
          <p:spPr>
            <a:xfrm flipH="1">
              <a:off x="1993128" y="4739085"/>
              <a:ext cx="107134" cy="687172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2"/>
            </p:cNvCxnSpPr>
            <p:nvPr/>
          </p:nvCxnSpPr>
          <p:spPr>
            <a:xfrm flipH="1">
              <a:off x="6321162" y="4743589"/>
              <a:ext cx="141116" cy="68295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96627" y="3965985"/>
              <a:ext cx="30333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Movie_data.csv</a:t>
              </a:r>
              <a:endParaRPr lang="en-US" sz="2400" dirty="0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2823635" y="8805209"/>
              <a:ext cx="577250" cy="676481"/>
            </a:xfrm>
            <a:prstGeom prst="down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7413" y="5433814"/>
              <a:ext cx="5936930" cy="337895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endParaRPr lang="en-US" sz="2400" dirty="0"/>
            </a:p>
            <a:p>
              <a:pPr marL="342900" indent="-342900">
                <a:buFont typeface="+mj-lt"/>
                <a:buAutoNum type="arabicPeriod"/>
              </a:pPr>
              <a:endParaRPr lang="en-US" sz="2400" dirty="0" smtClean="0"/>
            </a:p>
            <a:p>
              <a:pPr marL="342900" indent="-342900">
                <a:buFont typeface="+mj-lt"/>
                <a:buAutoNum type="arabicPeriod"/>
              </a:pPr>
              <a:endParaRPr lang="en-US" sz="2400" dirty="0" smtClean="0"/>
            </a:p>
            <a:p>
              <a:pPr marL="342900" indent="-342900">
                <a:buFont typeface="+mj-lt"/>
                <a:buAutoNum type="arabicPeriod"/>
              </a:pPr>
              <a:endParaRPr lang="en-US" sz="2400" dirty="0" smtClean="0"/>
            </a:p>
            <a:p>
              <a:pPr marL="342900" indent="-342900">
                <a:buFont typeface="+mj-lt"/>
                <a:buAutoNum type="arabicPeriod"/>
              </a:pPr>
              <a:endParaRPr lang="en-US" sz="2400" dirty="0" smtClean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090683" y="5426221"/>
              <a:ext cx="4657384" cy="34163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endParaRPr lang="en-US" sz="2400" dirty="0" smtClean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72803" y="8196210"/>
              <a:ext cx="3949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Movie_Title,rating</a:t>
              </a:r>
              <a:r>
                <a:rPr lang="en-US" dirty="0" smtClean="0"/>
                <a:t>,[Countries],Budget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1978" y="5426221"/>
              <a:ext cx="639099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/>
                <a:t>Process_torrent_data.py</a:t>
              </a:r>
              <a:endParaRPr lang="en-US" sz="240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sz="2400" dirty="0" smtClean="0"/>
                <a:t>Remove </a:t>
              </a:r>
              <a:r>
                <a:rPr lang="en-US" sz="2400" dirty="0" smtClean="0"/>
                <a:t>duplicated </a:t>
              </a:r>
              <a:r>
                <a:rPr lang="en-US" sz="2400" dirty="0" smtClean="0"/>
                <a:t>entries </a:t>
              </a:r>
              <a:r>
                <a:rPr lang="en-US" sz="2400" dirty="0" smtClean="0"/>
                <a:t>(</a:t>
              </a:r>
              <a:r>
                <a:rPr lang="en-US" sz="2400" dirty="0" smtClean="0">
                  <a:effectLst/>
                </a:rPr>
                <a:t>66864</a:t>
              </a:r>
              <a:r>
                <a:rPr lang="en-US" sz="2400" dirty="0" smtClean="0"/>
                <a:t>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400" dirty="0" smtClean="0"/>
                <a:t>Remove </a:t>
              </a:r>
              <a:r>
                <a:rPr lang="en-US" sz="2400" dirty="0" smtClean="0"/>
                <a:t>entries that have no valid IMDB ID (</a:t>
              </a:r>
              <a:r>
                <a:rPr lang="en-US" sz="2400" dirty="0" smtClean="0">
                  <a:effectLst/>
                </a:rPr>
                <a:t>62327 entries</a:t>
              </a:r>
              <a:r>
                <a:rPr lang="en-US" sz="2400" dirty="0" smtClean="0"/>
                <a:t>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400" dirty="0" smtClean="0"/>
                <a:t>Take unique IMDB IDs (</a:t>
              </a:r>
              <a:r>
                <a:rPr lang="en-US" sz="2400" dirty="0" smtClean="0">
                  <a:effectLst/>
                </a:rPr>
                <a:t>24881 unique titles</a:t>
              </a:r>
              <a:r>
                <a:rPr lang="en-US" sz="2400" dirty="0" smtClean="0"/>
                <a:t>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400" b="1" dirty="0" smtClean="0"/>
                <a:t>Download </a:t>
              </a:r>
              <a:r>
                <a:rPr lang="en-US" sz="2400" b="1" dirty="0" smtClean="0"/>
                <a:t>IMDB data for all IMDB IDs</a:t>
              </a:r>
              <a:endParaRPr lang="en-US" sz="240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sz="2400" dirty="0" smtClean="0"/>
                <a:t>Summarize </a:t>
              </a:r>
              <a:r>
                <a:rPr lang="en-US" sz="2400" dirty="0" smtClean="0"/>
                <a:t>number of torrents and downloads </a:t>
              </a:r>
              <a:r>
                <a:rPr lang="en-US" sz="2400" smtClean="0"/>
                <a:t>corresponding </a:t>
              </a:r>
              <a:r>
                <a:rPr lang="en-US" sz="2400" smtClean="0"/>
                <a:t>to a </a:t>
              </a:r>
              <a:r>
                <a:rPr lang="en-US" sz="2400" dirty="0" smtClean="0"/>
                <a:t>single IMDB </a:t>
              </a:r>
              <a:r>
                <a:rPr lang="en-US" sz="2400" dirty="0" smtClean="0"/>
                <a:t>ID</a:t>
              </a:r>
              <a:endParaRPr lang="en-US" sz="240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sz="2400" dirty="0" smtClean="0"/>
                <a:t>Save </a:t>
              </a:r>
              <a:r>
                <a:rPr lang="en-US" sz="2400" dirty="0" err="1" smtClean="0"/>
                <a:t>csv</a:t>
              </a:r>
              <a:r>
                <a:rPr lang="en-US" sz="2400" dirty="0" smtClean="0"/>
                <a:t> 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7414" y="9497368"/>
              <a:ext cx="6113326" cy="76316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6438" y="9879036"/>
              <a:ext cx="6044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IMDB_ID,IMDB_Title,#Downloads,#releases</a:t>
              </a:r>
              <a:r>
                <a:rPr lang="en-US" dirty="0" smtClean="0"/>
                <a:t>,[countries],Budget 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71386" y="9510550"/>
              <a:ext cx="386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Movie_IMDB_data.csv</a:t>
              </a:r>
              <a:endParaRPr lang="en-US" sz="2400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501185" y="7442647"/>
              <a:ext cx="589498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Down Arrow 57"/>
            <p:cNvSpPr/>
            <p:nvPr/>
          </p:nvSpPr>
          <p:spPr>
            <a:xfrm>
              <a:off x="2823635" y="3309568"/>
              <a:ext cx="577250" cy="676481"/>
            </a:xfrm>
            <a:prstGeom prst="down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208087" y="5519172"/>
              <a:ext cx="480457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/>
                <a:t>get_IMDB.py</a:t>
              </a:r>
              <a:endParaRPr lang="en-US" sz="2400" b="1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sz="2400" dirty="0" smtClean="0"/>
                <a:t>Download IMDB datasheet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400" dirty="0" smtClean="0"/>
                <a:t>Parses html with </a:t>
              </a:r>
              <a:r>
                <a:rPr lang="en-US" sz="2400" dirty="0" err="1" smtClean="0"/>
                <a:t>xpath</a:t>
              </a:r>
              <a:r>
                <a:rPr lang="en-US" sz="2400" dirty="0" smtClean="0"/>
                <a:t> expressions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400" dirty="0" smtClean="0"/>
                <a:t>Deals with missing data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400" dirty="0" smtClean="0"/>
                <a:t>Returns the following fields if exists:</a:t>
              </a:r>
            </a:p>
          </p:txBody>
        </p:sp>
        <p:cxnSp>
          <p:nvCxnSpPr>
            <p:cNvPr id="66" name="Straight Arrow Connector 65"/>
            <p:cNvCxnSpPr>
              <a:stCxn id="6" idx="2"/>
              <a:endCxn id="8" idx="0"/>
            </p:cNvCxnSpPr>
            <p:nvPr/>
          </p:nvCxnSpPr>
          <p:spPr>
            <a:xfrm>
              <a:off x="3119900" y="411349"/>
              <a:ext cx="0" cy="1017585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7" idx="2"/>
            </p:cNvCxnSpPr>
            <p:nvPr/>
          </p:nvCxnSpPr>
          <p:spPr>
            <a:xfrm>
              <a:off x="7883485" y="411349"/>
              <a:ext cx="0" cy="5014872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3119900" y="10260531"/>
              <a:ext cx="0" cy="55706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00288" y="10817591"/>
              <a:ext cx="6320452" cy="1015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Analysis &amp; Visualization</a:t>
              </a:r>
            </a:p>
            <a:p>
              <a:pPr algn="ctr"/>
              <a:r>
                <a:rPr lang="en-US" sz="2400" dirty="0" smtClean="0"/>
                <a:t>Python, pandas</a:t>
              </a:r>
              <a:r>
                <a:rPr lang="en-US" sz="2400" dirty="0"/>
                <a:t>, </a:t>
              </a:r>
              <a:r>
                <a:rPr lang="en-US" sz="2400" dirty="0" err="1" smtClean="0"/>
                <a:t>numpy</a:t>
              </a:r>
              <a:r>
                <a:rPr lang="en-US" sz="2400" dirty="0" smtClean="0"/>
                <a:t>, </a:t>
              </a:r>
              <a:r>
                <a:rPr lang="en-US" sz="2400" dirty="0" err="1"/>
                <a:t>matplotlib</a:t>
              </a:r>
              <a:r>
                <a:rPr lang="en-US" sz="2400" dirty="0" smtClean="0"/>
                <a:t> </a:t>
              </a:r>
              <a:r>
                <a:rPr lang="en-US" sz="2400" dirty="0" smtClean="0"/>
                <a:t>in </a:t>
              </a:r>
              <a:r>
                <a:rPr lang="en-US" sz="2400" dirty="0" err="1" smtClean="0"/>
                <a:t>Spyder</a:t>
              </a:r>
              <a:r>
                <a:rPr lang="en-US" sz="2400" dirty="0" smtClean="0"/>
                <a:t> IDE</a:t>
              </a:r>
              <a:endParaRPr lang="en-US" sz="24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514297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4314</TotalTime>
  <Words>141</Words>
  <Application>Microsoft Macintosh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Suveges</dc:creator>
  <cp:lastModifiedBy>Daniel Suveges</cp:lastModifiedBy>
  <cp:revision>14</cp:revision>
  <dcterms:created xsi:type="dcterms:W3CDTF">2014-07-12T03:39:36Z</dcterms:created>
  <dcterms:modified xsi:type="dcterms:W3CDTF">2014-07-17T05:06:36Z</dcterms:modified>
</cp:coreProperties>
</file>