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2048" y="-424"/>
      </p:cViewPr>
      <p:guideLst>
        <p:guide orient="horz" pos="1806"/>
        <p:guide pos="35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60B-1155-5046-952E-36D3C29E2E40}" type="datetimeFigureOut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C6D6-4881-924F-BC90-866E03997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8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60B-1155-5046-952E-36D3C29E2E40}" type="datetimeFigureOut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C6D6-4881-924F-BC90-866E03997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7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60B-1155-5046-952E-36D3C29E2E40}" type="datetimeFigureOut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C6D6-4881-924F-BC90-866E03997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1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60B-1155-5046-952E-36D3C29E2E40}" type="datetimeFigureOut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C6D6-4881-924F-BC90-866E03997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1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60B-1155-5046-952E-36D3C29E2E40}" type="datetimeFigureOut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C6D6-4881-924F-BC90-866E03997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6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60B-1155-5046-952E-36D3C29E2E40}" type="datetimeFigureOut">
              <a:rPr lang="en-US" smtClean="0"/>
              <a:t>7/11/14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C6D6-4881-924F-BC90-866E03997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60B-1155-5046-952E-36D3C29E2E40}" type="datetimeFigureOut">
              <a:rPr lang="en-US" smtClean="0"/>
              <a:t>7/11/14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C6D6-4881-924F-BC90-866E03997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5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60B-1155-5046-952E-36D3C29E2E40}" type="datetimeFigureOut">
              <a:rPr lang="en-US" smtClean="0"/>
              <a:t>7/11/14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C6D6-4881-924F-BC90-866E03997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3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60B-1155-5046-952E-36D3C29E2E40}" type="datetimeFigureOut">
              <a:rPr lang="en-US" smtClean="0"/>
              <a:t>7/11/14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C6D6-4881-924F-BC90-866E03997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2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60B-1155-5046-952E-36D3C29E2E40}" type="datetimeFigureOut">
              <a:rPr lang="en-US" smtClean="0"/>
              <a:t>7/11/14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C6D6-4881-924F-BC90-866E03997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60B-1155-5046-952E-36D3C29E2E40}" type="datetimeFigureOut">
              <a:rPr lang="en-US" smtClean="0"/>
              <a:t>7/11/14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C6D6-4881-924F-BC90-866E03997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9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0360B-1155-5046-952E-36D3C29E2E40}" type="datetimeFigureOut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0C6D6-4881-924F-BC90-866E03997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607414" y="-458412"/>
            <a:ext cx="9277991" cy="12187633"/>
            <a:chOff x="607414" y="-458412"/>
            <a:chExt cx="9277991" cy="12187633"/>
          </a:xfrm>
        </p:grpSpPr>
        <p:sp>
          <p:nvSpPr>
            <p:cNvPr id="4" name="Rectangle 3"/>
            <p:cNvSpPr/>
            <p:nvPr/>
          </p:nvSpPr>
          <p:spPr>
            <a:xfrm>
              <a:off x="607414" y="-458412"/>
              <a:ext cx="9277991" cy="1546243"/>
            </a:xfrm>
            <a:prstGeom prst="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71000">
                  <a:schemeClr val="bg1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24001" y="440479"/>
              <a:ext cx="1201023" cy="372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Internet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84535" y="-168492"/>
              <a:ext cx="2070730" cy="5798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nCore.cc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48120" y="-168492"/>
              <a:ext cx="2070730" cy="5798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IMDB.com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7414" y="1772433"/>
              <a:ext cx="5024972" cy="15290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 err="1" smtClean="0"/>
                <a:t>Download.pl</a:t>
              </a:r>
              <a:endParaRPr lang="en-US" b="1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Authentication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Download page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Parse data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Save </a:t>
              </a:r>
              <a:r>
                <a:rPr lang="en-US" dirty="0" err="1" smtClean="0"/>
                <a:t>csv</a:t>
              </a:r>
              <a:r>
                <a:rPr lang="en-US" dirty="0" smtClean="0"/>
                <a:t> (</a:t>
              </a:r>
              <a:r>
                <a:rPr lang="en-US" dirty="0" smtClean="0">
                  <a:effectLst/>
                </a:rPr>
                <a:t>67593 entries</a:t>
              </a:r>
              <a:r>
                <a:rPr lang="en-US" dirty="0" smtClean="0"/>
                <a:t>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7414" y="3986049"/>
              <a:ext cx="5024972" cy="7631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1679" y="4369753"/>
              <a:ext cx="49559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ID,Title,#Downloads,#</a:t>
              </a:r>
              <a:r>
                <a:rPr lang="en-US" sz="1400" dirty="0" err="1" smtClean="0"/>
                <a:t>Seedes</a:t>
              </a:r>
              <a:r>
                <a:rPr lang="en-US" sz="1400" dirty="0" smtClean="0"/>
                <a:t>,#</a:t>
              </a:r>
              <a:r>
                <a:rPr lang="en-US" sz="1400" dirty="0" err="1" smtClean="0"/>
                <a:t>Leechers,U_time,U</a:t>
              </a:r>
              <a:r>
                <a:rPr lang="en-US" sz="1400" dirty="0" err="1"/>
                <a:t>_</a:t>
              </a:r>
              <a:r>
                <a:rPr lang="en-US" sz="1400" dirty="0" err="1" smtClean="0"/>
                <a:t>date,IMDB_ID</a:t>
              </a:r>
              <a:r>
                <a:rPr lang="en-US" sz="1400" dirty="0" smtClean="0"/>
                <a:t> </a:t>
              </a:r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25245" y="4404753"/>
              <a:ext cx="94768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8276" y="4401330"/>
              <a:ext cx="233024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29967" y="4404753"/>
              <a:ext cx="728599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cxnSp>
          <p:nvCxnSpPr>
            <p:cNvPr id="16" name="Straight Arrow Connector 15"/>
            <p:cNvCxnSpPr>
              <a:stCxn id="13" idx="2"/>
            </p:cNvCxnSpPr>
            <p:nvPr/>
          </p:nvCxnSpPr>
          <p:spPr>
            <a:xfrm>
              <a:off x="874788" y="4678329"/>
              <a:ext cx="0" cy="747928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</p:cNvCxnSpPr>
            <p:nvPr/>
          </p:nvCxnSpPr>
          <p:spPr>
            <a:xfrm>
              <a:off x="1799088" y="4681752"/>
              <a:ext cx="0" cy="744505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2"/>
            </p:cNvCxnSpPr>
            <p:nvPr/>
          </p:nvCxnSpPr>
          <p:spPr>
            <a:xfrm>
              <a:off x="5194267" y="4681752"/>
              <a:ext cx="0" cy="744505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96627" y="3965985"/>
              <a:ext cx="303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Movie_data.csv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2823635" y="8805209"/>
              <a:ext cx="577250" cy="676481"/>
            </a:xfrm>
            <a:prstGeom prst="down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7414" y="5433814"/>
              <a:ext cx="5024972" cy="337895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endParaRPr lang="en-US" dirty="0" smtClean="0"/>
            </a:p>
            <a:p>
              <a:pPr marL="342900" indent="-342900">
                <a:buFont typeface="+mj-lt"/>
                <a:buAutoNum type="arabicPeriod"/>
              </a:pPr>
              <a:endParaRPr lang="en-US" dirty="0" smtClean="0"/>
            </a:p>
            <a:p>
              <a:pPr marL="342900" indent="-342900">
                <a:buFont typeface="+mj-lt"/>
                <a:buAutoNum type="arabicPeriod"/>
              </a:pPr>
              <a:endParaRPr lang="en-US" dirty="0" smtClean="0"/>
            </a:p>
            <a:p>
              <a:pPr marL="342900" indent="-342900">
                <a:buFont typeface="+mj-lt"/>
                <a:buAutoNum type="arabicPeriod"/>
              </a:pPr>
              <a:endParaRPr lang="en-US" dirty="0" smtClean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908829" y="5426257"/>
              <a:ext cx="3949311" cy="22934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endParaRPr lang="en-US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20277" y="7222629"/>
              <a:ext cx="312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Movie_Title,rating</a:t>
              </a:r>
              <a:r>
                <a:rPr lang="en-US" sz="1400" dirty="0" smtClean="0"/>
                <a:t>,[Countries],Budget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7259" y="5584990"/>
              <a:ext cx="4535508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Process_torrent_data.py</a:t>
              </a:r>
              <a:endParaRPr lang="en-US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Removing duplicated entries * (</a:t>
              </a:r>
              <a:r>
                <a:rPr lang="en-US" dirty="0" smtClean="0">
                  <a:effectLst/>
                </a:rPr>
                <a:t>66864</a:t>
              </a:r>
              <a:r>
                <a:rPr lang="en-US" dirty="0" smtClean="0"/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Removing entries that have no valid IMDB ID (</a:t>
              </a:r>
              <a:r>
                <a:rPr lang="en-US" dirty="0" smtClean="0">
                  <a:effectLst/>
                </a:rPr>
                <a:t>62327 entries</a:t>
              </a:r>
              <a:r>
                <a:rPr lang="en-US" dirty="0" smtClean="0"/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Take unique IMDB IDs (</a:t>
              </a:r>
              <a:r>
                <a:rPr lang="en-US" dirty="0" smtClean="0">
                  <a:effectLst/>
                </a:rPr>
                <a:t>24881 unique titles</a:t>
              </a:r>
              <a:r>
                <a:rPr lang="en-US" dirty="0" smtClean="0"/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b="1" dirty="0" smtClean="0"/>
                <a:t>Downloading IMDB data for all IMDB IDs</a:t>
              </a:r>
              <a:endParaRPr lang="en-US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Summarizing number of torrents and downloads corresponding a single IMDB ID.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Save </a:t>
              </a:r>
              <a:r>
                <a:rPr lang="en-US" dirty="0" err="1" smtClean="0"/>
                <a:t>csv</a:t>
              </a:r>
              <a:r>
                <a:rPr lang="en-US" dirty="0" smtClean="0"/>
                <a:t> 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7414" y="9497368"/>
              <a:ext cx="5024972" cy="7631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6438" y="9914318"/>
              <a:ext cx="49559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IMDB_ID,IMDB_Title,#Downloads,#releases</a:t>
              </a:r>
              <a:r>
                <a:rPr lang="en-US" sz="1400" dirty="0" smtClean="0"/>
                <a:t>,[countries],Budget 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71386" y="9510550"/>
              <a:ext cx="303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Movie_IMDB_data.csv</a:t>
              </a:r>
              <a:endParaRPr lang="en-US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5142922" y="7417146"/>
              <a:ext cx="1151066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Down Arrow 57"/>
            <p:cNvSpPr/>
            <p:nvPr/>
          </p:nvSpPr>
          <p:spPr>
            <a:xfrm>
              <a:off x="2823635" y="3309568"/>
              <a:ext cx="577250" cy="676481"/>
            </a:xfrm>
            <a:prstGeom prst="down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942455" y="5584990"/>
              <a:ext cx="3868651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get_IMDB.py</a:t>
              </a:r>
              <a:endParaRPr lang="en-US" b="1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Download IMDB datasheet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Parses html with </a:t>
              </a:r>
              <a:r>
                <a:rPr lang="en-US" dirty="0" err="1" smtClean="0"/>
                <a:t>xpath</a:t>
              </a:r>
              <a:r>
                <a:rPr lang="en-US" dirty="0" smtClean="0"/>
                <a:t> expressions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Deals with missing data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Returns the following fields if exists:</a:t>
              </a:r>
              <a:endParaRPr lang="en-US" dirty="0" smtClean="0"/>
            </a:p>
          </p:txBody>
        </p:sp>
        <p:cxnSp>
          <p:nvCxnSpPr>
            <p:cNvPr id="66" name="Straight Arrow Connector 65"/>
            <p:cNvCxnSpPr>
              <a:stCxn id="6" idx="2"/>
              <a:endCxn id="8" idx="0"/>
            </p:cNvCxnSpPr>
            <p:nvPr/>
          </p:nvCxnSpPr>
          <p:spPr>
            <a:xfrm>
              <a:off x="3119900" y="411349"/>
              <a:ext cx="0" cy="1361084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7" idx="2"/>
              <a:endCxn id="24" idx="0"/>
            </p:cNvCxnSpPr>
            <p:nvPr/>
          </p:nvCxnSpPr>
          <p:spPr>
            <a:xfrm>
              <a:off x="7883485" y="411349"/>
              <a:ext cx="0" cy="5014908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32" idx="2"/>
            </p:cNvCxnSpPr>
            <p:nvPr/>
          </p:nvCxnSpPr>
          <p:spPr>
            <a:xfrm>
              <a:off x="3119900" y="10260531"/>
              <a:ext cx="0" cy="960069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40696" y="11206001"/>
              <a:ext cx="27809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Visualization</a:t>
              </a:r>
              <a:endParaRPr lang="en-US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514297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130</Words>
  <Application>Microsoft Macintosh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Suveges</dc:creator>
  <cp:lastModifiedBy>Daniel Suveges</cp:lastModifiedBy>
  <cp:revision>10</cp:revision>
  <dcterms:created xsi:type="dcterms:W3CDTF">2014-07-12T03:39:36Z</dcterms:created>
  <dcterms:modified xsi:type="dcterms:W3CDTF">2014-07-13T02:14:00Z</dcterms:modified>
</cp:coreProperties>
</file>