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306" r:id="rId4"/>
    <p:sldId id="266" r:id="rId5"/>
    <p:sldId id="259" r:id="rId6"/>
    <p:sldId id="278" r:id="rId7"/>
    <p:sldId id="280" r:id="rId8"/>
    <p:sldId id="260" r:id="rId9"/>
    <p:sldId id="307" r:id="rId10"/>
    <p:sldId id="263" r:id="rId11"/>
    <p:sldId id="275" r:id="rId12"/>
    <p:sldId id="262" r:id="rId13"/>
    <p:sldId id="308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IBM Plex Mono" panose="020B0604020202020204" charset="-52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Source Code Pro" panose="020B0604020202020204" charset="0"/>
      <p:regular r:id="rId28"/>
      <p:bold r:id="rId29"/>
      <p:italic r:id="rId30"/>
      <p:boldItalic r:id="rId31"/>
    </p:embeddedFont>
    <p:embeddedFont>
      <p:font typeface="Poppi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807AFF-8BFF-476A-B103-299515EBAD2D}">
  <a:tblStyle styleId="{FE807AFF-8BFF-476A-B103-299515EBAD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45877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55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6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764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54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30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68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11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06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12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24ef22aa1ac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24ef22aa1ac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59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4ef22aa1ac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4ef22aa1ac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55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56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4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1" r:id="rId7"/>
    <p:sldLayoutId id="2147483662" r:id="rId8"/>
    <p:sldLayoutId id="2147483665" r:id="rId9"/>
    <p:sldLayoutId id="2147483670" r:id="rId10"/>
    <p:sldLayoutId id="2147483673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Georgia" panose="02040502050405020303" pitchFamily="18" charset="0"/>
              </a:rPr>
              <a:t>BRICS</a:t>
            </a:r>
            <a:r>
              <a:rPr lang="en-US" dirty="0">
                <a:latin typeface="Century Gothic" panose="020B0502020202020204" pitchFamily="34" charset="0"/>
              </a:rPr>
              <a:t>2024</a:t>
            </a:r>
            <a:r>
              <a:rPr lang="en-US" dirty="0">
                <a:latin typeface="Georgia" panose="02040502050405020303" pitchFamily="18" charset="0"/>
              </a:rPr>
              <a:t>-DroneDirection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500" dirty="0">
                <a:latin typeface="Georgia" panose="02040502050405020303" pitchFamily="18" charset="0"/>
              </a:rPr>
              <a:t>Directional antenna pointing system without using a navigation system to increase the UAV's communication range</a:t>
            </a:r>
            <a:endParaRPr lang="ru-RU" sz="2500" dirty="0">
              <a:latin typeface="Georgia" panose="02040502050405020303" pitchFamily="18" charset="0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Georgia" panose="02040502050405020303" pitchFamily="18" charset="0"/>
              </a:rPr>
              <a:t>Usage options</a:t>
            </a:r>
            <a:endParaRPr sz="3200" dirty="0">
              <a:latin typeface="Georgia" panose="02040502050405020303" pitchFamily="18" charset="0"/>
            </a:endParaRPr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6319001" y="1986437"/>
            <a:ext cx="1981800" cy="663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1800" dirty="0">
                <a:latin typeface="Georgia" panose="02040502050405020303" pitchFamily="18" charset="0"/>
              </a:rPr>
              <a:t>Educational institutions</a:t>
            </a:r>
            <a:endParaRPr sz="1800" dirty="0">
              <a:latin typeface="Georgia" panose="02040502050405020303" pitchFamily="18" charset="0"/>
            </a:endParaRP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720000" y="2665749"/>
            <a:ext cx="2426156" cy="146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Georgia" panose="02040502050405020303" pitchFamily="18" charset="0"/>
              </a:rPr>
              <a:t>Cheaper cost per flight hour when broadcasting UAV video over long distances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3374756" y="2649974"/>
            <a:ext cx="2394487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Georgia" panose="02040502050405020303" pitchFamily="18" charset="0"/>
              </a:rPr>
              <a:t>Low cost of components installed </a:t>
            </a:r>
            <a:r>
              <a:rPr lang="en-US" sz="1600" dirty="0" smtClean="0">
                <a:latin typeface="Georgia" panose="02040502050405020303" pitchFamily="18" charset="0"/>
              </a:rPr>
              <a:t>in </a:t>
            </a:r>
            <a:r>
              <a:rPr lang="en-US" sz="1600" dirty="0">
                <a:latin typeface="Georgia" panose="02040502050405020303" pitchFamily="18" charset="0"/>
              </a:rPr>
              <a:t>the UAV in the face of </a:t>
            </a:r>
            <a:r>
              <a:rPr lang="en-US" sz="1600" dirty="0" smtClean="0">
                <a:latin typeface="Georgia" panose="02040502050405020303" pitchFamily="18" charset="0"/>
              </a:rPr>
              <a:t>the equipment loss risks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6301247" y="2649975"/>
            <a:ext cx="2160333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 smtClean="0">
                <a:latin typeface="Georgia" panose="02040502050405020303" pitchFamily="18" charset="0"/>
              </a:rPr>
              <a:t>Can be used for educational purposes due to the low cost of components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872710" y="2083877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1800" dirty="0">
                <a:latin typeface="Georgia" panose="02040502050405020303" pitchFamily="18" charset="0"/>
              </a:rPr>
              <a:t>Racing</a:t>
            </a:r>
            <a:endParaRPr sz="1800" dirty="0">
              <a:latin typeface="Georgia" panose="02040502050405020303" pitchFamily="18" charset="0"/>
            </a:endParaRP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3423859" y="208032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1800" dirty="0">
                <a:latin typeface="Georgia" panose="02040502050405020303" pitchFamily="18" charset="0"/>
              </a:rPr>
              <a:t>Forest fires</a:t>
            </a:r>
            <a:endParaRPr sz="1800" dirty="0">
              <a:latin typeface="Georgia" panose="02040502050405020303" pitchFamily="18" charset="0"/>
            </a:endParaRPr>
          </a:p>
        </p:txBody>
      </p:sp>
      <p:grpSp>
        <p:nvGrpSpPr>
          <p:cNvPr id="64" name="Google Shape;11174;p78"/>
          <p:cNvGrpSpPr/>
          <p:nvPr/>
        </p:nvGrpSpPr>
        <p:grpSpPr>
          <a:xfrm>
            <a:off x="1643357" y="1614287"/>
            <a:ext cx="440505" cy="290018"/>
            <a:chOff x="5727616" y="4204699"/>
            <a:chExt cx="440505" cy="290018"/>
          </a:xfrm>
          <a:solidFill>
            <a:schemeClr val="tx2"/>
          </a:solidFill>
        </p:grpSpPr>
        <p:sp>
          <p:nvSpPr>
            <p:cNvPr id="65" name="Google Shape;11175;p78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176;p78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177;p78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178;p78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179;p78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180;p78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181;p78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182;p78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0929;p78"/>
          <p:cNvGrpSpPr/>
          <p:nvPr/>
        </p:nvGrpSpPr>
        <p:grpSpPr>
          <a:xfrm>
            <a:off x="7122356" y="1544332"/>
            <a:ext cx="381346" cy="368644"/>
            <a:chOff x="4675986" y="2745684"/>
            <a:chExt cx="381346" cy="368644"/>
          </a:xfrm>
          <a:solidFill>
            <a:schemeClr val="tx2"/>
          </a:solidFill>
        </p:grpSpPr>
        <p:sp>
          <p:nvSpPr>
            <p:cNvPr id="74" name="Google Shape;10930;p78"/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931;p78"/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3941;p83"/>
          <p:cNvGrpSpPr/>
          <p:nvPr/>
        </p:nvGrpSpPr>
        <p:grpSpPr>
          <a:xfrm>
            <a:off x="4322167" y="1545680"/>
            <a:ext cx="185184" cy="367296"/>
            <a:chOff x="7531277" y="2886354"/>
            <a:chExt cx="185184" cy="367296"/>
          </a:xfrm>
          <a:solidFill>
            <a:schemeClr val="tx2"/>
          </a:solidFill>
        </p:grpSpPr>
        <p:sp>
          <p:nvSpPr>
            <p:cNvPr id="77" name="Google Shape;13942;p83"/>
            <p:cNvSpPr/>
            <p:nvPr/>
          </p:nvSpPr>
          <p:spPr>
            <a:xfrm>
              <a:off x="7531277" y="2886354"/>
              <a:ext cx="185184" cy="367296"/>
            </a:xfrm>
            <a:custGeom>
              <a:avLst/>
              <a:gdLst/>
              <a:ahLst/>
              <a:cxnLst/>
              <a:rect l="l" t="t" r="r" b="b"/>
              <a:pathLst>
                <a:path w="5787" h="11478" extrusionOk="0">
                  <a:moveTo>
                    <a:pt x="2894" y="667"/>
                  </a:moveTo>
                  <a:lnTo>
                    <a:pt x="4810" y="5775"/>
                  </a:lnTo>
                  <a:lnTo>
                    <a:pt x="3977" y="5775"/>
                  </a:lnTo>
                  <a:cubicBezTo>
                    <a:pt x="3894" y="5775"/>
                    <a:pt x="3822" y="5846"/>
                    <a:pt x="3822" y="5942"/>
                  </a:cubicBezTo>
                  <a:cubicBezTo>
                    <a:pt x="3822" y="6025"/>
                    <a:pt x="3894" y="6096"/>
                    <a:pt x="3977" y="6096"/>
                  </a:cubicBezTo>
                  <a:lnTo>
                    <a:pt x="4179" y="6096"/>
                  </a:lnTo>
                  <a:lnTo>
                    <a:pt x="5156" y="8287"/>
                  </a:lnTo>
                  <a:lnTo>
                    <a:pt x="4513" y="8287"/>
                  </a:lnTo>
                  <a:cubicBezTo>
                    <a:pt x="4429" y="8287"/>
                    <a:pt x="4358" y="8359"/>
                    <a:pt x="4358" y="8454"/>
                  </a:cubicBezTo>
                  <a:cubicBezTo>
                    <a:pt x="4358" y="8549"/>
                    <a:pt x="4429" y="8620"/>
                    <a:pt x="4513" y="8620"/>
                  </a:cubicBezTo>
                  <a:lnTo>
                    <a:pt x="4632" y="8620"/>
                  </a:lnTo>
                  <a:lnTo>
                    <a:pt x="5310" y="9716"/>
                  </a:lnTo>
                  <a:lnTo>
                    <a:pt x="500" y="9716"/>
                  </a:lnTo>
                  <a:lnTo>
                    <a:pt x="1167" y="8620"/>
                  </a:lnTo>
                  <a:lnTo>
                    <a:pt x="2894" y="8620"/>
                  </a:lnTo>
                  <a:cubicBezTo>
                    <a:pt x="2977" y="8620"/>
                    <a:pt x="3060" y="8549"/>
                    <a:pt x="3060" y="8454"/>
                  </a:cubicBezTo>
                  <a:cubicBezTo>
                    <a:pt x="3060" y="8359"/>
                    <a:pt x="2977" y="8287"/>
                    <a:pt x="2894" y="8287"/>
                  </a:cubicBezTo>
                  <a:lnTo>
                    <a:pt x="631" y="8287"/>
                  </a:lnTo>
                  <a:lnTo>
                    <a:pt x="1608" y="6096"/>
                  </a:lnTo>
                  <a:lnTo>
                    <a:pt x="2346" y="6096"/>
                  </a:lnTo>
                  <a:cubicBezTo>
                    <a:pt x="2429" y="6096"/>
                    <a:pt x="2501" y="6025"/>
                    <a:pt x="2501" y="5942"/>
                  </a:cubicBezTo>
                  <a:cubicBezTo>
                    <a:pt x="2501" y="5846"/>
                    <a:pt x="2429" y="5775"/>
                    <a:pt x="2346" y="5775"/>
                  </a:cubicBezTo>
                  <a:lnTo>
                    <a:pt x="977" y="5775"/>
                  </a:lnTo>
                  <a:lnTo>
                    <a:pt x="2894" y="667"/>
                  </a:lnTo>
                  <a:close/>
                  <a:moveTo>
                    <a:pt x="3263" y="10049"/>
                  </a:moveTo>
                  <a:lnTo>
                    <a:pt x="3263" y="11145"/>
                  </a:lnTo>
                  <a:lnTo>
                    <a:pt x="2524" y="11145"/>
                  </a:lnTo>
                  <a:lnTo>
                    <a:pt x="2524" y="10049"/>
                  </a:lnTo>
                  <a:close/>
                  <a:moveTo>
                    <a:pt x="2882" y="0"/>
                  </a:moveTo>
                  <a:cubicBezTo>
                    <a:pt x="2810" y="0"/>
                    <a:pt x="2751" y="48"/>
                    <a:pt x="2715" y="108"/>
                  </a:cubicBezTo>
                  <a:lnTo>
                    <a:pt x="560" y="5870"/>
                  </a:lnTo>
                  <a:cubicBezTo>
                    <a:pt x="548" y="5906"/>
                    <a:pt x="548" y="5965"/>
                    <a:pt x="572" y="6013"/>
                  </a:cubicBezTo>
                  <a:cubicBezTo>
                    <a:pt x="596" y="6061"/>
                    <a:pt x="667" y="6084"/>
                    <a:pt x="703" y="6084"/>
                  </a:cubicBezTo>
                  <a:lnTo>
                    <a:pt x="1227" y="6084"/>
                  </a:lnTo>
                  <a:lnTo>
                    <a:pt x="203" y="8359"/>
                  </a:lnTo>
                  <a:cubicBezTo>
                    <a:pt x="167" y="8406"/>
                    <a:pt x="191" y="8478"/>
                    <a:pt x="215" y="8525"/>
                  </a:cubicBezTo>
                  <a:cubicBezTo>
                    <a:pt x="250" y="8573"/>
                    <a:pt x="298" y="8597"/>
                    <a:pt x="369" y="8597"/>
                  </a:cubicBezTo>
                  <a:lnTo>
                    <a:pt x="750" y="8597"/>
                  </a:lnTo>
                  <a:lnTo>
                    <a:pt x="36" y="9787"/>
                  </a:lnTo>
                  <a:cubicBezTo>
                    <a:pt x="0" y="9835"/>
                    <a:pt x="0" y="9906"/>
                    <a:pt x="36" y="9954"/>
                  </a:cubicBezTo>
                  <a:cubicBezTo>
                    <a:pt x="72" y="10013"/>
                    <a:pt x="119" y="10049"/>
                    <a:pt x="191" y="10049"/>
                  </a:cubicBezTo>
                  <a:lnTo>
                    <a:pt x="2179" y="10049"/>
                  </a:lnTo>
                  <a:lnTo>
                    <a:pt x="2179" y="11145"/>
                  </a:lnTo>
                  <a:lnTo>
                    <a:pt x="1989" y="11145"/>
                  </a:lnTo>
                  <a:cubicBezTo>
                    <a:pt x="1893" y="11145"/>
                    <a:pt x="1822" y="11228"/>
                    <a:pt x="1822" y="11311"/>
                  </a:cubicBezTo>
                  <a:cubicBezTo>
                    <a:pt x="1822" y="11407"/>
                    <a:pt x="1893" y="11478"/>
                    <a:pt x="1989" y="11478"/>
                  </a:cubicBezTo>
                  <a:lnTo>
                    <a:pt x="3786" y="11478"/>
                  </a:lnTo>
                  <a:cubicBezTo>
                    <a:pt x="3870" y="11478"/>
                    <a:pt x="3953" y="11407"/>
                    <a:pt x="3953" y="11311"/>
                  </a:cubicBezTo>
                  <a:cubicBezTo>
                    <a:pt x="3953" y="11228"/>
                    <a:pt x="3870" y="11145"/>
                    <a:pt x="3786" y="11145"/>
                  </a:cubicBezTo>
                  <a:lnTo>
                    <a:pt x="3596" y="11145"/>
                  </a:lnTo>
                  <a:lnTo>
                    <a:pt x="3596" y="10049"/>
                  </a:lnTo>
                  <a:lnTo>
                    <a:pt x="5584" y="10049"/>
                  </a:lnTo>
                  <a:cubicBezTo>
                    <a:pt x="5644" y="10049"/>
                    <a:pt x="5703" y="10013"/>
                    <a:pt x="5739" y="9954"/>
                  </a:cubicBezTo>
                  <a:cubicBezTo>
                    <a:pt x="5787" y="9918"/>
                    <a:pt x="5787" y="9859"/>
                    <a:pt x="5739" y="9787"/>
                  </a:cubicBezTo>
                  <a:lnTo>
                    <a:pt x="5025" y="8597"/>
                  </a:lnTo>
                  <a:lnTo>
                    <a:pt x="5406" y="8597"/>
                  </a:lnTo>
                  <a:cubicBezTo>
                    <a:pt x="5465" y="8597"/>
                    <a:pt x="5513" y="8573"/>
                    <a:pt x="5549" y="8525"/>
                  </a:cubicBezTo>
                  <a:cubicBezTo>
                    <a:pt x="5572" y="8490"/>
                    <a:pt x="5572" y="8418"/>
                    <a:pt x="5561" y="8359"/>
                  </a:cubicBezTo>
                  <a:lnTo>
                    <a:pt x="4537" y="6084"/>
                  </a:lnTo>
                  <a:lnTo>
                    <a:pt x="5049" y="6084"/>
                  </a:lnTo>
                  <a:cubicBezTo>
                    <a:pt x="5108" y="6084"/>
                    <a:pt x="5156" y="6061"/>
                    <a:pt x="5191" y="6013"/>
                  </a:cubicBezTo>
                  <a:cubicBezTo>
                    <a:pt x="5215" y="5965"/>
                    <a:pt x="5227" y="5906"/>
                    <a:pt x="5203" y="5870"/>
                  </a:cubicBezTo>
                  <a:lnTo>
                    <a:pt x="3048" y="108"/>
                  </a:lnTo>
                  <a:cubicBezTo>
                    <a:pt x="3013" y="48"/>
                    <a:pt x="2953" y="0"/>
                    <a:pt x="28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43;p83"/>
            <p:cNvSpPr/>
            <p:nvPr/>
          </p:nvSpPr>
          <p:spPr>
            <a:xfrm>
              <a:off x="7642157" y="3151154"/>
              <a:ext cx="16032" cy="10688"/>
            </a:xfrm>
            <a:custGeom>
              <a:avLst/>
              <a:gdLst/>
              <a:ahLst/>
              <a:cxnLst/>
              <a:rect l="l" t="t" r="r" b="b"/>
              <a:pathLst>
                <a:path w="501" h="334" extrusionOk="0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34"/>
                    <a:pt x="155" y="334"/>
                  </a:cubicBezTo>
                  <a:lnTo>
                    <a:pt x="333" y="334"/>
                  </a:lnTo>
                  <a:cubicBezTo>
                    <a:pt x="429" y="334"/>
                    <a:pt x="500" y="250"/>
                    <a:pt x="500" y="167"/>
                  </a:cubicBezTo>
                  <a:cubicBezTo>
                    <a:pt x="500" y="72"/>
                    <a:pt x="429" y="0"/>
                    <a:pt x="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944;p83"/>
            <p:cNvSpPr/>
            <p:nvPr/>
          </p:nvSpPr>
          <p:spPr>
            <a:xfrm>
              <a:off x="7625005" y="3070738"/>
              <a:ext cx="16032" cy="10336"/>
            </a:xfrm>
            <a:custGeom>
              <a:avLst/>
              <a:gdLst/>
              <a:ahLst/>
              <a:cxnLst/>
              <a:rect l="l" t="t" r="r" b="b"/>
              <a:pathLst>
                <a:path w="50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334" y="322"/>
                  </a:lnTo>
                  <a:cubicBezTo>
                    <a:pt x="429" y="322"/>
                    <a:pt x="500" y="251"/>
                    <a:pt x="500" y="168"/>
                  </a:cubicBezTo>
                  <a:cubicBezTo>
                    <a:pt x="500" y="72"/>
                    <a:pt x="429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Georgia" panose="02040502050405020303" pitchFamily="18" charset="0"/>
              </a:rPr>
              <a:t>Technology</a:t>
            </a:r>
            <a:endParaRPr sz="3200" dirty="0">
              <a:latin typeface="Georgia" panose="02040502050405020303" pitchFamily="18" charset="0"/>
            </a:endParaRPr>
          </a:p>
        </p:txBody>
      </p:sp>
      <p:sp>
        <p:nvSpPr>
          <p:cNvPr id="2124" name="Google Shape;2124;p54"/>
          <p:cNvSpPr txBox="1"/>
          <p:nvPr/>
        </p:nvSpPr>
        <p:spPr>
          <a:xfrm>
            <a:off x="791302" y="2651108"/>
            <a:ext cx="3610764" cy="117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>
                <a:latin typeface="Georgia" panose="02040502050405020303" pitchFamily="18" charset="0"/>
              </a:rPr>
              <a:t>Server</a:t>
            </a:r>
            <a:r>
              <a:rPr lang="en-US" sz="1600" dirty="0">
                <a:latin typeface="Georgia" panose="02040502050405020303" pitchFamily="18" charset="0"/>
              </a:rPr>
              <a:t>: Raspberry Pi </a:t>
            </a:r>
            <a:endParaRPr lang="ru-RU" sz="1600" dirty="0" smtClean="0">
              <a:latin typeface="Georgia" panose="02040502050405020303" pitchFamily="18" charset="0"/>
            </a:endParaRPr>
          </a:p>
          <a:p>
            <a:r>
              <a:rPr lang="en-US" sz="1600" dirty="0" smtClean="0">
                <a:latin typeface="Georgia" panose="02040502050405020303" pitchFamily="18" charset="0"/>
              </a:rPr>
              <a:t>Antenna </a:t>
            </a:r>
            <a:r>
              <a:rPr lang="en-US" sz="1600" dirty="0">
                <a:latin typeface="Georgia" panose="02040502050405020303" pitchFamily="18" charset="0"/>
              </a:rPr>
              <a:t>Tracker: </a:t>
            </a:r>
            <a:endParaRPr lang="ru-RU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Arduino</a:t>
            </a:r>
            <a:endParaRPr lang="ru-RU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Georgia" panose="02040502050405020303" pitchFamily="18" charset="0"/>
              </a:rPr>
              <a:t>SkyDroid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PF V </a:t>
            </a:r>
            <a:r>
              <a:rPr lang="en-US" sz="1600" dirty="0" smtClean="0">
                <a:latin typeface="Georgia" panose="02040502050405020303" pitchFamily="18" charset="0"/>
              </a:rPr>
              <a:t>5.8G</a:t>
            </a:r>
            <a:endParaRPr lang="ru-RU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Directional Antennas</a:t>
            </a:r>
            <a:endParaRPr lang="ru-RU" sz="1600" dirty="0" smtClean="0">
              <a:latin typeface="Georgia" panose="02040502050405020303" pitchFamily="18" charset="0"/>
            </a:endParaRPr>
          </a:p>
        </p:txBody>
      </p:sp>
      <p:grpSp>
        <p:nvGrpSpPr>
          <p:cNvPr id="4" name="Google Shape;12714;p81"/>
          <p:cNvGrpSpPr/>
          <p:nvPr/>
        </p:nvGrpSpPr>
        <p:grpSpPr>
          <a:xfrm>
            <a:off x="1933996" y="1658315"/>
            <a:ext cx="406652" cy="404427"/>
            <a:chOff x="3527780" y="2885263"/>
            <a:chExt cx="347435" cy="345534"/>
          </a:xfrm>
          <a:solidFill>
            <a:schemeClr val="tx2"/>
          </a:solidFill>
        </p:grpSpPr>
        <p:sp>
          <p:nvSpPr>
            <p:cNvPr id="5" name="Google Shape;12715;p81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16;p81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17;p81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18;p81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19;p81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20;p81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21;p81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22;p81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23;p81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24;p81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25;p81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26;p81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27;p81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28;p81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29;p81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30;p81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31;p81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32;p81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33;p81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34;p81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35;p81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6;p81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37;p81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4620760" y="2758989"/>
            <a:ext cx="3912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Georgia" panose="02040502050405020303" pitchFamily="18" charset="0"/>
              </a:rPr>
              <a:t>Frontend</a:t>
            </a:r>
            <a:r>
              <a:rPr lang="en-US" sz="1600" dirty="0">
                <a:latin typeface="Georgia" panose="02040502050405020303" pitchFamily="18" charset="0"/>
              </a:rPr>
              <a:t>: </a:t>
            </a:r>
            <a:r>
              <a:rPr lang="en-US" sz="1600" dirty="0" err="1" smtClean="0">
                <a:latin typeface="Georgia" panose="02040502050405020303" pitchFamily="18" charset="0"/>
              </a:rPr>
              <a:t>Vue</a:t>
            </a:r>
            <a:r>
              <a:rPr lang="ru-RU" sz="1600" dirty="0" smtClean="0">
                <a:latin typeface="Georgia" panose="02040502050405020303" pitchFamily="18" charset="0"/>
              </a:rPr>
              <a:t>.</a:t>
            </a:r>
            <a:r>
              <a:rPr lang="en-US" sz="1600" dirty="0" err="1">
                <a:latin typeface="Georgia" panose="02040502050405020303" pitchFamily="18" charset="0"/>
              </a:rPr>
              <a:t>j</a:t>
            </a:r>
            <a:r>
              <a:rPr lang="en-US" sz="1600" dirty="0" err="1" smtClean="0">
                <a:latin typeface="Georgia" panose="02040502050405020303" pitchFamily="18" charset="0"/>
              </a:rPr>
              <a:t>s</a:t>
            </a:r>
            <a:endParaRPr lang="ru-RU" sz="1600" dirty="0">
              <a:latin typeface="Georgia" panose="02040502050405020303" pitchFamily="18" charset="0"/>
            </a:endParaRPr>
          </a:p>
          <a:p>
            <a:r>
              <a:rPr lang="en-US" sz="1600" dirty="0" smtClean="0">
                <a:latin typeface="Georgia" panose="02040502050405020303" pitchFamily="18" charset="0"/>
              </a:rPr>
              <a:t>Backend</a:t>
            </a:r>
            <a:r>
              <a:rPr lang="en-US" sz="1600" dirty="0">
                <a:latin typeface="Georgia" panose="02040502050405020303" pitchFamily="18" charset="0"/>
              </a:rPr>
              <a:t>: Python (</a:t>
            </a:r>
            <a:r>
              <a:rPr lang="en-US" sz="1600" dirty="0" err="1" smtClean="0">
                <a:latin typeface="Georgia" panose="02040502050405020303" pitchFamily="18" charset="0"/>
              </a:rPr>
              <a:t>FastAPI</a:t>
            </a:r>
            <a:r>
              <a:rPr lang="en-US" sz="1600" dirty="0">
                <a:latin typeface="Georgia" panose="02040502050405020303" pitchFamily="18" charset="0"/>
              </a:rPr>
              <a:t>)</a:t>
            </a:r>
            <a:endParaRPr lang="ru-RU" sz="1600" dirty="0" smtClean="0">
              <a:latin typeface="Georgia" panose="02040502050405020303" pitchFamily="18" charset="0"/>
            </a:endParaRPr>
          </a:p>
          <a:p>
            <a:r>
              <a:rPr lang="en-US" sz="1600" dirty="0" smtClean="0">
                <a:latin typeface="Georgia" panose="02040502050405020303" pitchFamily="18" charset="0"/>
              </a:rPr>
              <a:t>Antenna </a:t>
            </a:r>
            <a:r>
              <a:rPr lang="en-US" sz="1600" dirty="0">
                <a:latin typeface="Georgia" panose="02040502050405020303" pitchFamily="18" charset="0"/>
              </a:rPr>
              <a:t>Tracker: C </a:t>
            </a:r>
            <a:r>
              <a:rPr lang="en-US" sz="1600" dirty="0" err="1">
                <a:latin typeface="Georgia" panose="02040502050405020303" pitchFamily="18" charset="0"/>
              </a:rPr>
              <a:t>lang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30096" y="2243022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Georgia" panose="02040502050405020303" pitchFamily="18" charset="0"/>
              </a:rPr>
              <a:t>Hardware</a:t>
            </a:r>
            <a:r>
              <a:rPr lang="en-US" sz="1600" b="1" dirty="0" smtClean="0">
                <a:latin typeface="Georgia" panose="02040502050405020303" pitchFamily="18" charset="0"/>
              </a:rPr>
              <a:t> </a:t>
            </a:r>
            <a:endParaRPr lang="ru-RU" sz="1600" b="1" dirty="0">
              <a:latin typeface="Georgia" panose="02040502050405020303" pitchFamily="18" charset="0"/>
            </a:endParaRPr>
          </a:p>
        </p:txBody>
      </p:sp>
      <p:grpSp>
        <p:nvGrpSpPr>
          <p:cNvPr id="31" name="Google Shape;2473;p65"/>
          <p:cNvGrpSpPr/>
          <p:nvPr/>
        </p:nvGrpSpPr>
        <p:grpSpPr>
          <a:xfrm>
            <a:off x="6331782" y="1689291"/>
            <a:ext cx="449582" cy="398132"/>
            <a:chOff x="713167" y="740543"/>
            <a:chExt cx="476707" cy="422153"/>
          </a:xfrm>
        </p:grpSpPr>
        <p:sp>
          <p:nvSpPr>
            <p:cNvPr id="32" name="Google Shape;2474;p65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75;p65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76;p65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77;p65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78;p65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79;p65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80;p65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81;p65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82;p65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83;p65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4;p65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85;p65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86;p65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87;p65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88;p65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9;p65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0;p65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91;p65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92;p65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93;p65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94;p65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5;p65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96;p65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97;p65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4844004" y="2243022"/>
            <a:ext cx="346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Georgia" panose="02040502050405020303" pitchFamily="18" charset="0"/>
              </a:rPr>
              <a:t>Development </a:t>
            </a:r>
            <a:r>
              <a:rPr lang="en-US" sz="1800" b="1" dirty="0" smtClean="0">
                <a:latin typeface="Georgia" panose="02040502050405020303" pitchFamily="18" charset="0"/>
              </a:rPr>
              <a:t>Environment </a:t>
            </a:r>
            <a:endParaRPr lang="ru-RU" sz="1800"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Georgia" panose="02040502050405020303" pitchFamily="18" charset="0"/>
              </a:rPr>
              <a:t>Progress to date</a:t>
            </a:r>
            <a:endParaRPr sz="3200" dirty="0">
              <a:latin typeface="Georgia" panose="02040502050405020303" pitchFamily="18" charset="0"/>
            </a:endParaRPr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4626509" y="2382919"/>
            <a:ext cx="4337331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Georgia" panose="02040502050405020303" pitchFamily="18" charset="0"/>
              </a:rPr>
              <a:t>web application </a:t>
            </a:r>
            <a:r>
              <a:rPr lang="en-US" sz="1600" dirty="0" smtClean="0">
                <a:latin typeface="Georgia" panose="02040502050405020303" pitchFamily="18" charset="0"/>
              </a:rPr>
              <a:t>modernization</a:t>
            </a:r>
            <a:endParaRPr lang="ru-RU" sz="16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Georgia" panose="02040502050405020303" pitchFamily="18" charset="0"/>
              </a:rPr>
              <a:t>implementation </a:t>
            </a:r>
            <a:r>
              <a:rPr lang="en-US" sz="1600" dirty="0">
                <a:latin typeface="Georgia" panose="02040502050405020303" pitchFamily="18" charset="0"/>
              </a:rPr>
              <a:t>of a digital communication </a:t>
            </a:r>
            <a:r>
              <a:rPr lang="en-US" sz="1600" dirty="0" smtClean="0">
                <a:latin typeface="Georgia" panose="02040502050405020303" pitchFamily="18" charset="0"/>
              </a:rPr>
              <a:t>model</a:t>
            </a:r>
            <a:endParaRPr lang="ru-RU" sz="16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Georgia" panose="02040502050405020303" pitchFamily="18" charset="0"/>
              </a:rPr>
              <a:t>modernization </a:t>
            </a:r>
            <a:r>
              <a:rPr lang="en-US" sz="1600" dirty="0">
                <a:latin typeface="Georgia" panose="02040502050405020303" pitchFamily="18" charset="0"/>
              </a:rPr>
              <a:t>of the design to increase </a:t>
            </a:r>
            <a:r>
              <a:rPr lang="en-US" sz="1600" dirty="0" smtClean="0">
                <a:latin typeface="Georgia" panose="02040502050405020303" pitchFamily="18" charset="0"/>
              </a:rPr>
              <a:t>durability</a:t>
            </a:r>
            <a:endParaRPr lang="ru-RU" sz="16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Georgia" panose="02040502050405020303" pitchFamily="18" charset="0"/>
              </a:rPr>
              <a:t>design </a:t>
            </a:r>
            <a:r>
              <a:rPr lang="en-US" sz="1600" dirty="0">
                <a:latin typeface="Georgia" panose="02040502050405020303" pitchFamily="18" charset="0"/>
              </a:rPr>
              <a:t>simplification</a:t>
            </a:r>
            <a:endParaRPr lang="ru-RU" sz="1600" dirty="0">
              <a:latin typeface="Georgia" panose="02040502050405020303" pitchFamily="18" charset="0"/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2382919"/>
            <a:ext cx="34241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Georgia" panose="02040502050405020303" pitchFamily="18" charset="0"/>
              </a:rPr>
              <a:t>developed web </a:t>
            </a:r>
            <a:r>
              <a:rPr lang="en-US" sz="1600" dirty="0" smtClean="0">
                <a:latin typeface="Georgia" panose="02040502050405020303" pitchFamily="18" charset="0"/>
              </a:rPr>
              <a:t>application</a:t>
            </a:r>
            <a:endParaRPr lang="ru-RU" sz="16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Georgia" panose="02040502050405020303" pitchFamily="18" charset="0"/>
              </a:rPr>
              <a:t>analog </a:t>
            </a:r>
            <a:r>
              <a:rPr lang="en-US" sz="1600" dirty="0">
                <a:latin typeface="Georgia" panose="02040502050405020303" pitchFamily="18" charset="0"/>
              </a:rPr>
              <a:t>antenna </a:t>
            </a:r>
            <a:r>
              <a:rPr lang="en-US" sz="1600" dirty="0" smtClean="0">
                <a:latin typeface="Georgia" panose="02040502050405020303" pitchFamily="18" charset="0"/>
              </a:rPr>
              <a:t>tracker</a:t>
            </a:r>
            <a:endParaRPr lang="ru-RU" sz="16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Georgia" panose="02040502050405020303" pitchFamily="18" charset="0"/>
              </a:rPr>
              <a:t>antenna </a:t>
            </a:r>
            <a:r>
              <a:rPr lang="en-US" sz="1600" dirty="0">
                <a:latin typeface="Georgia" panose="02040502050405020303" pitchFamily="18" charset="0"/>
              </a:rPr>
              <a:t>tracker design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5262132" y="2017927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1800" dirty="0">
                <a:latin typeface="Georgia" panose="02040502050405020303" pitchFamily="18" charset="0"/>
              </a:rPr>
              <a:t>In the future</a:t>
            </a:r>
            <a:endParaRPr sz="1800" dirty="0">
              <a:latin typeface="Georgia" panose="02040502050405020303" pitchFamily="18" charset="0"/>
            </a:endParaRPr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>
                <a:latin typeface="Georgia" panose="02040502050405020303" pitchFamily="18" charset="0"/>
              </a:rPr>
              <a:t>Now</a:t>
            </a:r>
            <a:endParaRPr sz="1800" dirty="0">
              <a:latin typeface="Georgia" panose="02040502050405020303" pitchFamily="18" charset="0"/>
            </a:endParaRPr>
          </a:p>
        </p:txBody>
      </p:sp>
      <p:grpSp>
        <p:nvGrpSpPr>
          <p:cNvPr id="30" name="Google Shape;11076;p78"/>
          <p:cNvGrpSpPr/>
          <p:nvPr/>
        </p:nvGrpSpPr>
        <p:grpSpPr>
          <a:xfrm>
            <a:off x="1866647" y="1414443"/>
            <a:ext cx="565403" cy="561338"/>
            <a:chOff x="1408777" y="3680964"/>
            <a:chExt cx="357720" cy="355148"/>
          </a:xfrm>
          <a:solidFill>
            <a:schemeClr val="tx2"/>
          </a:solidFill>
        </p:grpSpPr>
        <p:sp>
          <p:nvSpPr>
            <p:cNvPr id="31" name="Google Shape;11077;p78"/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78;p78"/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79;p78"/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80;p78"/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081;p78"/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1088;p78"/>
          <p:cNvGrpSpPr/>
          <p:nvPr/>
        </p:nvGrpSpPr>
        <p:grpSpPr>
          <a:xfrm>
            <a:off x="6149580" y="1414442"/>
            <a:ext cx="565403" cy="561338"/>
            <a:chOff x="2496894" y="3680964"/>
            <a:chExt cx="357720" cy="355148"/>
          </a:xfrm>
          <a:solidFill>
            <a:schemeClr val="tx2"/>
          </a:solidFill>
        </p:grpSpPr>
        <p:sp>
          <p:nvSpPr>
            <p:cNvPr id="37" name="Google Shape;11089;p78"/>
            <p:cNvSpPr/>
            <p:nvPr/>
          </p:nvSpPr>
          <p:spPr>
            <a:xfrm>
              <a:off x="2598224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90;p78"/>
            <p:cNvSpPr/>
            <p:nvPr/>
          </p:nvSpPr>
          <p:spPr>
            <a:xfrm>
              <a:off x="2715051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091;p78"/>
            <p:cNvSpPr/>
            <p:nvPr/>
          </p:nvSpPr>
          <p:spPr>
            <a:xfrm>
              <a:off x="2496894" y="3680964"/>
              <a:ext cx="297989" cy="296528"/>
            </a:xfrm>
            <a:custGeom>
              <a:avLst/>
              <a:gdLst/>
              <a:ahLst/>
              <a:cxnLst/>
              <a:rect l="l" t="t" r="r" b="b"/>
              <a:pathLst>
                <a:path w="9384" h="9338" extrusionOk="0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92;p78"/>
            <p:cNvSpPr/>
            <p:nvPr/>
          </p:nvSpPr>
          <p:spPr>
            <a:xfrm>
              <a:off x="2555895" y="3739075"/>
              <a:ext cx="298719" cy="297036"/>
            </a:xfrm>
            <a:custGeom>
              <a:avLst/>
              <a:gdLst/>
              <a:ahLst/>
              <a:cxnLst/>
              <a:rect l="l" t="t" r="r" b="b"/>
              <a:pathLst>
                <a:path w="9407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93;p78"/>
            <p:cNvSpPr/>
            <p:nvPr/>
          </p:nvSpPr>
          <p:spPr>
            <a:xfrm>
              <a:off x="2569867" y="3875336"/>
              <a:ext cx="211393" cy="99139"/>
            </a:xfrm>
            <a:custGeom>
              <a:avLst/>
              <a:gdLst/>
              <a:ahLst/>
              <a:cxnLst/>
              <a:rect l="l" t="t" r="r" b="b"/>
              <a:pathLst>
                <a:path w="6657" h="3122" extrusionOk="0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412;p64"/>
          <p:cNvSpPr txBox="1">
            <a:spLocks noGrp="1"/>
          </p:cNvSpPr>
          <p:nvPr>
            <p:ph type="title"/>
          </p:nvPr>
        </p:nvSpPr>
        <p:spPr>
          <a:xfrm>
            <a:off x="1108697" y="887413"/>
            <a:ext cx="5872934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Georgia" panose="02040502050405020303" pitchFamily="18" charset="0"/>
              </a:rPr>
              <a:t>Thanks for your attention!</a:t>
            </a:r>
            <a:endParaRPr sz="3200" dirty="0">
              <a:latin typeface="Georgia" panose="02040502050405020303" pitchFamily="18" charset="0"/>
            </a:endParaRPr>
          </a:p>
        </p:txBody>
      </p:sp>
      <p:sp>
        <p:nvSpPr>
          <p:cNvPr id="36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106485" y="1704498"/>
            <a:ext cx="4448100" cy="2143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 smtClean="0">
                <a:latin typeface="Georgia" panose="02040502050405020303" pitchFamily="18" charset="0"/>
              </a:rPr>
              <a:t>Competitors</a:t>
            </a:r>
            <a:r>
              <a:rPr lang="ru-RU" sz="1600" dirty="0" smtClean="0">
                <a:latin typeface="Georgia" panose="02040502050405020303" pitchFamily="18" charset="0"/>
              </a:rPr>
              <a:t>: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Georgia" panose="02040502050405020303" pitchFamily="18" charset="0"/>
              <a:buChar char="◦"/>
            </a:pPr>
            <a:r>
              <a:rPr lang="en-US" sz="1600" dirty="0" smtClean="0">
                <a:latin typeface="Georgia" panose="02040502050405020303" pitchFamily="18" charset="0"/>
              </a:rPr>
              <a:t>Romanov Pavel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◦"/>
            </a:pPr>
            <a:r>
              <a:rPr lang="en-US" sz="1600" dirty="0" err="1" smtClean="0">
                <a:latin typeface="Georgia" panose="02040502050405020303" pitchFamily="18" charset="0"/>
              </a:rPr>
              <a:t>Kolupaev</a:t>
            </a:r>
            <a:r>
              <a:rPr lang="en-US" sz="1600" dirty="0" smtClean="0">
                <a:latin typeface="Georgia" panose="02040502050405020303" pitchFamily="18" charset="0"/>
              </a:rPr>
              <a:t> Ivan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◦"/>
            </a:pPr>
            <a:r>
              <a:rPr lang="en-US" sz="1600" dirty="0" err="1" smtClean="0">
                <a:latin typeface="Georgia" panose="02040502050405020303" pitchFamily="18" charset="0"/>
              </a:rPr>
              <a:t>Morochko</a:t>
            </a:r>
            <a:r>
              <a:rPr lang="en-US" sz="1600" dirty="0" smtClean="0">
                <a:latin typeface="Georgia" panose="02040502050405020303" pitchFamily="18" charset="0"/>
              </a:rPr>
              <a:t> Alexander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◦"/>
            </a:pPr>
            <a:r>
              <a:rPr lang="en-US" sz="1600" dirty="0" err="1" smtClean="0">
                <a:latin typeface="Georgia" panose="02040502050405020303" pitchFamily="18" charset="0"/>
              </a:rPr>
              <a:t>Laukhin</a:t>
            </a:r>
            <a:r>
              <a:rPr lang="en-US" sz="1600" dirty="0" smtClean="0">
                <a:latin typeface="Georgia" panose="02040502050405020303" pitchFamily="18" charset="0"/>
              </a:rPr>
              <a:t> Daniil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◦"/>
            </a:pPr>
            <a:r>
              <a:rPr lang="en-US" sz="1600" dirty="0" smtClean="0">
                <a:latin typeface="Georgia" panose="02040502050405020303" pitchFamily="18" charset="0"/>
              </a:rPr>
              <a:t>Gerasin </a:t>
            </a:r>
            <a:r>
              <a:rPr lang="en-US" sz="1600" dirty="0" err="1" smtClean="0">
                <a:latin typeface="Georgia" panose="02040502050405020303" pitchFamily="18" charset="0"/>
              </a:rPr>
              <a:t>Vladislav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</a:p>
          <a:p>
            <a:pPr marL="285750" indent="-285750">
              <a:buFont typeface="Georgia" panose="02040502050405020303" pitchFamily="18" charset="0"/>
              <a:buChar char="◦"/>
            </a:pPr>
            <a:r>
              <a:rPr lang="en-US" sz="1600" dirty="0" err="1" smtClean="0">
                <a:latin typeface="Georgia" panose="02040502050405020303" pitchFamily="18" charset="0"/>
              </a:rPr>
              <a:t>Dareev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 err="1" smtClean="0">
                <a:latin typeface="Georgia" panose="02040502050405020303" pitchFamily="18" charset="0"/>
              </a:rPr>
              <a:t>Ganil</a:t>
            </a:r>
            <a:endParaRPr lang="en-US" sz="1600" dirty="0">
              <a:latin typeface="Georgia" panose="02040502050405020303" pitchFamily="18" charset="0"/>
            </a:endParaRPr>
          </a:p>
        </p:txBody>
      </p:sp>
      <p:grpSp>
        <p:nvGrpSpPr>
          <p:cNvPr id="37" name="Google Shape;2433;p64"/>
          <p:cNvGrpSpPr/>
          <p:nvPr/>
        </p:nvGrpSpPr>
        <p:grpSpPr>
          <a:xfrm rot="10800000" flipH="1">
            <a:off x="6935833" y="-1205456"/>
            <a:ext cx="4151819" cy="5527900"/>
            <a:chOff x="6309526" y="836950"/>
            <a:chExt cx="3920509" cy="5219925"/>
          </a:xfrm>
        </p:grpSpPr>
        <p:pic>
          <p:nvPicPr>
            <p:cNvPr id="38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62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60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58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56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53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0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2433;p64"/>
          <p:cNvGrpSpPr/>
          <p:nvPr/>
        </p:nvGrpSpPr>
        <p:grpSpPr>
          <a:xfrm rot="18849798" flipH="1">
            <a:off x="-2013200" y="1757539"/>
            <a:ext cx="4151819" cy="5527900"/>
            <a:chOff x="6309526" y="836950"/>
            <a:chExt cx="3920509" cy="5219925"/>
          </a:xfrm>
        </p:grpSpPr>
        <p:pic>
          <p:nvPicPr>
            <p:cNvPr id="70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94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92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9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88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85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82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737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81992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200" dirty="0">
                <a:latin typeface="Georgia" panose="02040502050405020303" pitchFamily="18" charset="0"/>
              </a:rPr>
              <a:t>What </a:t>
            </a:r>
            <a:r>
              <a:rPr lang="en-US" sz="3200" dirty="0" smtClean="0">
                <a:latin typeface="Georgia" panose="02040502050405020303" pitchFamily="18" charset="0"/>
              </a:rPr>
              <a:t>problems </a:t>
            </a:r>
            <a:r>
              <a:rPr lang="en-US" sz="3200" dirty="0">
                <a:latin typeface="Georgia" panose="02040502050405020303" pitchFamily="18" charset="0"/>
              </a:rPr>
              <a:t>are we solving?</a:t>
            </a:r>
            <a:endParaRPr sz="3200" dirty="0">
              <a:solidFill>
                <a:schemeClr val="dk2"/>
              </a:solidFill>
              <a:latin typeface="Georgia" panose="02040502050405020303" pitchFamily="18" charset="0"/>
              <a:sym typeface="IBM Plex Mono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2" y="2009925"/>
            <a:ext cx="2790363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Georgia" panose="02040502050405020303" pitchFamily="18" charset="0"/>
              </a:rPr>
              <a:t>Poor signal quality over long distances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366698" y="2009925"/>
            <a:ext cx="3041492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Georgia" panose="02040502050405020303" pitchFamily="18" charset="0"/>
              </a:rPr>
              <a:t>The need for GPS and compass for positioning</a:t>
            </a:r>
            <a:endParaRPr lang="en-US" sz="1600" dirty="0" smtClean="0">
              <a:latin typeface="Georgia" panose="02040502050405020303" pitchFamily="18" charset="0"/>
            </a:endParaRPr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720003" y="3681171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Georgia" panose="02040502050405020303" pitchFamily="18" charset="0"/>
              </a:rPr>
              <a:t>High cost of GPS solutions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472" name="Google Shape;1472;p37"/>
          <p:cNvSpPr txBox="1">
            <a:spLocks noGrp="1"/>
          </p:cNvSpPr>
          <p:nvPr>
            <p:ph type="subTitle" idx="4"/>
          </p:nvPr>
        </p:nvSpPr>
        <p:spPr>
          <a:xfrm>
            <a:off x="4366698" y="3681171"/>
            <a:ext cx="3041492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Georgia" panose="02040502050405020303" pitchFamily="18" charset="0"/>
              </a:rPr>
              <a:t>No </a:t>
            </a:r>
            <a:r>
              <a:rPr lang="en-US" sz="1600" dirty="0" smtClean="0">
                <a:latin typeface="Georgia" panose="02040502050405020303" pitchFamily="18" charset="0"/>
              </a:rPr>
              <a:t>mass</a:t>
            </a:r>
            <a:r>
              <a:rPr lang="ru-RU" sz="1600" dirty="0" smtClean="0">
                <a:latin typeface="Georgia" panose="02040502050405020303" pitchFamily="18" charset="0"/>
              </a:rPr>
              <a:t>-</a:t>
            </a:r>
            <a:r>
              <a:rPr lang="en-US" sz="1600" dirty="0" smtClean="0">
                <a:latin typeface="Georgia" panose="02040502050405020303" pitchFamily="18" charset="0"/>
              </a:rPr>
              <a:t>implemented </a:t>
            </a:r>
            <a:r>
              <a:rPr lang="en-US" sz="1600" dirty="0">
                <a:latin typeface="Georgia" panose="02040502050405020303" pitchFamily="18" charset="0"/>
              </a:rPr>
              <a:t>analogs in </a:t>
            </a:r>
            <a:r>
              <a:rPr lang="en-US" sz="1600" dirty="0" smtClean="0">
                <a:latin typeface="Georgia" panose="02040502050405020303" pitchFamily="18" charset="0"/>
              </a:rPr>
              <a:t>the</a:t>
            </a:r>
            <a:r>
              <a:rPr lang="ru-RU" sz="1600" dirty="0" smtClean="0"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latin typeface="Georgia" panose="02040502050405020303" pitchFamily="18" charset="0"/>
              </a:rPr>
              <a:t>Russian </a:t>
            </a:r>
            <a:r>
              <a:rPr lang="en-US" sz="1600" dirty="0">
                <a:latin typeface="Georgia" panose="02040502050405020303" pitchFamily="18" charset="0"/>
              </a:rPr>
              <a:t>Federation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04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200" dirty="0">
                <a:latin typeface="Georgia" panose="02040502050405020303" pitchFamily="18" charset="0"/>
              </a:rPr>
              <a:t>Solution</a:t>
            </a:r>
            <a:endParaRPr sz="3200" dirty="0">
              <a:latin typeface="Georgia" panose="02040502050405020303" pitchFamily="18" charset="0"/>
            </a:endParaRPr>
          </a:p>
        </p:txBody>
      </p:sp>
      <p:sp>
        <p:nvSpPr>
          <p:cNvPr id="105" name="Google Shape;1432;p35"/>
          <p:cNvSpPr txBox="1">
            <a:spLocks/>
          </p:cNvSpPr>
          <p:nvPr/>
        </p:nvSpPr>
        <p:spPr>
          <a:xfrm>
            <a:off x="112707" y="2133190"/>
            <a:ext cx="4459293" cy="9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  <a:latin typeface="Georgia" panose="02040502050405020303" pitchFamily="18" charset="0"/>
              </a:rPr>
              <a:t>Directional antenna pointing system without using a navigation system to increase the UAV's communication range</a:t>
            </a:r>
            <a:endParaRPr lang="ru-RU" sz="1600" b="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0" y="804605"/>
            <a:ext cx="4120480" cy="3646473"/>
          </a:xfrm>
          <a:prstGeom prst="rect">
            <a:avLst/>
          </a:prstGeom>
        </p:spPr>
      </p:pic>
      <p:grpSp>
        <p:nvGrpSpPr>
          <p:cNvPr id="5" name="Google Shape;1493;p38"/>
          <p:cNvGrpSpPr/>
          <p:nvPr/>
        </p:nvGrpSpPr>
        <p:grpSpPr>
          <a:xfrm rot="11032264">
            <a:off x="-854557" y="-2034041"/>
            <a:ext cx="2302269" cy="3103064"/>
            <a:chOff x="6128138" y="-1301175"/>
            <a:chExt cx="4268216" cy="6666030"/>
          </a:xfrm>
        </p:grpSpPr>
        <p:sp>
          <p:nvSpPr>
            <p:cNvPr id="6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499;p38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28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21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9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882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588265" y="2084997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 smtClean="0">
                <a:latin typeface="Georgia" panose="02040502050405020303" pitchFamily="18" charset="0"/>
              </a:rPr>
              <a:t>No need for drone telemetry data</a:t>
            </a:r>
            <a:endParaRPr lang="ru-RU" sz="1600" dirty="0">
              <a:latin typeface="Georgia" panose="02040502050405020303" pitchFamily="18" charset="0"/>
            </a:endParaRPr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2"/>
          </p:nvPr>
        </p:nvSpPr>
        <p:spPr>
          <a:xfrm>
            <a:off x="3323701" y="2080670"/>
            <a:ext cx="23647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 smtClean="0">
                <a:latin typeface="Georgia" panose="02040502050405020303" pitchFamily="18" charset="0"/>
              </a:rPr>
              <a:t>Increases </a:t>
            </a:r>
            <a:r>
              <a:rPr lang="en-US" sz="1600" dirty="0">
                <a:latin typeface="Georgia" panose="02040502050405020303" pitchFamily="18" charset="0"/>
              </a:rPr>
              <a:t>the </a:t>
            </a:r>
            <a:r>
              <a:rPr lang="en-US" sz="1600" dirty="0" smtClean="0">
                <a:latin typeface="Georgia" panose="02040502050405020303" pitchFamily="18" charset="0"/>
              </a:rPr>
              <a:t>working range </a:t>
            </a:r>
            <a:r>
              <a:rPr lang="en-US" sz="1600" dirty="0">
                <a:latin typeface="Georgia" panose="02040502050405020303" pitchFamily="18" charset="0"/>
              </a:rPr>
              <a:t>of the antenna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200" dirty="0">
                <a:latin typeface="Georgia" panose="02040502050405020303" pitchFamily="18" charset="0"/>
              </a:rPr>
              <a:t>Advantages</a:t>
            </a:r>
            <a:endParaRPr sz="3200" dirty="0">
              <a:latin typeface="Georgia" panose="02040502050405020303" pitchFamily="18" charset="0"/>
            </a:endParaRPr>
          </a:p>
        </p:txBody>
      </p:sp>
      <p:sp>
        <p:nvSpPr>
          <p:cNvPr id="1766" name="Google Shape;1766;p45"/>
          <p:cNvSpPr txBox="1">
            <a:spLocks noGrp="1"/>
          </p:cNvSpPr>
          <p:nvPr>
            <p:ph type="subTitle" idx="3"/>
          </p:nvPr>
        </p:nvSpPr>
        <p:spPr>
          <a:xfrm>
            <a:off x="612901" y="3667688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>
                <a:latin typeface="Georgia" panose="02040502050405020303" pitchFamily="18" charset="0"/>
              </a:rPr>
              <a:t>Low </a:t>
            </a:r>
            <a:r>
              <a:rPr lang="en-US" sz="1600" dirty="0" smtClean="0">
                <a:latin typeface="Georgia" panose="02040502050405020303" pitchFamily="18" charset="0"/>
              </a:rPr>
              <a:t>cost </a:t>
            </a:r>
            <a:r>
              <a:rPr lang="en-US" sz="1600" dirty="0">
                <a:latin typeface="Georgia" panose="02040502050405020303" pitchFamily="18" charset="0"/>
              </a:rPr>
              <a:t>of components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4"/>
          </p:nvPr>
        </p:nvSpPr>
        <p:spPr>
          <a:xfrm>
            <a:off x="3335060" y="3670027"/>
            <a:ext cx="23419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>
                <a:latin typeface="Georgia" panose="02040502050405020303" pitchFamily="18" charset="0"/>
              </a:rPr>
              <a:t>Russian software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5"/>
          </p:nvPr>
        </p:nvSpPr>
        <p:spPr>
          <a:xfrm>
            <a:off x="6219750" y="2085516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>
                <a:latin typeface="Georgia" panose="02040502050405020303" pitchFamily="18" charset="0"/>
              </a:rPr>
              <a:t>No compass or GPS required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6"/>
          </p:nvPr>
        </p:nvSpPr>
        <p:spPr>
          <a:xfrm>
            <a:off x="6054531" y="3667688"/>
            <a:ext cx="26209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Complex product software + hardware</a:t>
            </a:r>
            <a:endParaRPr sz="1600" dirty="0">
              <a:latin typeface="Georgia" panose="02040502050405020303" pitchFamily="18" charset="0"/>
            </a:endParaRPr>
          </a:p>
        </p:txBody>
      </p:sp>
      <p:grpSp>
        <p:nvGrpSpPr>
          <p:cNvPr id="1792" name="Google Shape;1792;p45"/>
          <p:cNvGrpSpPr/>
          <p:nvPr/>
        </p:nvGrpSpPr>
        <p:grpSpPr>
          <a:xfrm>
            <a:off x="7151118" y="3186456"/>
            <a:ext cx="341362" cy="327858"/>
            <a:chOff x="7163051" y="722585"/>
            <a:chExt cx="476896" cy="458030"/>
          </a:xfrm>
        </p:grpSpPr>
        <p:sp>
          <p:nvSpPr>
            <p:cNvPr id="1793" name="Google Shape;1793;p4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45"/>
          <p:cNvGrpSpPr/>
          <p:nvPr/>
        </p:nvGrpSpPr>
        <p:grpSpPr>
          <a:xfrm>
            <a:off x="4335430" y="3168646"/>
            <a:ext cx="341254" cy="302123"/>
            <a:chOff x="5553999" y="740543"/>
            <a:chExt cx="476745" cy="422077"/>
          </a:xfrm>
        </p:grpSpPr>
        <p:sp>
          <p:nvSpPr>
            <p:cNvPr id="1813" name="Google Shape;1813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14714;p84"/>
          <p:cNvGrpSpPr/>
          <p:nvPr/>
        </p:nvGrpSpPr>
        <p:grpSpPr>
          <a:xfrm>
            <a:off x="1510475" y="3116418"/>
            <a:ext cx="359679" cy="321833"/>
            <a:chOff x="4670239" y="1541599"/>
            <a:chExt cx="359679" cy="321833"/>
          </a:xfrm>
          <a:solidFill>
            <a:schemeClr val="tx2"/>
          </a:solidFill>
        </p:grpSpPr>
        <p:sp>
          <p:nvSpPr>
            <p:cNvPr id="88" name="Google Shape;14715;p84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16;p84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17;p84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8;p84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9;p84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2449;p81"/>
          <p:cNvGrpSpPr/>
          <p:nvPr/>
        </p:nvGrpSpPr>
        <p:grpSpPr>
          <a:xfrm>
            <a:off x="1472680" y="1612465"/>
            <a:ext cx="347435" cy="363370"/>
            <a:chOff x="2157462" y="4258496"/>
            <a:chExt cx="347435" cy="363370"/>
          </a:xfrm>
          <a:solidFill>
            <a:schemeClr val="tx2"/>
          </a:solidFill>
        </p:grpSpPr>
        <p:sp>
          <p:nvSpPr>
            <p:cNvPr id="50" name="Google Shape;12450;p81"/>
            <p:cNvSpPr/>
            <p:nvPr/>
          </p:nvSpPr>
          <p:spPr>
            <a:xfrm>
              <a:off x="2296252" y="4258496"/>
              <a:ext cx="208644" cy="220778"/>
            </a:xfrm>
            <a:custGeom>
              <a:avLst/>
              <a:gdLst/>
              <a:ahLst/>
              <a:cxnLst/>
              <a:rect l="l" t="t" r="r" b="b"/>
              <a:pathLst>
                <a:path w="6586" h="6969" extrusionOk="0">
                  <a:moveTo>
                    <a:pt x="3322" y="0"/>
                  </a:moveTo>
                  <a:cubicBezTo>
                    <a:pt x="3113" y="0"/>
                    <a:pt x="2902" y="21"/>
                    <a:pt x="2692" y="63"/>
                  </a:cubicBezTo>
                  <a:cubicBezTo>
                    <a:pt x="1858" y="218"/>
                    <a:pt x="1144" y="694"/>
                    <a:pt x="668" y="1409"/>
                  </a:cubicBezTo>
                  <a:lnTo>
                    <a:pt x="489" y="1730"/>
                  </a:lnTo>
                  <a:cubicBezTo>
                    <a:pt x="441" y="1813"/>
                    <a:pt x="477" y="1909"/>
                    <a:pt x="560" y="1944"/>
                  </a:cubicBezTo>
                  <a:cubicBezTo>
                    <a:pt x="592" y="1960"/>
                    <a:pt x="623" y="1968"/>
                    <a:pt x="651" y="1968"/>
                  </a:cubicBezTo>
                  <a:cubicBezTo>
                    <a:pt x="707" y="1968"/>
                    <a:pt x="755" y="1936"/>
                    <a:pt x="787" y="1873"/>
                  </a:cubicBezTo>
                  <a:cubicBezTo>
                    <a:pt x="834" y="1766"/>
                    <a:pt x="894" y="1682"/>
                    <a:pt x="953" y="1587"/>
                  </a:cubicBezTo>
                  <a:cubicBezTo>
                    <a:pt x="1370" y="968"/>
                    <a:pt x="2001" y="539"/>
                    <a:pt x="2751" y="385"/>
                  </a:cubicBezTo>
                  <a:cubicBezTo>
                    <a:pt x="2936" y="349"/>
                    <a:pt x="3122" y="331"/>
                    <a:pt x="3307" y="331"/>
                  </a:cubicBezTo>
                  <a:cubicBezTo>
                    <a:pt x="3862" y="331"/>
                    <a:pt x="4409" y="492"/>
                    <a:pt x="4882" y="813"/>
                  </a:cubicBezTo>
                  <a:cubicBezTo>
                    <a:pt x="5502" y="1254"/>
                    <a:pt x="5930" y="1873"/>
                    <a:pt x="6085" y="2623"/>
                  </a:cubicBezTo>
                  <a:cubicBezTo>
                    <a:pt x="6228" y="3361"/>
                    <a:pt x="6085" y="4123"/>
                    <a:pt x="5656" y="4742"/>
                  </a:cubicBezTo>
                  <a:cubicBezTo>
                    <a:pt x="5117" y="5552"/>
                    <a:pt x="4227" y="6005"/>
                    <a:pt x="3296" y="6005"/>
                  </a:cubicBezTo>
                  <a:cubicBezTo>
                    <a:pt x="3036" y="6005"/>
                    <a:pt x="2773" y="5970"/>
                    <a:pt x="2513" y="5897"/>
                  </a:cubicBezTo>
                  <a:cubicBezTo>
                    <a:pt x="2492" y="5887"/>
                    <a:pt x="2475" y="5881"/>
                    <a:pt x="2459" y="5881"/>
                  </a:cubicBezTo>
                  <a:cubicBezTo>
                    <a:pt x="2439" y="5881"/>
                    <a:pt x="2420" y="5890"/>
                    <a:pt x="2394" y="5909"/>
                  </a:cubicBezTo>
                  <a:lnTo>
                    <a:pt x="1037" y="6552"/>
                  </a:lnTo>
                  <a:lnTo>
                    <a:pt x="1108" y="5040"/>
                  </a:lnTo>
                  <a:cubicBezTo>
                    <a:pt x="1108" y="5004"/>
                    <a:pt x="1096" y="4969"/>
                    <a:pt x="1084" y="4921"/>
                  </a:cubicBezTo>
                  <a:cubicBezTo>
                    <a:pt x="549" y="4242"/>
                    <a:pt x="334" y="3337"/>
                    <a:pt x="549" y="2480"/>
                  </a:cubicBezTo>
                  <a:cubicBezTo>
                    <a:pt x="560" y="2397"/>
                    <a:pt x="513" y="2302"/>
                    <a:pt x="430" y="2278"/>
                  </a:cubicBezTo>
                  <a:cubicBezTo>
                    <a:pt x="418" y="2276"/>
                    <a:pt x="406" y="2276"/>
                    <a:pt x="395" y="2276"/>
                  </a:cubicBezTo>
                  <a:cubicBezTo>
                    <a:pt x="314" y="2276"/>
                    <a:pt x="247" y="2313"/>
                    <a:pt x="215" y="2397"/>
                  </a:cubicBezTo>
                  <a:cubicBezTo>
                    <a:pt x="1" y="3314"/>
                    <a:pt x="203" y="4314"/>
                    <a:pt x="775" y="5076"/>
                  </a:cubicBezTo>
                  <a:lnTo>
                    <a:pt x="691" y="6790"/>
                  </a:lnTo>
                  <a:cubicBezTo>
                    <a:pt x="691" y="6850"/>
                    <a:pt x="727" y="6909"/>
                    <a:pt x="775" y="6933"/>
                  </a:cubicBezTo>
                  <a:cubicBezTo>
                    <a:pt x="799" y="6945"/>
                    <a:pt x="834" y="6969"/>
                    <a:pt x="858" y="6969"/>
                  </a:cubicBezTo>
                  <a:cubicBezTo>
                    <a:pt x="894" y="6969"/>
                    <a:pt x="906" y="6969"/>
                    <a:pt x="930" y="6945"/>
                  </a:cubicBezTo>
                  <a:lnTo>
                    <a:pt x="2477" y="6219"/>
                  </a:lnTo>
                  <a:cubicBezTo>
                    <a:pt x="2747" y="6290"/>
                    <a:pt x="3020" y="6324"/>
                    <a:pt x="3290" y="6324"/>
                  </a:cubicBezTo>
                  <a:cubicBezTo>
                    <a:pt x="3652" y="6324"/>
                    <a:pt x="4011" y="6263"/>
                    <a:pt x="4359" y="6147"/>
                  </a:cubicBezTo>
                  <a:cubicBezTo>
                    <a:pt x="5002" y="5921"/>
                    <a:pt x="5549" y="5492"/>
                    <a:pt x="5918" y="4921"/>
                  </a:cubicBezTo>
                  <a:cubicBezTo>
                    <a:pt x="6406" y="4242"/>
                    <a:pt x="6585" y="3397"/>
                    <a:pt x="6430" y="2564"/>
                  </a:cubicBezTo>
                  <a:cubicBezTo>
                    <a:pt x="6264" y="1730"/>
                    <a:pt x="5787" y="1016"/>
                    <a:pt x="5073" y="539"/>
                  </a:cubicBezTo>
                  <a:cubicBezTo>
                    <a:pt x="4548" y="183"/>
                    <a:pt x="3943" y="0"/>
                    <a:pt x="33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451;p81"/>
            <p:cNvSpPr/>
            <p:nvPr/>
          </p:nvSpPr>
          <p:spPr>
            <a:xfrm>
              <a:off x="2157462" y="4323313"/>
              <a:ext cx="300643" cy="298552"/>
            </a:xfrm>
            <a:custGeom>
              <a:avLst/>
              <a:gdLst/>
              <a:ahLst/>
              <a:cxnLst/>
              <a:rect l="l" t="t" r="r" b="b"/>
              <a:pathLst>
                <a:path w="9490" h="9424" extrusionOk="0">
                  <a:moveTo>
                    <a:pt x="2453" y="410"/>
                  </a:moveTo>
                  <a:lnTo>
                    <a:pt x="3798" y="2684"/>
                  </a:lnTo>
                  <a:lnTo>
                    <a:pt x="3072" y="3113"/>
                  </a:lnTo>
                  <a:lnTo>
                    <a:pt x="1727" y="839"/>
                  </a:lnTo>
                  <a:lnTo>
                    <a:pt x="2453" y="410"/>
                  </a:lnTo>
                  <a:close/>
                  <a:moveTo>
                    <a:pt x="2533" y="1"/>
                  </a:moveTo>
                  <a:cubicBezTo>
                    <a:pt x="2503" y="1"/>
                    <a:pt x="2475" y="9"/>
                    <a:pt x="2441" y="17"/>
                  </a:cubicBezTo>
                  <a:lnTo>
                    <a:pt x="1429" y="613"/>
                  </a:lnTo>
                  <a:cubicBezTo>
                    <a:pt x="1358" y="660"/>
                    <a:pt x="1322" y="768"/>
                    <a:pt x="1370" y="839"/>
                  </a:cubicBezTo>
                  <a:lnTo>
                    <a:pt x="1477" y="1018"/>
                  </a:lnTo>
                  <a:lnTo>
                    <a:pt x="1060" y="1244"/>
                  </a:lnTo>
                  <a:cubicBezTo>
                    <a:pt x="631" y="1458"/>
                    <a:pt x="298" y="1851"/>
                    <a:pt x="143" y="2315"/>
                  </a:cubicBezTo>
                  <a:cubicBezTo>
                    <a:pt x="0" y="2780"/>
                    <a:pt x="24" y="3268"/>
                    <a:pt x="250" y="3708"/>
                  </a:cubicBezTo>
                  <a:cubicBezTo>
                    <a:pt x="465" y="4137"/>
                    <a:pt x="1084" y="4875"/>
                    <a:pt x="1572" y="5411"/>
                  </a:cubicBezTo>
                  <a:cubicBezTo>
                    <a:pt x="1608" y="5435"/>
                    <a:pt x="1655" y="5471"/>
                    <a:pt x="1691" y="5471"/>
                  </a:cubicBezTo>
                  <a:cubicBezTo>
                    <a:pt x="1739" y="5471"/>
                    <a:pt x="1774" y="5447"/>
                    <a:pt x="1810" y="5423"/>
                  </a:cubicBezTo>
                  <a:cubicBezTo>
                    <a:pt x="1893" y="5363"/>
                    <a:pt x="1893" y="5256"/>
                    <a:pt x="1834" y="5185"/>
                  </a:cubicBezTo>
                  <a:cubicBezTo>
                    <a:pt x="1155" y="4459"/>
                    <a:pt x="715" y="3875"/>
                    <a:pt x="560" y="3577"/>
                  </a:cubicBezTo>
                  <a:cubicBezTo>
                    <a:pt x="215" y="2851"/>
                    <a:pt x="489" y="1946"/>
                    <a:pt x="1215" y="1553"/>
                  </a:cubicBezTo>
                  <a:lnTo>
                    <a:pt x="1655" y="1327"/>
                  </a:lnTo>
                  <a:lnTo>
                    <a:pt x="2584" y="2923"/>
                  </a:lnTo>
                  <a:cubicBezTo>
                    <a:pt x="2501" y="2970"/>
                    <a:pt x="2405" y="3018"/>
                    <a:pt x="2334" y="3089"/>
                  </a:cubicBezTo>
                  <a:cubicBezTo>
                    <a:pt x="1965" y="3411"/>
                    <a:pt x="1905" y="3970"/>
                    <a:pt x="2191" y="4363"/>
                  </a:cubicBezTo>
                  <a:cubicBezTo>
                    <a:pt x="2334" y="4578"/>
                    <a:pt x="4930" y="7161"/>
                    <a:pt x="5132" y="7316"/>
                  </a:cubicBezTo>
                  <a:cubicBezTo>
                    <a:pt x="5299" y="7435"/>
                    <a:pt x="5501" y="7495"/>
                    <a:pt x="5703" y="7495"/>
                  </a:cubicBezTo>
                  <a:cubicBezTo>
                    <a:pt x="5965" y="7495"/>
                    <a:pt x="6215" y="7387"/>
                    <a:pt x="6418" y="7161"/>
                  </a:cubicBezTo>
                  <a:cubicBezTo>
                    <a:pt x="6489" y="7090"/>
                    <a:pt x="6537" y="7006"/>
                    <a:pt x="6585" y="6911"/>
                  </a:cubicBezTo>
                  <a:lnTo>
                    <a:pt x="8168" y="7852"/>
                  </a:lnTo>
                  <a:lnTo>
                    <a:pt x="7954" y="8280"/>
                  </a:lnTo>
                  <a:cubicBezTo>
                    <a:pt x="7676" y="8795"/>
                    <a:pt x="7141" y="9094"/>
                    <a:pt x="6590" y="9094"/>
                  </a:cubicBezTo>
                  <a:cubicBezTo>
                    <a:pt x="6363" y="9094"/>
                    <a:pt x="6133" y="9043"/>
                    <a:pt x="5918" y="8935"/>
                  </a:cubicBezTo>
                  <a:cubicBezTo>
                    <a:pt x="5346" y="8638"/>
                    <a:pt x="3798" y="7268"/>
                    <a:pt x="2334" y="5721"/>
                  </a:cubicBezTo>
                  <a:cubicBezTo>
                    <a:pt x="2304" y="5685"/>
                    <a:pt x="2263" y="5667"/>
                    <a:pt x="2219" y="5667"/>
                  </a:cubicBezTo>
                  <a:cubicBezTo>
                    <a:pt x="2176" y="5667"/>
                    <a:pt x="2132" y="5685"/>
                    <a:pt x="2096" y="5721"/>
                  </a:cubicBezTo>
                  <a:cubicBezTo>
                    <a:pt x="2024" y="5780"/>
                    <a:pt x="2024" y="5887"/>
                    <a:pt x="2096" y="5959"/>
                  </a:cubicBezTo>
                  <a:cubicBezTo>
                    <a:pt x="3394" y="7328"/>
                    <a:pt x="5072" y="8888"/>
                    <a:pt x="5787" y="9233"/>
                  </a:cubicBezTo>
                  <a:cubicBezTo>
                    <a:pt x="6037" y="9364"/>
                    <a:pt x="6323" y="9423"/>
                    <a:pt x="6608" y="9423"/>
                  </a:cubicBezTo>
                  <a:cubicBezTo>
                    <a:pt x="6799" y="9423"/>
                    <a:pt x="6989" y="9400"/>
                    <a:pt x="7192" y="9340"/>
                  </a:cubicBezTo>
                  <a:cubicBezTo>
                    <a:pt x="7644" y="9185"/>
                    <a:pt x="8037" y="8864"/>
                    <a:pt x="8263" y="8423"/>
                  </a:cubicBezTo>
                  <a:lnTo>
                    <a:pt x="8478" y="8007"/>
                  </a:lnTo>
                  <a:lnTo>
                    <a:pt x="8656" y="8114"/>
                  </a:lnTo>
                  <a:cubicBezTo>
                    <a:pt x="8692" y="8126"/>
                    <a:pt x="8716" y="8149"/>
                    <a:pt x="8751" y="8149"/>
                  </a:cubicBezTo>
                  <a:cubicBezTo>
                    <a:pt x="8811" y="8149"/>
                    <a:pt x="8871" y="8114"/>
                    <a:pt x="8894" y="8054"/>
                  </a:cubicBezTo>
                  <a:lnTo>
                    <a:pt x="9490" y="7042"/>
                  </a:lnTo>
                  <a:cubicBezTo>
                    <a:pt x="9442" y="6983"/>
                    <a:pt x="9454" y="6947"/>
                    <a:pt x="9442" y="6899"/>
                  </a:cubicBezTo>
                  <a:cubicBezTo>
                    <a:pt x="9418" y="6852"/>
                    <a:pt x="9394" y="6828"/>
                    <a:pt x="9359" y="6792"/>
                  </a:cubicBezTo>
                  <a:lnTo>
                    <a:pt x="8251" y="6137"/>
                  </a:lnTo>
                  <a:cubicBezTo>
                    <a:pt x="8225" y="6122"/>
                    <a:pt x="8198" y="6116"/>
                    <a:pt x="8171" y="6116"/>
                  </a:cubicBezTo>
                  <a:cubicBezTo>
                    <a:pt x="8113" y="6116"/>
                    <a:pt x="8058" y="6148"/>
                    <a:pt x="8025" y="6197"/>
                  </a:cubicBezTo>
                  <a:cubicBezTo>
                    <a:pt x="7978" y="6268"/>
                    <a:pt x="8001" y="6375"/>
                    <a:pt x="8085" y="6423"/>
                  </a:cubicBezTo>
                  <a:lnTo>
                    <a:pt x="9061" y="7006"/>
                  </a:lnTo>
                  <a:lnTo>
                    <a:pt x="8632" y="7733"/>
                  </a:lnTo>
                  <a:lnTo>
                    <a:pt x="6358" y="6387"/>
                  </a:lnTo>
                  <a:lnTo>
                    <a:pt x="6787" y="5661"/>
                  </a:lnTo>
                  <a:lnTo>
                    <a:pt x="7501" y="6078"/>
                  </a:lnTo>
                  <a:cubicBezTo>
                    <a:pt x="7524" y="6093"/>
                    <a:pt x="7550" y="6099"/>
                    <a:pt x="7576" y="6099"/>
                  </a:cubicBezTo>
                  <a:cubicBezTo>
                    <a:pt x="7634" y="6099"/>
                    <a:pt x="7695" y="6067"/>
                    <a:pt x="7728" y="6018"/>
                  </a:cubicBezTo>
                  <a:cubicBezTo>
                    <a:pt x="7775" y="5947"/>
                    <a:pt x="7739" y="5840"/>
                    <a:pt x="7668" y="5792"/>
                  </a:cubicBezTo>
                  <a:lnTo>
                    <a:pt x="6823" y="5292"/>
                  </a:lnTo>
                  <a:cubicBezTo>
                    <a:pt x="6796" y="5272"/>
                    <a:pt x="6770" y="5263"/>
                    <a:pt x="6744" y="5263"/>
                  </a:cubicBezTo>
                  <a:cubicBezTo>
                    <a:pt x="6723" y="5263"/>
                    <a:pt x="6701" y="5269"/>
                    <a:pt x="6680" y="5280"/>
                  </a:cubicBezTo>
                  <a:cubicBezTo>
                    <a:pt x="6644" y="5292"/>
                    <a:pt x="6608" y="5316"/>
                    <a:pt x="6585" y="5351"/>
                  </a:cubicBezTo>
                  <a:lnTo>
                    <a:pt x="5989" y="6364"/>
                  </a:lnTo>
                  <a:cubicBezTo>
                    <a:pt x="5942" y="6435"/>
                    <a:pt x="5965" y="6542"/>
                    <a:pt x="6049" y="6578"/>
                  </a:cubicBezTo>
                  <a:lnTo>
                    <a:pt x="6263" y="6721"/>
                  </a:lnTo>
                  <a:lnTo>
                    <a:pt x="6251" y="6745"/>
                  </a:lnTo>
                  <a:cubicBezTo>
                    <a:pt x="6227" y="6804"/>
                    <a:pt x="6192" y="6864"/>
                    <a:pt x="6144" y="6923"/>
                  </a:cubicBezTo>
                  <a:cubicBezTo>
                    <a:pt x="6026" y="7062"/>
                    <a:pt x="5856" y="7136"/>
                    <a:pt x="5680" y="7136"/>
                  </a:cubicBezTo>
                  <a:cubicBezTo>
                    <a:pt x="5554" y="7136"/>
                    <a:pt x="5425" y="7098"/>
                    <a:pt x="5311" y="7018"/>
                  </a:cubicBezTo>
                  <a:cubicBezTo>
                    <a:pt x="5132" y="6887"/>
                    <a:pt x="2572" y="4328"/>
                    <a:pt x="2441" y="4149"/>
                  </a:cubicBezTo>
                  <a:cubicBezTo>
                    <a:pt x="2251" y="3887"/>
                    <a:pt x="2298" y="3530"/>
                    <a:pt x="2536" y="3316"/>
                  </a:cubicBezTo>
                  <a:cubicBezTo>
                    <a:pt x="2572" y="3268"/>
                    <a:pt x="2632" y="3232"/>
                    <a:pt x="2715" y="3208"/>
                  </a:cubicBezTo>
                  <a:lnTo>
                    <a:pt x="2739" y="3196"/>
                  </a:lnTo>
                  <a:lnTo>
                    <a:pt x="2870" y="3411"/>
                  </a:lnTo>
                  <a:cubicBezTo>
                    <a:pt x="2906" y="3470"/>
                    <a:pt x="2965" y="3506"/>
                    <a:pt x="3025" y="3506"/>
                  </a:cubicBezTo>
                  <a:cubicBezTo>
                    <a:pt x="3048" y="3506"/>
                    <a:pt x="3084" y="3494"/>
                    <a:pt x="3108" y="3470"/>
                  </a:cubicBezTo>
                  <a:lnTo>
                    <a:pt x="4120" y="2875"/>
                  </a:lnTo>
                  <a:cubicBezTo>
                    <a:pt x="4168" y="2851"/>
                    <a:pt x="4179" y="2815"/>
                    <a:pt x="4203" y="2768"/>
                  </a:cubicBezTo>
                  <a:cubicBezTo>
                    <a:pt x="4215" y="2732"/>
                    <a:pt x="4203" y="2684"/>
                    <a:pt x="4179" y="2637"/>
                  </a:cubicBezTo>
                  <a:lnTo>
                    <a:pt x="2679" y="77"/>
                  </a:lnTo>
                  <a:cubicBezTo>
                    <a:pt x="2644" y="29"/>
                    <a:pt x="2620" y="17"/>
                    <a:pt x="2572" y="6"/>
                  </a:cubicBezTo>
                  <a:cubicBezTo>
                    <a:pt x="2558" y="2"/>
                    <a:pt x="2545" y="1"/>
                    <a:pt x="25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52;p81"/>
            <p:cNvSpPr/>
            <p:nvPr/>
          </p:nvSpPr>
          <p:spPr>
            <a:xfrm>
              <a:off x="2339653" y="4297463"/>
              <a:ext cx="123362" cy="123742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941" y="345"/>
                  </a:moveTo>
                  <a:cubicBezTo>
                    <a:pt x="2834" y="345"/>
                    <a:pt x="3572" y="1072"/>
                    <a:pt x="3572" y="1965"/>
                  </a:cubicBezTo>
                  <a:cubicBezTo>
                    <a:pt x="3572" y="2060"/>
                    <a:pt x="3548" y="2143"/>
                    <a:pt x="3536" y="2238"/>
                  </a:cubicBezTo>
                  <a:lnTo>
                    <a:pt x="1203" y="524"/>
                  </a:lnTo>
                  <a:cubicBezTo>
                    <a:pt x="1429" y="405"/>
                    <a:pt x="1679" y="345"/>
                    <a:pt x="1941" y="345"/>
                  </a:cubicBezTo>
                  <a:close/>
                  <a:moveTo>
                    <a:pt x="893" y="714"/>
                  </a:moveTo>
                  <a:lnTo>
                    <a:pt x="3417" y="2560"/>
                  </a:lnTo>
                  <a:cubicBezTo>
                    <a:pt x="3346" y="2822"/>
                    <a:pt x="3179" y="3024"/>
                    <a:pt x="2989" y="3191"/>
                  </a:cubicBezTo>
                  <a:lnTo>
                    <a:pt x="441" y="1334"/>
                  </a:lnTo>
                  <a:cubicBezTo>
                    <a:pt x="548" y="1095"/>
                    <a:pt x="691" y="881"/>
                    <a:pt x="893" y="714"/>
                  </a:cubicBezTo>
                  <a:close/>
                  <a:moveTo>
                    <a:pt x="357" y="1667"/>
                  </a:moveTo>
                  <a:lnTo>
                    <a:pt x="2703" y="3381"/>
                  </a:lnTo>
                  <a:cubicBezTo>
                    <a:pt x="2465" y="3500"/>
                    <a:pt x="2215" y="3572"/>
                    <a:pt x="1941" y="3572"/>
                  </a:cubicBezTo>
                  <a:cubicBezTo>
                    <a:pt x="1048" y="3572"/>
                    <a:pt x="322" y="2846"/>
                    <a:pt x="322" y="1953"/>
                  </a:cubicBezTo>
                  <a:cubicBezTo>
                    <a:pt x="322" y="1846"/>
                    <a:pt x="333" y="1762"/>
                    <a:pt x="357" y="1667"/>
                  </a:cubicBezTo>
                  <a:close/>
                  <a:moveTo>
                    <a:pt x="1941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24"/>
                    <a:pt x="869" y="3905"/>
                    <a:pt x="1941" y="3905"/>
                  </a:cubicBezTo>
                  <a:cubicBezTo>
                    <a:pt x="3012" y="3905"/>
                    <a:pt x="3893" y="3024"/>
                    <a:pt x="3893" y="1953"/>
                  </a:cubicBezTo>
                  <a:cubicBezTo>
                    <a:pt x="3893" y="881"/>
                    <a:pt x="3012" y="0"/>
                    <a:pt x="1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1195;p78"/>
          <p:cNvGrpSpPr/>
          <p:nvPr/>
        </p:nvGrpSpPr>
        <p:grpSpPr>
          <a:xfrm>
            <a:off x="4318968" y="1571631"/>
            <a:ext cx="374177" cy="374263"/>
            <a:chOff x="775325" y="4143525"/>
            <a:chExt cx="468776" cy="468884"/>
          </a:xfrm>
          <a:solidFill>
            <a:schemeClr val="tx2"/>
          </a:solidFill>
        </p:grpSpPr>
        <p:sp>
          <p:nvSpPr>
            <p:cNvPr id="54" name="Google Shape;11196;p78"/>
            <p:cNvSpPr/>
            <p:nvPr/>
          </p:nvSpPr>
          <p:spPr>
            <a:xfrm>
              <a:off x="851953" y="4143525"/>
              <a:ext cx="392147" cy="390479"/>
            </a:xfrm>
            <a:custGeom>
              <a:avLst/>
              <a:gdLst/>
              <a:ahLst/>
              <a:cxnLst/>
              <a:rect l="l" t="t" r="r" b="b"/>
              <a:pathLst>
                <a:path w="36428" h="36273" extrusionOk="0">
                  <a:moveTo>
                    <a:pt x="31907" y="5435"/>
                  </a:moveTo>
                  <a:lnTo>
                    <a:pt x="20788" y="22612"/>
                  </a:lnTo>
                  <a:lnTo>
                    <a:pt x="18511" y="26131"/>
                  </a:lnTo>
                  <a:lnTo>
                    <a:pt x="8884" y="28458"/>
                  </a:lnTo>
                  <a:lnTo>
                    <a:pt x="31907" y="5435"/>
                  </a:lnTo>
                  <a:close/>
                  <a:moveTo>
                    <a:pt x="35713" y="94"/>
                  </a:moveTo>
                  <a:cubicBezTo>
                    <a:pt x="35665" y="94"/>
                    <a:pt x="35615" y="100"/>
                    <a:pt x="35565" y="112"/>
                  </a:cubicBezTo>
                  <a:lnTo>
                    <a:pt x="35564" y="112"/>
                  </a:lnTo>
                  <a:cubicBezTo>
                    <a:pt x="35555" y="114"/>
                    <a:pt x="36041" y="1"/>
                    <a:pt x="660" y="8270"/>
                  </a:cubicBezTo>
                  <a:cubicBezTo>
                    <a:pt x="169" y="8385"/>
                    <a:pt x="0" y="8998"/>
                    <a:pt x="362" y="9348"/>
                  </a:cubicBezTo>
                  <a:lnTo>
                    <a:pt x="1592" y="10537"/>
                  </a:lnTo>
                  <a:cubicBezTo>
                    <a:pt x="1716" y="10656"/>
                    <a:pt x="1875" y="10715"/>
                    <a:pt x="2034" y="10715"/>
                  </a:cubicBezTo>
                  <a:cubicBezTo>
                    <a:pt x="2201" y="10715"/>
                    <a:pt x="2368" y="10650"/>
                    <a:pt x="2493" y="10522"/>
                  </a:cubicBezTo>
                  <a:cubicBezTo>
                    <a:pt x="2737" y="10269"/>
                    <a:pt x="2730" y="9866"/>
                    <a:pt x="2477" y="9621"/>
                  </a:cubicBezTo>
                  <a:lnTo>
                    <a:pt x="2087" y="9244"/>
                  </a:lnTo>
                  <a:lnTo>
                    <a:pt x="32295" y="2184"/>
                  </a:lnTo>
                  <a:lnTo>
                    <a:pt x="32295" y="2184"/>
                  </a:lnTo>
                  <a:lnTo>
                    <a:pt x="9830" y="16725"/>
                  </a:lnTo>
                  <a:lnTo>
                    <a:pt x="4431" y="11509"/>
                  </a:lnTo>
                  <a:cubicBezTo>
                    <a:pt x="4307" y="11389"/>
                    <a:pt x="4148" y="11330"/>
                    <a:pt x="3988" y="11330"/>
                  </a:cubicBezTo>
                  <a:cubicBezTo>
                    <a:pt x="3821" y="11330"/>
                    <a:pt x="3655" y="11395"/>
                    <a:pt x="3530" y="11524"/>
                  </a:cubicBezTo>
                  <a:cubicBezTo>
                    <a:pt x="3286" y="11777"/>
                    <a:pt x="3293" y="12180"/>
                    <a:pt x="3546" y="12423"/>
                  </a:cubicBezTo>
                  <a:lnTo>
                    <a:pt x="9046" y="17739"/>
                  </a:lnTo>
                  <a:lnTo>
                    <a:pt x="7766" y="23038"/>
                  </a:lnTo>
                  <a:cubicBezTo>
                    <a:pt x="7683" y="23379"/>
                    <a:pt x="7894" y="23723"/>
                    <a:pt x="8235" y="23806"/>
                  </a:cubicBezTo>
                  <a:cubicBezTo>
                    <a:pt x="8286" y="23818"/>
                    <a:pt x="8336" y="23824"/>
                    <a:pt x="8385" y="23824"/>
                  </a:cubicBezTo>
                  <a:cubicBezTo>
                    <a:pt x="8673" y="23824"/>
                    <a:pt x="8933" y="23628"/>
                    <a:pt x="9004" y="23337"/>
                  </a:cubicBezTo>
                  <a:lnTo>
                    <a:pt x="10311" y="17931"/>
                  </a:lnTo>
                  <a:lnTo>
                    <a:pt x="13829" y="15653"/>
                  </a:lnTo>
                  <a:lnTo>
                    <a:pt x="31005" y="4534"/>
                  </a:lnTo>
                  <a:lnTo>
                    <a:pt x="7983" y="27557"/>
                  </a:lnTo>
                  <a:lnTo>
                    <a:pt x="8365" y="25976"/>
                  </a:lnTo>
                  <a:cubicBezTo>
                    <a:pt x="8448" y="25634"/>
                    <a:pt x="8238" y="25290"/>
                    <a:pt x="7896" y="25208"/>
                  </a:cubicBezTo>
                  <a:cubicBezTo>
                    <a:pt x="7846" y="25195"/>
                    <a:pt x="7795" y="25190"/>
                    <a:pt x="7746" y="25190"/>
                  </a:cubicBezTo>
                  <a:cubicBezTo>
                    <a:pt x="7458" y="25190"/>
                    <a:pt x="7199" y="25385"/>
                    <a:pt x="7128" y="25677"/>
                  </a:cubicBezTo>
                  <a:lnTo>
                    <a:pt x="6213" y="29459"/>
                  </a:lnTo>
                  <a:cubicBezTo>
                    <a:pt x="6114" y="29868"/>
                    <a:pt x="6434" y="30245"/>
                    <a:pt x="6831" y="30245"/>
                  </a:cubicBezTo>
                  <a:cubicBezTo>
                    <a:pt x="6880" y="30245"/>
                    <a:pt x="6931" y="30239"/>
                    <a:pt x="6981" y="30227"/>
                  </a:cubicBezTo>
                  <a:lnTo>
                    <a:pt x="18702" y="27394"/>
                  </a:lnTo>
                  <a:lnTo>
                    <a:pt x="27093" y="36078"/>
                  </a:lnTo>
                  <a:cubicBezTo>
                    <a:pt x="27222" y="36211"/>
                    <a:pt x="27386" y="36272"/>
                    <a:pt x="27548" y="36272"/>
                  </a:cubicBezTo>
                  <a:cubicBezTo>
                    <a:pt x="27827" y="36272"/>
                    <a:pt x="28099" y="36091"/>
                    <a:pt x="28171" y="35781"/>
                  </a:cubicBezTo>
                  <a:lnTo>
                    <a:pt x="33640" y="12387"/>
                  </a:lnTo>
                  <a:cubicBezTo>
                    <a:pt x="33719" y="12044"/>
                    <a:pt x="33506" y="11702"/>
                    <a:pt x="33164" y="11622"/>
                  </a:cubicBezTo>
                  <a:cubicBezTo>
                    <a:pt x="33115" y="11611"/>
                    <a:pt x="33067" y="11605"/>
                    <a:pt x="33018" y="11605"/>
                  </a:cubicBezTo>
                  <a:cubicBezTo>
                    <a:pt x="32729" y="11605"/>
                    <a:pt x="32467" y="11803"/>
                    <a:pt x="32399" y="12097"/>
                  </a:cubicBezTo>
                  <a:lnTo>
                    <a:pt x="27197" y="34353"/>
                  </a:lnTo>
                  <a:lnTo>
                    <a:pt x="19716" y="26610"/>
                  </a:lnTo>
                  <a:lnTo>
                    <a:pt x="34258" y="4147"/>
                  </a:lnTo>
                  <a:lnTo>
                    <a:pt x="33017" y="9453"/>
                  </a:lnTo>
                  <a:cubicBezTo>
                    <a:pt x="32938" y="9796"/>
                    <a:pt x="33150" y="10138"/>
                    <a:pt x="33492" y="10218"/>
                  </a:cubicBezTo>
                  <a:cubicBezTo>
                    <a:pt x="33541" y="10229"/>
                    <a:pt x="33590" y="10235"/>
                    <a:pt x="33638" y="10235"/>
                  </a:cubicBezTo>
                  <a:cubicBezTo>
                    <a:pt x="33927" y="10235"/>
                    <a:pt x="34189" y="10037"/>
                    <a:pt x="34256" y="9743"/>
                  </a:cubicBezTo>
                  <a:lnTo>
                    <a:pt x="36328" y="880"/>
                  </a:lnTo>
                  <a:cubicBezTo>
                    <a:pt x="36427" y="473"/>
                    <a:pt x="36107" y="94"/>
                    <a:pt x="35713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197;p78"/>
            <p:cNvSpPr/>
            <p:nvPr/>
          </p:nvSpPr>
          <p:spPr>
            <a:xfrm>
              <a:off x="775325" y="4505404"/>
              <a:ext cx="108339" cy="107004"/>
            </a:xfrm>
            <a:custGeom>
              <a:avLst/>
              <a:gdLst/>
              <a:ahLst/>
              <a:cxnLst/>
              <a:rect l="l" t="t" r="r" b="b"/>
              <a:pathLst>
                <a:path w="10064" h="9940" extrusionOk="0">
                  <a:moveTo>
                    <a:pt x="9365" y="0"/>
                  </a:moveTo>
                  <a:cubicBezTo>
                    <a:pt x="9202" y="0"/>
                    <a:pt x="9039" y="63"/>
                    <a:pt x="8915" y="187"/>
                  </a:cubicBezTo>
                  <a:lnTo>
                    <a:pt x="249" y="8852"/>
                  </a:lnTo>
                  <a:cubicBezTo>
                    <a:pt x="0" y="9100"/>
                    <a:pt x="0" y="9503"/>
                    <a:pt x="249" y="9753"/>
                  </a:cubicBezTo>
                  <a:cubicBezTo>
                    <a:pt x="373" y="9877"/>
                    <a:pt x="536" y="9939"/>
                    <a:pt x="699" y="9939"/>
                  </a:cubicBezTo>
                  <a:cubicBezTo>
                    <a:pt x="862" y="9939"/>
                    <a:pt x="1025" y="9877"/>
                    <a:pt x="1149" y="9753"/>
                  </a:cubicBezTo>
                  <a:lnTo>
                    <a:pt x="9816" y="1087"/>
                  </a:lnTo>
                  <a:cubicBezTo>
                    <a:pt x="10064" y="838"/>
                    <a:pt x="10064" y="435"/>
                    <a:pt x="9816" y="187"/>
                  </a:cubicBezTo>
                  <a:cubicBezTo>
                    <a:pt x="9691" y="63"/>
                    <a:pt x="9528" y="0"/>
                    <a:pt x="93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198;p78"/>
            <p:cNvSpPr/>
            <p:nvPr/>
          </p:nvSpPr>
          <p:spPr>
            <a:xfrm>
              <a:off x="775325" y="4437806"/>
              <a:ext cx="75430" cy="74085"/>
            </a:xfrm>
            <a:custGeom>
              <a:avLst/>
              <a:gdLst/>
              <a:ahLst/>
              <a:cxnLst/>
              <a:rect l="l" t="t" r="r" b="b"/>
              <a:pathLst>
                <a:path w="7007" h="6882" extrusionOk="0">
                  <a:moveTo>
                    <a:pt x="6307" y="0"/>
                  </a:moveTo>
                  <a:cubicBezTo>
                    <a:pt x="6144" y="0"/>
                    <a:pt x="5981" y="62"/>
                    <a:pt x="5857" y="186"/>
                  </a:cubicBezTo>
                  <a:lnTo>
                    <a:pt x="249" y="5794"/>
                  </a:lnTo>
                  <a:cubicBezTo>
                    <a:pt x="0" y="6044"/>
                    <a:pt x="0" y="6445"/>
                    <a:pt x="249" y="6695"/>
                  </a:cubicBezTo>
                  <a:cubicBezTo>
                    <a:pt x="374" y="6819"/>
                    <a:pt x="537" y="6881"/>
                    <a:pt x="699" y="6881"/>
                  </a:cubicBezTo>
                  <a:cubicBezTo>
                    <a:pt x="862" y="6881"/>
                    <a:pt x="1025" y="6819"/>
                    <a:pt x="1149" y="6695"/>
                  </a:cubicBezTo>
                  <a:lnTo>
                    <a:pt x="6757" y="1087"/>
                  </a:lnTo>
                  <a:cubicBezTo>
                    <a:pt x="7006" y="839"/>
                    <a:pt x="7006" y="436"/>
                    <a:pt x="6757" y="186"/>
                  </a:cubicBezTo>
                  <a:cubicBezTo>
                    <a:pt x="6633" y="62"/>
                    <a:pt x="6470" y="0"/>
                    <a:pt x="63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199;p78"/>
            <p:cNvSpPr/>
            <p:nvPr/>
          </p:nvSpPr>
          <p:spPr>
            <a:xfrm>
              <a:off x="875829" y="4538289"/>
              <a:ext cx="75409" cy="74085"/>
            </a:xfrm>
            <a:custGeom>
              <a:avLst/>
              <a:gdLst/>
              <a:ahLst/>
              <a:cxnLst/>
              <a:rect l="l" t="t" r="r" b="b"/>
              <a:pathLst>
                <a:path w="7005" h="6882" extrusionOk="0">
                  <a:moveTo>
                    <a:pt x="6306" y="1"/>
                  </a:moveTo>
                  <a:cubicBezTo>
                    <a:pt x="6143" y="1"/>
                    <a:pt x="5980" y="63"/>
                    <a:pt x="5856" y="188"/>
                  </a:cubicBezTo>
                  <a:lnTo>
                    <a:pt x="248" y="5795"/>
                  </a:lnTo>
                  <a:cubicBezTo>
                    <a:pt x="0" y="6044"/>
                    <a:pt x="0" y="6447"/>
                    <a:pt x="248" y="6695"/>
                  </a:cubicBezTo>
                  <a:cubicBezTo>
                    <a:pt x="372" y="6819"/>
                    <a:pt x="535" y="6882"/>
                    <a:pt x="699" y="6882"/>
                  </a:cubicBezTo>
                  <a:cubicBezTo>
                    <a:pt x="862" y="6882"/>
                    <a:pt x="1025" y="6819"/>
                    <a:pt x="1149" y="6695"/>
                  </a:cubicBezTo>
                  <a:lnTo>
                    <a:pt x="6757" y="1088"/>
                  </a:lnTo>
                  <a:cubicBezTo>
                    <a:pt x="7005" y="839"/>
                    <a:pt x="7005" y="436"/>
                    <a:pt x="6757" y="188"/>
                  </a:cubicBezTo>
                  <a:cubicBezTo>
                    <a:pt x="6632" y="63"/>
                    <a:pt x="6469" y="1"/>
                    <a:pt x="63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4677;p84"/>
          <p:cNvGrpSpPr/>
          <p:nvPr/>
        </p:nvGrpSpPr>
        <p:grpSpPr>
          <a:xfrm>
            <a:off x="7191997" y="1603639"/>
            <a:ext cx="259605" cy="346024"/>
            <a:chOff x="5194002" y="1511297"/>
            <a:chExt cx="259605" cy="346024"/>
          </a:xfrm>
          <a:solidFill>
            <a:schemeClr val="tx2"/>
          </a:solidFill>
        </p:grpSpPr>
        <p:sp>
          <p:nvSpPr>
            <p:cNvPr id="59" name="Google Shape;14678;p84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679;p84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680;p84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681;p84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100238" y="3324941"/>
            <a:ext cx="3891276" cy="2969900"/>
            <a:chOff x="-75695" y="3682218"/>
            <a:chExt cx="3891276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75695" y="3682218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614207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Georgia" panose="02040502050405020303" pitchFamily="18" charset="0"/>
              </a:rPr>
              <a:t>How it works</a:t>
            </a:r>
            <a:endParaRPr dirty="0">
              <a:latin typeface="Georgia" panose="02040502050405020303" pitchFamily="18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smtClean="0">
                <a:latin typeface="Georgia" panose="02040502050405020303" pitchFamily="18" charset="0"/>
              </a:rPr>
              <a:t>Process</a:t>
            </a:r>
            <a:endParaRPr sz="3200" dirty="0">
              <a:latin typeface="Georgia" panose="02040502050405020303" pitchFamily="18" charset="0"/>
            </a:endParaRPr>
          </a:p>
        </p:txBody>
      </p:sp>
      <p:cxnSp>
        <p:nvCxnSpPr>
          <p:cNvPr id="2207" name="Google Shape;2207;p57"/>
          <p:cNvCxnSpPr/>
          <p:nvPr/>
        </p:nvCxnSpPr>
        <p:spPr>
          <a:xfrm>
            <a:off x="974168" y="2804116"/>
            <a:ext cx="6918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14;p53"/>
          <p:cNvSpPr txBox="1"/>
          <p:nvPr/>
        </p:nvSpPr>
        <p:spPr>
          <a:xfrm>
            <a:off x="427463" y="1374117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Installation of antenna tracker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2103;p53"/>
          <p:cNvSpPr txBox="1"/>
          <p:nvPr/>
        </p:nvSpPr>
        <p:spPr>
          <a:xfrm>
            <a:off x="4941317" y="3677305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dirty="0" smtClean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Search for </a:t>
            </a: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the UAV video channel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23" name="Google Shape;2107;p53"/>
          <p:cNvSpPr txBox="1"/>
          <p:nvPr/>
        </p:nvSpPr>
        <p:spPr>
          <a:xfrm>
            <a:off x="1767989" y="3569315"/>
            <a:ext cx="246165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dirty="0" smtClean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Connection of the device to the operational network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108;p53"/>
          <p:cNvSpPr txBox="1"/>
          <p:nvPr/>
        </p:nvSpPr>
        <p:spPr>
          <a:xfrm>
            <a:off x="5762738" y="1258762"/>
            <a:ext cx="3037928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Automatic antenna pointing and image transfer to </a:t>
            </a:r>
            <a:r>
              <a:rPr lang="en-US" sz="1600" dirty="0" smtClean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the web </a:t>
            </a: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application</a:t>
            </a:r>
            <a:endParaRPr lang="ru-RU" sz="1600" dirty="0">
              <a:solidFill>
                <a:schemeClr val="dk1"/>
              </a:solidFill>
              <a:latin typeface="Georgia" panose="020405020504050203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107;p53"/>
          <p:cNvSpPr txBox="1"/>
          <p:nvPr/>
        </p:nvSpPr>
        <p:spPr>
          <a:xfrm>
            <a:off x="3188482" y="1374117"/>
            <a:ext cx="2543315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Launching web application by the user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1545580" y="2157461"/>
            <a:ext cx="8092" cy="646655"/>
          </a:xfrm>
          <a:prstGeom prst="lin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2998814" y="2804116"/>
            <a:ext cx="3332" cy="641878"/>
          </a:xfrm>
          <a:prstGeom prst="lin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4452048" y="2192942"/>
            <a:ext cx="8092" cy="611174"/>
          </a:xfrm>
          <a:prstGeom prst="lin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5905282" y="2804116"/>
            <a:ext cx="8092" cy="611174"/>
          </a:xfrm>
          <a:prstGeom prst="lin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7358517" y="2181383"/>
            <a:ext cx="8092" cy="611174"/>
          </a:xfrm>
          <a:prstGeom prst="lin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Georgia" panose="02040502050405020303" pitchFamily="18" charset="0"/>
              </a:rPr>
              <a:t>Key benefits</a:t>
            </a:r>
            <a:endParaRPr sz="3200" dirty="0">
              <a:latin typeface="Georgia" panose="02040502050405020303" pitchFamily="18" charset="0"/>
            </a:endParaRPr>
          </a:p>
        </p:txBody>
      </p:sp>
      <p:sp>
        <p:nvSpPr>
          <p:cNvPr id="2228" name="Google Shape;2228;p59"/>
          <p:cNvSpPr/>
          <p:nvPr/>
        </p:nvSpPr>
        <p:spPr>
          <a:xfrm>
            <a:off x="2323774" y="222312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59"/>
          <p:cNvSpPr/>
          <p:nvPr/>
        </p:nvSpPr>
        <p:spPr>
          <a:xfrm>
            <a:off x="443704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6" name="Google Shape;2236;p59"/>
          <p:cNvGrpSpPr/>
          <p:nvPr/>
        </p:nvGrpSpPr>
        <p:grpSpPr>
          <a:xfrm>
            <a:off x="6348819" y="2339760"/>
            <a:ext cx="263073" cy="341145"/>
            <a:chOff x="1612822" y="1436414"/>
            <a:chExt cx="367522" cy="476593"/>
          </a:xfrm>
        </p:grpSpPr>
        <p:sp>
          <p:nvSpPr>
            <p:cNvPr id="2237" name="Google Shape;2237;p59"/>
            <p:cNvSpPr/>
            <p:nvPr/>
          </p:nvSpPr>
          <p:spPr>
            <a:xfrm>
              <a:off x="1612822" y="1436414"/>
              <a:ext cx="367522" cy="476593"/>
            </a:xfrm>
            <a:custGeom>
              <a:avLst/>
              <a:gdLst/>
              <a:ahLst/>
              <a:cxnLst/>
              <a:rect l="l" t="t" r="r" b="b"/>
              <a:pathLst>
                <a:path w="9701" h="12580" extrusionOk="0">
                  <a:moveTo>
                    <a:pt x="7636" y="668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8"/>
                  </a:lnTo>
                  <a:close/>
                  <a:moveTo>
                    <a:pt x="906" y="0"/>
                  </a:moveTo>
                  <a:cubicBezTo>
                    <a:pt x="803" y="0"/>
                    <a:pt x="720" y="82"/>
                    <a:pt x="720" y="183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2" y="6454"/>
                    <a:pt x="1" y="6536"/>
                    <a:pt x="1" y="6636"/>
                  </a:cubicBezTo>
                  <a:lnTo>
                    <a:pt x="1" y="7667"/>
                  </a:lnTo>
                  <a:cubicBezTo>
                    <a:pt x="1" y="7762"/>
                    <a:pt x="70" y="7847"/>
                    <a:pt x="164" y="7856"/>
                  </a:cubicBezTo>
                  <a:cubicBezTo>
                    <a:pt x="169" y="7857"/>
                    <a:pt x="174" y="7857"/>
                    <a:pt x="179" y="7857"/>
                  </a:cubicBezTo>
                  <a:cubicBezTo>
                    <a:pt x="280" y="7857"/>
                    <a:pt x="361" y="7775"/>
                    <a:pt x="361" y="7673"/>
                  </a:cubicBez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361" y="10058"/>
                  </a:lnTo>
                  <a:lnTo>
                    <a:pt x="361" y="8535"/>
                  </a:lnTo>
                  <a:cubicBezTo>
                    <a:pt x="361" y="8440"/>
                    <a:pt x="291" y="8355"/>
                    <a:pt x="197" y="8345"/>
                  </a:cubicBezTo>
                  <a:cubicBezTo>
                    <a:pt x="191" y="8345"/>
                    <a:pt x="186" y="8345"/>
                    <a:pt x="181" y="8345"/>
                  </a:cubicBezTo>
                  <a:cubicBezTo>
                    <a:pt x="81" y="8345"/>
                    <a:pt x="1" y="8427"/>
                    <a:pt x="1" y="8529"/>
                  </a:cubicBezTo>
                  <a:lnTo>
                    <a:pt x="1" y="10234"/>
                  </a:lnTo>
                  <a:cubicBezTo>
                    <a:pt x="1" y="10335"/>
                    <a:pt x="84" y="10418"/>
                    <a:pt x="185" y="10418"/>
                  </a:cubicBezTo>
                  <a:lnTo>
                    <a:pt x="723" y="10418"/>
                  </a:lnTo>
                  <a:lnTo>
                    <a:pt x="723" y="12397"/>
                  </a:lnTo>
                  <a:cubicBezTo>
                    <a:pt x="723" y="12498"/>
                    <a:pt x="804" y="12580"/>
                    <a:pt x="906" y="12580"/>
                  </a:cubicBezTo>
                  <a:lnTo>
                    <a:pt x="9516" y="12580"/>
                  </a:lnTo>
                  <a:cubicBezTo>
                    <a:pt x="9617" y="12580"/>
                    <a:pt x="9698" y="12498"/>
                    <a:pt x="9698" y="12398"/>
                  </a:cubicBezTo>
                  <a:lnTo>
                    <a:pt x="9698" y="4929"/>
                  </a:lnTo>
                  <a:cubicBezTo>
                    <a:pt x="9698" y="4841"/>
                    <a:pt x="9641" y="4760"/>
                    <a:pt x="9554" y="4743"/>
                  </a:cubicBezTo>
                  <a:cubicBezTo>
                    <a:pt x="9542" y="4740"/>
                    <a:pt x="9529" y="4739"/>
                    <a:pt x="9518" y="4739"/>
                  </a:cubicBezTo>
                  <a:cubicBezTo>
                    <a:pt x="9418" y="4739"/>
                    <a:pt x="9338" y="4822"/>
                    <a:pt x="9338" y="4924"/>
                  </a:cubicBezTo>
                  <a:lnTo>
                    <a:pt x="9338" y="12220"/>
                  </a:lnTo>
                  <a:lnTo>
                    <a:pt x="1081" y="12220"/>
                  </a:lnTo>
                  <a:lnTo>
                    <a:pt x="1081" y="10421"/>
                  </a:lnTo>
                  <a:lnTo>
                    <a:pt x="7452" y="10421"/>
                  </a:lnTo>
                  <a:cubicBezTo>
                    <a:pt x="7553" y="10421"/>
                    <a:pt x="7635" y="10339"/>
                    <a:pt x="7635" y="10238"/>
                  </a:cubicBezTo>
                  <a:lnTo>
                    <a:pt x="7635" y="6641"/>
                  </a:lnTo>
                  <a:cubicBezTo>
                    <a:pt x="7635" y="6539"/>
                    <a:pt x="7552" y="6458"/>
                    <a:pt x="7452" y="6458"/>
                  </a:cubicBezTo>
                  <a:lnTo>
                    <a:pt x="1082" y="6458"/>
                  </a:lnTo>
                  <a:lnTo>
                    <a:pt x="1082" y="364"/>
                  </a:lnTo>
                  <a:lnTo>
                    <a:pt x="7275" y="364"/>
                  </a:lnTo>
                  <a:lnTo>
                    <a:pt x="7275" y="2538"/>
                  </a:lnTo>
                  <a:cubicBezTo>
                    <a:pt x="7275" y="2640"/>
                    <a:pt x="7357" y="2723"/>
                    <a:pt x="7459" y="2723"/>
                  </a:cubicBezTo>
                  <a:lnTo>
                    <a:pt x="9339" y="2723"/>
                  </a:lnTo>
                  <a:lnTo>
                    <a:pt x="9339" y="4067"/>
                  </a:lnTo>
                  <a:cubicBezTo>
                    <a:pt x="9339" y="4166"/>
                    <a:pt x="9421" y="4249"/>
                    <a:pt x="9520" y="4249"/>
                  </a:cubicBezTo>
                  <a:cubicBezTo>
                    <a:pt x="9620" y="4249"/>
                    <a:pt x="9700" y="4166"/>
                    <a:pt x="9700" y="4065"/>
                  </a:cubicBezTo>
                  <a:lnTo>
                    <a:pt x="9700" y="2554"/>
                  </a:lnTo>
                  <a:cubicBezTo>
                    <a:pt x="9700" y="2510"/>
                    <a:pt x="9685" y="2467"/>
                    <a:pt x="9654" y="2432"/>
                  </a:cubicBezTo>
                  <a:lnTo>
                    <a:pt x="7589" y="63"/>
                  </a:lnTo>
                  <a:cubicBezTo>
                    <a:pt x="7553" y="22"/>
                    <a:pt x="7504" y="0"/>
                    <a:pt x="7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>
              <a:off x="1818879" y="1713202"/>
              <a:ext cx="38037" cy="84749"/>
            </a:xfrm>
            <a:custGeom>
              <a:avLst/>
              <a:gdLst/>
              <a:ahLst/>
              <a:cxnLst/>
              <a:rect l="l" t="t" r="r" b="b"/>
              <a:pathLst>
                <a:path w="1004" h="2237" extrusionOk="0">
                  <a:moveTo>
                    <a:pt x="182" y="0"/>
                  </a:moveTo>
                  <a:cubicBezTo>
                    <a:pt x="82" y="0"/>
                    <a:pt x="1" y="83"/>
                    <a:pt x="1" y="184"/>
                  </a:cubicBezTo>
                  <a:lnTo>
                    <a:pt x="1" y="2053"/>
                  </a:lnTo>
                  <a:cubicBezTo>
                    <a:pt x="1" y="2142"/>
                    <a:pt x="64" y="2220"/>
                    <a:pt x="151" y="2233"/>
                  </a:cubicBezTo>
                  <a:cubicBezTo>
                    <a:pt x="160" y="2236"/>
                    <a:pt x="417" y="2237"/>
                    <a:pt x="632" y="2237"/>
                  </a:cubicBezTo>
                  <a:cubicBezTo>
                    <a:pt x="704" y="2237"/>
                    <a:pt x="771" y="2237"/>
                    <a:pt x="823" y="2237"/>
                  </a:cubicBezTo>
                  <a:cubicBezTo>
                    <a:pt x="922" y="2237"/>
                    <a:pt x="1003" y="2153"/>
                    <a:pt x="1003" y="2052"/>
                  </a:cubicBezTo>
                  <a:cubicBezTo>
                    <a:pt x="1003" y="1951"/>
                    <a:pt x="921" y="1869"/>
                    <a:pt x="822" y="1869"/>
                  </a:cubicBezTo>
                  <a:lnTo>
                    <a:pt x="821" y="1869"/>
                  </a:lnTo>
                  <a:cubicBezTo>
                    <a:pt x="659" y="1870"/>
                    <a:pt x="485" y="1870"/>
                    <a:pt x="360" y="1870"/>
                  </a:cubicBezTo>
                  <a:lnTo>
                    <a:pt x="360" y="184"/>
                  </a:lnTo>
                  <a:cubicBezTo>
                    <a:pt x="361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9"/>
            <p:cNvSpPr/>
            <p:nvPr/>
          </p:nvSpPr>
          <p:spPr>
            <a:xfrm>
              <a:off x="173731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7" y="1"/>
                  </a:moveTo>
                  <a:cubicBezTo>
                    <a:pt x="746" y="1"/>
                    <a:pt x="661" y="12"/>
                    <a:pt x="573" y="38"/>
                  </a:cubicBezTo>
                  <a:cubicBezTo>
                    <a:pt x="334" y="110"/>
                    <a:pt x="165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3" y="1074"/>
                    <a:pt x="392" y="1079"/>
                    <a:pt x="402" y="1083"/>
                  </a:cubicBezTo>
                  <a:cubicBezTo>
                    <a:pt x="412" y="1089"/>
                    <a:pt x="669" y="1202"/>
                    <a:pt x="957" y="1309"/>
                  </a:cubicBezTo>
                  <a:cubicBezTo>
                    <a:pt x="1155" y="1382"/>
                    <a:pt x="1256" y="1494"/>
                    <a:pt x="1234" y="1619"/>
                  </a:cubicBezTo>
                  <a:cubicBezTo>
                    <a:pt x="1210" y="1743"/>
                    <a:pt x="1064" y="1873"/>
                    <a:pt x="857" y="1873"/>
                  </a:cubicBezTo>
                  <a:cubicBezTo>
                    <a:pt x="657" y="1873"/>
                    <a:pt x="464" y="1791"/>
                    <a:pt x="341" y="1655"/>
                  </a:cubicBezTo>
                  <a:cubicBezTo>
                    <a:pt x="305" y="1616"/>
                    <a:pt x="255" y="1595"/>
                    <a:pt x="205" y="1595"/>
                  </a:cubicBezTo>
                  <a:cubicBezTo>
                    <a:pt x="161" y="1595"/>
                    <a:pt x="117" y="1611"/>
                    <a:pt x="82" y="1643"/>
                  </a:cubicBezTo>
                  <a:cubicBezTo>
                    <a:pt x="8" y="1710"/>
                    <a:pt x="0" y="1827"/>
                    <a:pt x="69" y="1901"/>
                  </a:cubicBezTo>
                  <a:cubicBezTo>
                    <a:pt x="260" y="2112"/>
                    <a:pt x="555" y="2240"/>
                    <a:pt x="857" y="2240"/>
                  </a:cubicBezTo>
                  <a:cubicBezTo>
                    <a:pt x="1221" y="2240"/>
                    <a:pt x="1538" y="2000"/>
                    <a:pt x="1596" y="1683"/>
                  </a:cubicBezTo>
                  <a:cubicBezTo>
                    <a:pt x="1639" y="1442"/>
                    <a:pt x="1525" y="1126"/>
                    <a:pt x="1083" y="963"/>
                  </a:cubicBezTo>
                  <a:cubicBezTo>
                    <a:pt x="846" y="875"/>
                    <a:pt x="626" y="780"/>
                    <a:pt x="566" y="754"/>
                  </a:cubicBezTo>
                  <a:cubicBezTo>
                    <a:pt x="513" y="713"/>
                    <a:pt x="486" y="650"/>
                    <a:pt x="497" y="582"/>
                  </a:cubicBezTo>
                  <a:cubicBezTo>
                    <a:pt x="509" y="493"/>
                    <a:pt x="578" y="423"/>
                    <a:pt x="680" y="390"/>
                  </a:cubicBezTo>
                  <a:cubicBezTo>
                    <a:pt x="730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1" y="519"/>
                  </a:cubicBezTo>
                  <a:cubicBezTo>
                    <a:pt x="1275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4" y="418"/>
                    <a:pt x="1554" y="301"/>
                    <a:pt x="1476" y="236"/>
                  </a:cubicBezTo>
                  <a:cubicBezTo>
                    <a:pt x="1462" y="224"/>
                    <a:pt x="1191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9"/>
            <p:cNvSpPr/>
            <p:nvPr/>
          </p:nvSpPr>
          <p:spPr>
            <a:xfrm>
              <a:off x="165654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6" y="1"/>
                  </a:moveTo>
                  <a:cubicBezTo>
                    <a:pt x="745" y="1"/>
                    <a:pt x="660" y="12"/>
                    <a:pt x="572" y="38"/>
                  </a:cubicBezTo>
                  <a:cubicBezTo>
                    <a:pt x="332" y="110"/>
                    <a:pt x="163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2" y="1074"/>
                    <a:pt x="392" y="1079"/>
                    <a:pt x="401" y="1083"/>
                  </a:cubicBezTo>
                  <a:cubicBezTo>
                    <a:pt x="412" y="1089"/>
                    <a:pt x="668" y="1202"/>
                    <a:pt x="956" y="1309"/>
                  </a:cubicBezTo>
                  <a:cubicBezTo>
                    <a:pt x="1153" y="1382"/>
                    <a:pt x="1256" y="1494"/>
                    <a:pt x="1233" y="1619"/>
                  </a:cubicBezTo>
                  <a:cubicBezTo>
                    <a:pt x="1210" y="1743"/>
                    <a:pt x="1063" y="1873"/>
                    <a:pt x="857" y="1873"/>
                  </a:cubicBezTo>
                  <a:cubicBezTo>
                    <a:pt x="656" y="1873"/>
                    <a:pt x="464" y="1791"/>
                    <a:pt x="340" y="1655"/>
                  </a:cubicBezTo>
                  <a:cubicBezTo>
                    <a:pt x="304" y="1616"/>
                    <a:pt x="254" y="1595"/>
                    <a:pt x="204" y="1595"/>
                  </a:cubicBezTo>
                  <a:cubicBezTo>
                    <a:pt x="160" y="1595"/>
                    <a:pt x="116" y="1611"/>
                    <a:pt x="81" y="1643"/>
                  </a:cubicBezTo>
                  <a:cubicBezTo>
                    <a:pt x="6" y="1710"/>
                    <a:pt x="0" y="1827"/>
                    <a:pt x="68" y="1901"/>
                  </a:cubicBezTo>
                  <a:cubicBezTo>
                    <a:pt x="259" y="2112"/>
                    <a:pt x="554" y="2240"/>
                    <a:pt x="856" y="2240"/>
                  </a:cubicBezTo>
                  <a:cubicBezTo>
                    <a:pt x="1220" y="2240"/>
                    <a:pt x="1537" y="2000"/>
                    <a:pt x="1594" y="1683"/>
                  </a:cubicBezTo>
                  <a:cubicBezTo>
                    <a:pt x="1638" y="1442"/>
                    <a:pt x="1525" y="1126"/>
                    <a:pt x="1083" y="963"/>
                  </a:cubicBezTo>
                  <a:cubicBezTo>
                    <a:pt x="844" y="875"/>
                    <a:pt x="624" y="780"/>
                    <a:pt x="566" y="754"/>
                  </a:cubicBezTo>
                  <a:cubicBezTo>
                    <a:pt x="512" y="713"/>
                    <a:pt x="486" y="650"/>
                    <a:pt x="496" y="582"/>
                  </a:cubicBezTo>
                  <a:cubicBezTo>
                    <a:pt x="509" y="493"/>
                    <a:pt x="577" y="423"/>
                    <a:pt x="680" y="390"/>
                  </a:cubicBezTo>
                  <a:cubicBezTo>
                    <a:pt x="729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0" y="519"/>
                  </a:cubicBezTo>
                  <a:cubicBezTo>
                    <a:pt x="1274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3" y="418"/>
                    <a:pt x="1552" y="301"/>
                    <a:pt x="1476" y="236"/>
                  </a:cubicBezTo>
                  <a:cubicBezTo>
                    <a:pt x="1461" y="224"/>
                    <a:pt x="1190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1" name="Google Shape;2261;p59"/>
          <p:cNvSpPr txBox="1"/>
          <p:nvPr/>
        </p:nvSpPr>
        <p:spPr>
          <a:xfrm>
            <a:off x="30453" y="3434496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No need for drone telemetry data</a:t>
            </a:r>
          </a:p>
        </p:txBody>
      </p:sp>
      <p:sp>
        <p:nvSpPr>
          <p:cNvPr id="2263" name="Google Shape;2263;p59"/>
          <p:cNvSpPr txBox="1"/>
          <p:nvPr/>
        </p:nvSpPr>
        <p:spPr>
          <a:xfrm>
            <a:off x="1809418" y="3329332"/>
            <a:ext cx="180152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Automatic antenna pointing based on signal strength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2264" name="Google Shape;2264;p59"/>
          <p:cNvSpPr txBox="1"/>
          <p:nvPr/>
        </p:nvSpPr>
        <p:spPr>
          <a:xfrm>
            <a:off x="22067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6" name="Google Shape;2266;p59"/>
          <p:cNvSpPr txBox="1"/>
          <p:nvPr/>
        </p:nvSpPr>
        <p:spPr>
          <a:xfrm>
            <a:off x="3822144" y="3575502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2S-6S battery power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2268" name="Google Shape;2268;p59"/>
          <p:cNvSpPr txBox="1"/>
          <p:nvPr/>
        </p:nvSpPr>
        <p:spPr>
          <a:xfrm>
            <a:off x="5375370" y="3472162"/>
            <a:ext cx="2146984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User-friendly web application for management and use</a:t>
            </a:r>
            <a:endParaRPr sz="1600" dirty="0">
              <a:solidFill>
                <a:schemeClr val="dk1"/>
              </a:solidFill>
              <a:latin typeface="Georgia" panose="020405020504050203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2269" name="Google Shape;2269;p59"/>
          <p:cNvSpPr txBox="1"/>
          <p:nvPr/>
        </p:nvSpPr>
        <p:spPr>
          <a:xfrm>
            <a:off x="1902132" y="126174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0" name="Google Shape;2270;p59"/>
          <p:cNvSpPr txBox="1"/>
          <p:nvPr/>
        </p:nvSpPr>
        <p:spPr>
          <a:xfrm>
            <a:off x="3782197" y="127961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1" name="Google Shape;2271;p59"/>
          <p:cNvSpPr txBox="1"/>
          <p:nvPr/>
        </p:nvSpPr>
        <p:spPr>
          <a:xfrm>
            <a:off x="5662262" y="129748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2" name="Google Shape;2272;p59"/>
          <p:cNvSpPr/>
          <p:nvPr/>
        </p:nvSpPr>
        <p:spPr>
          <a:xfrm>
            <a:off x="4203844" y="224099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59"/>
          <p:cNvSpPr/>
          <p:nvPr/>
        </p:nvSpPr>
        <p:spPr>
          <a:xfrm>
            <a:off x="6083914" y="225886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4" name="Google Shape;2274;p59"/>
          <p:cNvCxnSpPr>
            <a:stCxn id="2264" idx="2"/>
            <a:endCxn id="2229" idx="0"/>
          </p:cNvCxnSpPr>
          <p:nvPr/>
        </p:nvCxnSpPr>
        <p:spPr>
          <a:xfrm rot="5400000">
            <a:off x="570974" y="1967556"/>
            <a:ext cx="475375" cy="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5" name="Google Shape;2275;p59"/>
          <p:cNvCxnSpPr>
            <a:stCxn id="2229" idx="2"/>
          </p:cNvCxnSpPr>
          <p:nvPr/>
        </p:nvCxnSpPr>
        <p:spPr>
          <a:xfrm rot="-5400000" flipH="1">
            <a:off x="574504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6" name="Google Shape;2276;p59"/>
          <p:cNvCxnSpPr/>
          <p:nvPr/>
        </p:nvCxnSpPr>
        <p:spPr>
          <a:xfrm rot="16200000" flipH="1">
            <a:off x="2480999" y="3024336"/>
            <a:ext cx="444680" cy="3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7" name="Google Shape;2277;p59"/>
          <p:cNvCxnSpPr>
            <a:stCxn id="2272" idx="2"/>
          </p:cNvCxnSpPr>
          <p:nvPr/>
        </p:nvCxnSpPr>
        <p:spPr>
          <a:xfrm rot="5400000">
            <a:off x="4351914" y="3029970"/>
            <a:ext cx="433160" cy="6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8" name="Google Shape;2278;p59"/>
          <p:cNvCxnSpPr>
            <a:stCxn id="2273" idx="2"/>
          </p:cNvCxnSpPr>
          <p:nvPr/>
        </p:nvCxnSpPr>
        <p:spPr>
          <a:xfrm rot="5400000">
            <a:off x="6218723" y="3061699"/>
            <a:ext cx="460281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9" name="Google Shape;2279;p59"/>
          <p:cNvCxnSpPr>
            <a:stCxn id="2269" idx="2"/>
            <a:endCxn id="2228" idx="0"/>
          </p:cNvCxnSpPr>
          <p:nvPr/>
        </p:nvCxnSpPr>
        <p:spPr>
          <a:xfrm rot="5400000">
            <a:off x="2451041" y="1985428"/>
            <a:ext cx="475375" cy="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59"/>
          <p:cNvCxnSpPr>
            <a:stCxn id="2270" idx="2"/>
            <a:endCxn id="2272" idx="0"/>
          </p:cNvCxnSpPr>
          <p:nvPr/>
        </p:nvCxnSpPr>
        <p:spPr>
          <a:xfrm rot="5400000">
            <a:off x="4331109" y="2003301"/>
            <a:ext cx="475375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1" name="Google Shape;2281;p59"/>
          <p:cNvCxnSpPr>
            <a:stCxn id="2271" idx="2"/>
            <a:endCxn id="2273" idx="0"/>
          </p:cNvCxnSpPr>
          <p:nvPr/>
        </p:nvCxnSpPr>
        <p:spPr>
          <a:xfrm rot="16200000" flipH="1">
            <a:off x="6211176" y="2021171"/>
            <a:ext cx="475375" cy="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" name="Google Shape;14725;p84"/>
          <p:cNvGrpSpPr/>
          <p:nvPr/>
        </p:nvGrpSpPr>
        <p:grpSpPr>
          <a:xfrm>
            <a:off x="4435908" y="2356260"/>
            <a:ext cx="336188" cy="335425"/>
            <a:chOff x="2302788" y="1505981"/>
            <a:chExt cx="336188" cy="335425"/>
          </a:xfrm>
          <a:solidFill>
            <a:schemeClr val="tx2"/>
          </a:solidFill>
        </p:grpSpPr>
        <p:sp>
          <p:nvSpPr>
            <p:cNvPr id="73" name="Google Shape;14726;p84"/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727;p84"/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728;p84"/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729;p84"/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730;p84"/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31;p84"/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732;p84"/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733;p84"/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34;p84"/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735;p84"/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736;p84"/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37;p84"/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738;p84"/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739;p84"/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0;p84"/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741;p84"/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42;p84"/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2268;p59"/>
          <p:cNvSpPr txBox="1"/>
          <p:nvPr/>
        </p:nvSpPr>
        <p:spPr>
          <a:xfrm>
            <a:off x="7522354" y="3306408"/>
            <a:ext cx="1621646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Poppins"/>
                <a:cs typeface="Poppins"/>
                <a:sym typeface="Poppins"/>
              </a:rPr>
              <a:t>Stable communication over long distances</a:t>
            </a:r>
            <a:endParaRPr lang="ru-RU" sz="1600" dirty="0">
              <a:solidFill>
                <a:schemeClr val="dk1"/>
              </a:solidFill>
              <a:latin typeface="Georgia" panose="02040502050405020303" pitchFamily="18" charset="0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2271;p59"/>
          <p:cNvSpPr txBox="1"/>
          <p:nvPr/>
        </p:nvSpPr>
        <p:spPr>
          <a:xfrm>
            <a:off x="7542328" y="131535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3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2273;p59"/>
          <p:cNvSpPr/>
          <p:nvPr/>
        </p:nvSpPr>
        <p:spPr>
          <a:xfrm>
            <a:off x="7963983" y="227673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2278;p59"/>
          <p:cNvCxnSpPr>
            <a:stCxn id="99" idx="2"/>
          </p:cNvCxnSpPr>
          <p:nvPr/>
        </p:nvCxnSpPr>
        <p:spPr>
          <a:xfrm rot="5400000">
            <a:off x="8107726" y="3070633"/>
            <a:ext cx="442410" cy="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" name="Google Shape;2281;p59"/>
          <p:cNvCxnSpPr>
            <a:stCxn id="98" idx="2"/>
            <a:endCxn id="99" idx="0"/>
          </p:cNvCxnSpPr>
          <p:nvPr/>
        </p:nvCxnSpPr>
        <p:spPr>
          <a:xfrm rot="16200000" flipH="1">
            <a:off x="8091243" y="2039039"/>
            <a:ext cx="475375" cy="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" name="Google Shape;12449;p81"/>
          <p:cNvGrpSpPr/>
          <p:nvPr/>
        </p:nvGrpSpPr>
        <p:grpSpPr>
          <a:xfrm>
            <a:off x="626844" y="2301035"/>
            <a:ext cx="347435" cy="363370"/>
            <a:chOff x="2157462" y="4258496"/>
            <a:chExt cx="347435" cy="363370"/>
          </a:xfrm>
          <a:solidFill>
            <a:schemeClr val="tx2"/>
          </a:solidFill>
        </p:grpSpPr>
        <p:sp>
          <p:nvSpPr>
            <p:cNvPr id="91" name="Google Shape;12450;p81"/>
            <p:cNvSpPr/>
            <p:nvPr/>
          </p:nvSpPr>
          <p:spPr>
            <a:xfrm>
              <a:off x="2296252" y="4258496"/>
              <a:ext cx="208644" cy="220778"/>
            </a:xfrm>
            <a:custGeom>
              <a:avLst/>
              <a:gdLst/>
              <a:ahLst/>
              <a:cxnLst/>
              <a:rect l="l" t="t" r="r" b="b"/>
              <a:pathLst>
                <a:path w="6586" h="6969" extrusionOk="0">
                  <a:moveTo>
                    <a:pt x="3322" y="0"/>
                  </a:moveTo>
                  <a:cubicBezTo>
                    <a:pt x="3113" y="0"/>
                    <a:pt x="2902" y="21"/>
                    <a:pt x="2692" y="63"/>
                  </a:cubicBezTo>
                  <a:cubicBezTo>
                    <a:pt x="1858" y="218"/>
                    <a:pt x="1144" y="694"/>
                    <a:pt x="668" y="1409"/>
                  </a:cubicBezTo>
                  <a:lnTo>
                    <a:pt x="489" y="1730"/>
                  </a:lnTo>
                  <a:cubicBezTo>
                    <a:pt x="441" y="1813"/>
                    <a:pt x="477" y="1909"/>
                    <a:pt x="560" y="1944"/>
                  </a:cubicBezTo>
                  <a:cubicBezTo>
                    <a:pt x="592" y="1960"/>
                    <a:pt x="623" y="1968"/>
                    <a:pt x="651" y="1968"/>
                  </a:cubicBezTo>
                  <a:cubicBezTo>
                    <a:pt x="707" y="1968"/>
                    <a:pt x="755" y="1936"/>
                    <a:pt x="787" y="1873"/>
                  </a:cubicBezTo>
                  <a:cubicBezTo>
                    <a:pt x="834" y="1766"/>
                    <a:pt x="894" y="1682"/>
                    <a:pt x="953" y="1587"/>
                  </a:cubicBezTo>
                  <a:cubicBezTo>
                    <a:pt x="1370" y="968"/>
                    <a:pt x="2001" y="539"/>
                    <a:pt x="2751" y="385"/>
                  </a:cubicBezTo>
                  <a:cubicBezTo>
                    <a:pt x="2936" y="349"/>
                    <a:pt x="3122" y="331"/>
                    <a:pt x="3307" y="331"/>
                  </a:cubicBezTo>
                  <a:cubicBezTo>
                    <a:pt x="3862" y="331"/>
                    <a:pt x="4409" y="492"/>
                    <a:pt x="4882" y="813"/>
                  </a:cubicBezTo>
                  <a:cubicBezTo>
                    <a:pt x="5502" y="1254"/>
                    <a:pt x="5930" y="1873"/>
                    <a:pt x="6085" y="2623"/>
                  </a:cubicBezTo>
                  <a:cubicBezTo>
                    <a:pt x="6228" y="3361"/>
                    <a:pt x="6085" y="4123"/>
                    <a:pt x="5656" y="4742"/>
                  </a:cubicBezTo>
                  <a:cubicBezTo>
                    <a:pt x="5117" y="5552"/>
                    <a:pt x="4227" y="6005"/>
                    <a:pt x="3296" y="6005"/>
                  </a:cubicBezTo>
                  <a:cubicBezTo>
                    <a:pt x="3036" y="6005"/>
                    <a:pt x="2773" y="5970"/>
                    <a:pt x="2513" y="5897"/>
                  </a:cubicBezTo>
                  <a:cubicBezTo>
                    <a:pt x="2492" y="5887"/>
                    <a:pt x="2475" y="5881"/>
                    <a:pt x="2459" y="5881"/>
                  </a:cubicBezTo>
                  <a:cubicBezTo>
                    <a:pt x="2439" y="5881"/>
                    <a:pt x="2420" y="5890"/>
                    <a:pt x="2394" y="5909"/>
                  </a:cubicBezTo>
                  <a:lnTo>
                    <a:pt x="1037" y="6552"/>
                  </a:lnTo>
                  <a:lnTo>
                    <a:pt x="1108" y="5040"/>
                  </a:lnTo>
                  <a:cubicBezTo>
                    <a:pt x="1108" y="5004"/>
                    <a:pt x="1096" y="4969"/>
                    <a:pt x="1084" y="4921"/>
                  </a:cubicBezTo>
                  <a:cubicBezTo>
                    <a:pt x="549" y="4242"/>
                    <a:pt x="334" y="3337"/>
                    <a:pt x="549" y="2480"/>
                  </a:cubicBezTo>
                  <a:cubicBezTo>
                    <a:pt x="560" y="2397"/>
                    <a:pt x="513" y="2302"/>
                    <a:pt x="430" y="2278"/>
                  </a:cubicBezTo>
                  <a:cubicBezTo>
                    <a:pt x="418" y="2276"/>
                    <a:pt x="406" y="2276"/>
                    <a:pt x="395" y="2276"/>
                  </a:cubicBezTo>
                  <a:cubicBezTo>
                    <a:pt x="314" y="2276"/>
                    <a:pt x="247" y="2313"/>
                    <a:pt x="215" y="2397"/>
                  </a:cubicBezTo>
                  <a:cubicBezTo>
                    <a:pt x="1" y="3314"/>
                    <a:pt x="203" y="4314"/>
                    <a:pt x="775" y="5076"/>
                  </a:cubicBezTo>
                  <a:lnTo>
                    <a:pt x="691" y="6790"/>
                  </a:lnTo>
                  <a:cubicBezTo>
                    <a:pt x="691" y="6850"/>
                    <a:pt x="727" y="6909"/>
                    <a:pt x="775" y="6933"/>
                  </a:cubicBezTo>
                  <a:cubicBezTo>
                    <a:pt x="799" y="6945"/>
                    <a:pt x="834" y="6969"/>
                    <a:pt x="858" y="6969"/>
                  </a:cubicBezTo>
                  <a:cubicBezTo>
                    <a:pt x="894" y="6969"/>
                    <a:pt x="906" y="6969"/>
                    <a:pt x="930" y="6945"/>
                  </a:cubicBezTo>
                  <a:lnTo>
                    <a:pt x="2477" y="6219"/>
                  </a:lnTo>
                  <a:cubicBezTo>
                    <a:pt x="2747" y="6290"/>
                    <a:pt x="3020" y="6324"/>
                    <a:pt x="3290" y="6324"/>
                  </a:cubicBezTo>
                  <a:cubicBezTo>
                    <a:pt x="3652" y="6324"/>
                    <a:pt x="4011" y="6263"/>
                    <a:pt x="4359" y="6147"/>
                  </a:cubicBezTo>
                  <a:cubicBezTo>
                    <a:pt x="5002" y="5921"/>
                    <a:pt x="5549" y="5492"/>
                    <a:pt x="5918" y="4921"/>
                  </a:cubicBezTo>
                  <a:cubicBezTo>
                    <a:pt x="6406" y="4242"/>
                    <a:pt x="6585" y="3397"/>
                    <a:pt x="6430" y="2564"/>
                  </a:cubicBezTo>
                  <a:cubicBezTo>
                    <a:pt x="6264" y="1730"/>
                    <a:pt x="5787" y="1016"/>
                    <a:pt x="5073" y="539"/>
                  </a:cubicBezTo>
                  <a:cubicBezTo>
                    <a:pt x="4548" y="183"/>
                    <a:pt x="3943" y="0"/>
                    <a:pt x="33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451;p81"/>
            <p:cNvSpPr/>
            <p:nvPr/>
          </p:nvSpPr>
          <p:spPr>
            <a:xfrm>
              <a:off x="2157462" y="4323313"/>
              <a:ext cx="300643" cy="298552"/>
            </a:xfrm>
            <a:custGeom>
              <a:avLst/>
              <a:gdLst/>
              <a:ahLst/>
              <a:cxnLst/>
              <a:rect l="l" t="t" r="r" b="b"/>
              <a:pathLst>
                <a:path w="9490" h="9424" extrusionOk="0">
                  <a:moveTo>
                    <a:pt x="2453" y="410"/>
                  </a:moveTo>
                  <a:lnTo>
                    <a:pt x="3798" y="2684"/>
                  </a:lnTo>
                  <a:lnTo>
                    <a:pt x="3072" y="3113"/>
                  </a:lnTo>
                  <a:lnTo>
                    <a:pt x="1727" y="839"/>
                  </a:lnTo>
                  <a:lnTo>
                    <a:pt x="2453" y="410"/>
                  </a:lnTo>
                  <a:close/>
                  <a:moveTo>
                    <a:pt x="2533" y="1"/>
                  </a:moveTo>
                  <a:cubicBezTo>
                    <a:pt x="2503" y="1"/>
                    <a:pt x="2475" y="9"/>
                    <a:pt x="2441" y="17"/>
                  </a:cubicBezTo>
                  <a:lnTo>
                    <a:pt x="1429" y="613"/>
                  </a:lnTo>
                  <a:cubicBezTo>
                    <a:pt x="1358" y="660"/>
                    <a:pt x="1322" y="768"/>
                    <a:pt x="1370" y="839"/>
                  </a:cubicBezTo>
                  <a:lnTo>
                    <a:pt x="1477" y="1018"/>
                  </a:lnTo>
                  <a:lnTo>
                    <a:pt x="1060" y="1244"/>
                  </a:lnTo>
                  <a:cubicBezTo>
                    <a:pt x="631" y="1458"/>
                    <a:pt x="298" y="1851"/>
                    <a:pt x="143" y="2315"/>
                  </a:cubicBezTo>
                  <a:cubicBezTo>
                    <a:pt x="0" y="2780"/>
                    <a:pt x="24" y="3268"/>
                    <a:pt x="250" y="3708"/>
                  </a:cubicBezTo>
                  <a:cubicBezTo>
                    <a:pt x="465" y="4137"/>
                    <a:pt x="1084" y="4875"/>
                    <a:pt x="1572" y="5411"/>
                  </a:cubicBezTo>
                  <a:cubicBezTo>
                    <a:pt x="1608" y="5435"/>
                    <a:pt x="1655" y="5471"/>
                    <a:pt x="1691" y="5471"/>
                  </a:cubicBezTo>
                  <a:cubicBezTo>
                    <a:pt x="1739" y="5471"/>
                    <a:pt x="1774" y="5447"/>
                    <a:pt x="1810" y="5423"/>
                  </a:cubicBezTo>
                  <a:cubicBezTo>
                    <a:pt x="1893" y="5363"/>
                    <a:pt x="1893" y="5256"/>
                    <a:pt x="1834" y="5185"/>
                  </a:cubicBezTo>
                  <a:cubicBezTo>
                    <a:pt x="1155" y="4459"/>
                    <a:pt x="715" y="3875"/>
                    <a:pt x="560" y="3577"/>
                  </a:cubicBezTo>
                  <a:cubicBezTo>
                    <a:pt x="215" y="2851"/>
                    <a:pt x="489" y="1946"/>
                    <a:pt x="1215" y="1553"/>
                  </a:cubicBezTo>
                  <a:lnTo>
                    <a:pt x="1655" y="1327"/>
                  </a:lnTo>
                  <a:lnTo>
                    <a:pt x="2584" y="2923"/>
                  </a:lnTo>
                  <a:cubicBezTo>
                    <a:pt x="2501" y="2970"/>
                    <a:pt x="2405" y="3018"/>
                    <a:pt x="2334" y="3089"/>
                  </a:cubicBezTo>
                  <a:cubicBezTo>
                    <a:pt x="1965" y="3411"/>
                    <a:pt x="1905" y="3970"/>
                    <a:pt x="2191" y="4363"/>
                  </a:cubicBezTo>
                  <a:cubicBezTo>
                    <a:pt x="2334" y="4578"/>
                    <a:pt x="4930" y="7161"/>
                    <a:pt x="5132" y="7316"/>
                  </a:cubicBezTo>
                  <a:cubicBezTo>
                    <a:pt x="5299" y="7435"/>
                    <a:pt x="5501" y="7495"/>
                    <a:pt x="5703" y="7495"/>
                  </a:cubicBezTo>
                  <a:cubicBezTo>
                    <a:pt x="5965" y="7495"/>
                    <a:pt x="6215" y="7387"/>
                    <a:pt x="6418" y="7161"/>
                  </a:cubicBezTo>
                  <a:cubicBezTo>
                    <a:pt x="6489" y="7090"/>
                    <a:pt x="6537" y="7006"/>
                    <a:pt x="6585" y="6911"/>
                  </a:cubicBezTo>
                  <a:lnTo>
                    <a:pt x="8168" y="7852"/>
                  </a:lnTo>
                  <a:lnTo>
                    <a:pt x="7954" y="8280"/>
                  </a:lnTo>
                  <a:cubicBezTo>
                    <a:pt x="7676" y="8795"/>
                    <a:pt x="7141" y="9094"/>
                    <a:pt x="6590" y="9094"/>
                  </a:cubicBezTo>
                  <a:cubicBezTo>
                    <a:pt x="6363" y="9094"/>
                    <a:pt x="6133" y="9043"/>
                    <a:pt x="5918" y="8935"/>
                  </a:cubicBezTo>
                  <a:cubicBezTo>
                    <a:pt x="5346" y="8638"/>
                    <a:pt x="3798" y="7268"/>
                    <a:pt x="2334" y="5721"/>
                  </a:cubicBezTo>
                  <a:cubicBezTo>
                    <a:pt x="2304" y="5685"/>
                    <a:pt x="2263" y="5667"/>
                    <a:pt x="2219" y="5667"/>
                  </a:cubicBezTo>
                  <a:cubicBezTo>
                    <a:pt x="2176" y="5667"/>
                    <a:pt x="2132" y="5685"/>
                    <a:pt x="2096" y="5721"/>
                  </a:cubicBezTo>
                  <a:cubicBezTo>
                    <a:pt x="2024" y="5780"/>
                    <a:pt x="2024" y="5887"/>
                    <a:pt x="2096" y="5959"/>
                  </a:cubicBezTo>
                  <a:cubicBezTo>
                    <a:pt x="3394" y="7328"/>
                    <a:pt x="5072" y="8888"/>
                    <a:pt x="5787" y="9233"/>
                  </a:cubicBezTo>
                  <a:cubicBezTo>
                    <a:pt x="6037" y="9364"/>
                    <a:pt x="6323" y="9423"/>
                    <a:pt x="6608" y="9423"/>
                  </a:cubicBezTo>
                  <a:cubicBezTo>
                    <a:pt x="6799" y="9423"/>
                    <a:pt x="6989" y="9400"/>
                    <a:pt x="7192" y="9340"/>
                  </a:cubicBezTo>
                  <a:cubicBezTo>
                    <a:pt x="7644" y="9185"/>
                    <a:pt x="8037" y="8864"/>
                    <a:pt x="8263" y="8423"/>
                  </a:cubicBezTo>
                  <a:lnTo>
                    <a:pt x="8478" y="8007"/>
                  </a:lnTo>
                  <a:lnTo>
                    <a:pt x="8656" y="8114"/>
                  </a:lnTo>
                  <a:cubicBezTo>
                    <a:pt x="8692" y="8126"/>
                    <a:pt x="8716" y="8149"/>
                    <a:pt x="8751" y="8149"/>
                  </a:cubicBezTo>
                  <a:cubicBezTo>
                    <a:pt x="8811" y="8149"/>
                    <a:pt x="8871" y="8114"/>
                    <a:pt x="8894" y="8054"/>
                  </a:cubicBezTo>
                  <a:lnTo>
                    <a:pt x="9490" y="7042"/>
                  </a:lnTo>
                  <a:cubicBezTo>
                    <a:pt x="9442" y="6983"/>
                    <a:pt x="9454" y="6947"/>
                    <a:pt x="9442" y="6899"/>
                  </a:cubicBezTo>
                  <a:cubicBezTo>
                    <a:pt x="9418" y="6852"/>
                    <a:pt x="9394" y="6828"/>
                    <a:pt x="9359" y="6792"/>
                  </a:cubicBezTo>
                  <a:lnTo>
                    <a:pt x="8251" y="6137"/>
                  </a:lnTo>
                  <a:cubicBezTo>
                    <a:pt x="8225" y="6122"/>
                    <a:pt x="8198" y="6116"/>
                    <a:pt x="8171" y="6116"/>
                  </a:cubicBezTo>
                  <a:cubicBezTo>
                    <a:pt x="8113" y="6116"/>
                    <a:pt x="8058" y="6148"/>
                    <a:pt x="8025" y="6197"/>
                  </a:cubicBezTo>
                  <a:cubicBezTo>
                    <a:pt x="7978" y="6268"/>
                    <a:pt x="8001" y="6375"/>
                    <a:pt x="8085" y="6423"/>
                  </a:cubicBezTo>
                  <a:lnTo>
                    <a:pt x="9061" y="7006"/>
                  </a:lnTo>
                  <a:lnTo>
                    <a:pt x="8632" y="7733"/>
                  </a:lnTo>
                  <a:lnTo>
                    <a:pt x="6358" y="6387"/>
                  </a:lnTo>
                  <a:lnTo>
                    <a:pt x="6787" y="5661"/>
                  </a:lnTo>
                  <a:lnTo>
                    <a:pt x="7501" y="6078"/>
                  </a:lnTo>
                  <a:cubicBezTo>
                    <a:pt x="7524" y="6093"/>
                    <a:pt x="7550" y="6099"/>
                    <a:pt x="7576" y="6099"/>
                  </a:cubicBezTo>
                  <a:cubicBezTo>
                    <a:pt x="7634" y="6099"/>
                    <a:pt x="7695" y="6067"/>
                    <a:pt x="7728" y="6018"/>
                  </a:cubicBezTo>
                  <a:cubicBezTo>
                    <a:pt x="7775" y="5947"/>
                    <a:pt x="7739" y="5840"/>
                    <a:pt x="7668" y="5792"/>
                  </a:cubicBezTo>
                  <a:lnTo>
                    <a:pt x="6823" y="5292"/>
                  </a:lnTo>
                  <a:cubicBezTo>
                    <a:pt x="6796" y="5272"/>
                    <a:pt x="6770" y="5263"/>
                    <a:pt x="6744" y="5263"/>
                  </a:cubicBezTo>
                  <a:cubicBezTo>
                    <a:pt x="6723" y="5263"/>
                    <a:pt x="6701" y="5269"/>
                    <a:pt x="6680" y="5280"/>
                  </a:cubicBezTo>
                  <a:cubicBezTo>
                    <a:pt x="6644" y="5292"/>
                    <a:pt x="6608" y="5316"/>
                    <a:pt x="6585" y="5351"/>
                  </a:cubicBezTo>
                  <a:lnTo>
                    <a:pt x="5989" y="6364"/>
                  </a:lnTo>
                  <a:cubicBezTo>
                    <a:pt x="5942" y="6435"/>
                    <a:pt x="5965" y="6542"/>
                    <a:pt x="6049" y="6578"/>
                  </a:cubicBezTo>
                  <a:lnTo>
                    <a:pt x="6263" y="6721"/>
                  </a:lnTo>
                  <a:lnTo>
                    <a:pt x="6251" y="6745"/>
                  </a:lnTo>
                  <a:cubicBezTo>
                    <a:pt x="6227" y="6804"/>
                    <a:pt x="6192" y="6864"/>
                    <a:pt x="6144" y="6923"/>
                  </a:cubicBezTo>
                  <a:cubicBezTo>
                    <a:pt x="6026" y="7062"/>
                    <a:pt x="5856" y="7136"/>
                    <a:pt x="5680" y="7136"/>
                  </a:cubicBezTo>
                  <a:cubicBezTo>
                    <a:pt x="5554" y="7136"/>
                    <a:pt x="5425" y="7098"/>
                    <a:pt x="5311" y="7018"/>
                  </a:cubicBezTo>
                  <a:cubicBezTo>
                    <a:pt x="5132" y="6887"/>
                    <a:pt x="2572" y="4328"/>
                    <a:pt x="2441" y="4149"/>
                  </a:cubicBezTo>
                  <a:cubicBezTo>
                    <a:pt x="2251" y="3887"/>
                    <a:pt x="2298" y="3530"/>
                    <a:pt x="2536" y="3316"/>
                  </a:cubicBezTo>
                  <a:cubicBezTo>
                    <a:pt x="2572" y="3268"/>
                    <a:pt x="2632" y="3232"/>
                    <a:pt x="2715" y="3208"/>
                  </a:cubicBezTo>
                  <a:lnTo>
                    <a:pt x="2739" y="3196"/>
                  </a:lnTo>
                  <a:lnTo>
                    <a:pt x="2870" y="3411"/>
                  </a:lnTo>
                  <a:cubicBezTo>
                    <a:pt x="2906" y="3470"/>
                    <a:pt x="2965" y="3506"/>
                    <a:pt x="3025" y="3506"/>
                  </a:cubicBezTo>
                  <a:cubicBezTo>
                    <a:pt x="3048" y="3506"/>
                    <a:pt x="3084" y="3494"/>
                    <a:pt x="3108" y="3470"/>
                  </a:cubicBezTo>
                  <a:lnTo>
                    <a:pt x="4120" y="2875"/>
                  </a:lnTo>
                  <a:cubicBezTo>
                    <a:pt x="4168" y="2851"/>
                    <a:pt x="4179" y="2815"/>
                    <a:pt x="4203" y="2768"/>
                  </a:cubicBezTo>
                  <a:cubicBezTo>
                    <a:pt x="4215" y="2732"/>
                    <a:pt x="4203" y="2684"/>
                    <a:pt x="4179" y="2637"/>
                  </a:cubicBezTo>
                  <a:lnTo>
                    <a:pt x="2679" y="77"/>
                  </a:lnTo>
                  <a:cubicBezTo>
                    <a:pt x="2644" y="29"/>
                    <a:pt x="2620" y="17"/>
                    <a:pt x="2572" y="6"/>
                  </a:cubicBezTo>
                  <a:cubicBezTo>
                    <a:pt x="2558" y="2"/>
                    <a:pt x="2545" y="1"/>
                    <a:pt x="25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452;p81"/>
            <p:cNvSpPr/>
            <p:nvPr/>
          </p:nvSpPr>
          <p:spPr>
            <a:xfrm>
              <a:off x="2339653" y="4297463"/>
              <a:ext cx="123362" cy="123742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941" y="345"/>
                  </a:moveTo>
                  <a:cubicBezTo>
                    <a:pt x="2834" y="345"/>
                    <a:pt x="3572" y="1072"/>
                    <a:pt x="3572" y="1965"/>
                  </a:cubicBezTo>
                  <a:cubicBezTo>
                    <a:pt x="3572" y="2060"/>
                    <a:pt x="3548" y="2143"/>
                    <a:pt x="3536" y="2238"/>
                  </a:cubicBezTo>
                  <a:lnTo>
                    <a:pt x="1203" y="524"/>
                  </a:lnTo>
                  <a:cubicBezTo>
                    <a:pt x="1429" y="405"/>
                    <a:pt x="1679" y="345"/>
                    <a:pt x="1941" y="345"/>
                  </a:cubicBezTo>
                  <a:close/>
                  <a:moveTo>
                    <a:pt x="893" y="714"/>
                  </a:moveTo>
                  <a:lnTo>
                    <a:pt x="3417" y="2560"/>
                  </a:lnTo>
                  <a:cubicBezTo>
                    <a:pt x="3346" y="2822"/>
                    <a:pt x="3179" y="3024"/>
                    <a:pt x="2989" y="3191"/>
                  </a:cubicBezTo>
                  <a:lnTo>
                    <a:pt x="441" y="1334"/>
                  </a:lnTo>
                  <a:cubicBezTo>
                    <a:pt x="548" y="1095"/>
                    <a:pt x="691" y="881"/>
                    <a:pt x="893" y="714"/>
                  </a:cubicBezTo>
                  <a:close/>
                  <a:moveTo>
                    <a:pt x="357" y="1667"/>
                  </a:moveTo>
                  <a:lnTo>
                    <a:pt x="2703" y="3381"/>
                  </a:lnTo>
                  <a:cubicBezTo>
                    <a:pt x="2465" y="3500"/>
                    <a:pt x="2215" y="3572"/>
                    <a:pt x="1941" y="3572"/>
                  </a:cubicBezTo>
                  <a:cubicBezTo>
                    <a:pt x="1048" y="3572"/>
                    <a:pt x="322" y="2846"/>
                    <a:pt x="322" y="1953"/>
                  </a:cubicBezTo>
                  <a:cubicBezTo>
                    <a:pt x="322" y="1846"/>
                    <a:pt x="333" y="1762"/>
                    <a:pt x="357" y="1667"/>
                  </a:cubicBezTo>
                  <a:close/>
                  <a:moveTo>
                    <a:pt x="1941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24"/>
                    <a:pt x="869" y="3905"/>
                    <a:pt x="1941" y="3905"/>
                  </a:cubicBezTo>
                  <a:cubicBezTo>
                    <a:pt x="3012" y="3905"/>
                    <a:pt x="3893" y="3024"/>
                    <a:pt x="3893" y="1953"/>
                  </a:cubicBezTo>
                  <a:cubicBezTo>
                    <a:pt x="3893" y="881"/>
                    <a:pt x="3012" y="0"/>
                    <a:pt x="1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2453;p81"/>
          <p:cNvGrpSpPr/>
          <p:nvPr/>
        </p:nvGrpSpPr>
        <p:grpSpPr>
          <a:xfrm>
            <a:off x="8188614" y="2367041"/>
            <a:ext cx="343665" cy="363211"/>
            <a:chOff x="4010963" y="3763781"/>
            <a:chExt cx="343665" cy="363211"/>
          </a:xfrm>
          <a:solidFill>
            <a:schemeClr val="tx2"/>
          </a:solidFill>
        </p:grpSpPr>
        <p:sp>
          <p:nvSpPr>
            <p:cNvPr id="105" name="Google Shape;12454;p81"/>
            <p:cNvSpPr/>
            <p:nvPr/>
          </p:nvSpPr>
          <p:spPr>
            <a:xfrm>
              <a:off x="4152415" y="3763781"/>
              <a:ext cx="202213" cy="221760"/>
            </a:xfrm>
            <a:custGeom>
              <a:avLst/>
              <a:gdLst/>
              <a:ahLst/>
              <a:cxnLst/>
              <a:rect l="l" t="t" r="r" b="b"/>
              <a:pathLst>
                <a:path w="6383" h="7000" extrusionOk="0">
                  <a:moveTo>
                    <a:pt x="3206" y="0"/>
                  </a:moveTo>
                  <a:cubicBezTo>
                    <a:pt x="3000" y="0"/>
                    <a:pt x="2792" y="20"/>
                    <a:pt x="2584" y="58"/>
                  </a:cubicBezTo>
                  <a:cubicBezTo>
                    <a:pt x="1751" y="225"/>
                    <a:pt x="1036" y="701"/>
                    <a:pt x="560" y="1416"/>
                  </a:cubicBezTo>
                  <a:cubicBezTo>
                    <a:pt x="179" y="1987"/>
                    <a:pt x="1" y="2654"/>
                    <a:pt x="24" y="3332"/>
                  </a:cubicBezTo>
                  <a:cubicBezTo>
                    <a:pt x="60" y="3987"/>
                    <a:pt x="274" y="4606"/>
                    <a:pt x="667" y="5107"/>
                  </a:cubicBezTo>
                  <a:lnTo>
                    <a:pt x="596" y="6821"/>
                  </a:lnTo>
                  <a:cubicBezTo>
                    <a:pt x="596" y="6881"/>
                    <a:pt x="620" y="6940"/>
                    <a:pt x="667" y="6964"/>
                  </a:cubicBezTo>
                  <a:cubicBezTo>
                    <a:pt x="691" y="6988"/>
                    <a:pt x="727" y="7000"/>
                    <a:pt x="751" y="7000"/>
                  </a:cubicBezTo>
                  <a:cubicBezTo>
                    <a:pt x="786" y="7000"/>
                    <a:pt x="798" y="7000"/>
                    <a:pt x="834" y="6988"/>
                  </a:cubicBezTo>
                  <a:lnTo>
                    <a:pt x="2382" y="6250"/>
                  </a:lnTo>
                  <a:cubicBezTo>
                    <a:pt x="2653" y="6322"/>
                    <a:pt x="2928" y="6359"/>
                    <a:pt x="3203" y="6359"/>
                  </a:cubicBezTo>
                  <a:cubicBezTo>
                    <a:pt x="3557" y="6359"/>
                    <a:pt x="3910" y="6299"/>
                    <a:pt x="4251" y="6178"/>
                  </a:cubicBezTo>
                  <a:cubicBezTo>
                    <a:pt x="4894" y="5952"/>
                    <a:pt x="5442" y="5523"/>
                    <a:pt x="5811" y="4964"/>
                  </a:cubicBezTo>
                  <a:cubicBezTo>
                    <a:pt x="6132" y="4487"/>
                    <a:pt x="6323" y="3952"/>
                    <a:pt x="6347" y="3380"/>
                  </a:cubicBezTo>
                  <a:cubicBezTo>
                    <a:pt x="6382" y="3249"/>
                    <a:pt x="6311" y="3178"/>
                    <a:pt x="6216" y="3178"/>
                  </a:cubicBezTo>
                  <a:cubicBezTo>
                    <a:pt x="6132" y="3178"/>
                    <a:pt x="6037" y="3237"/>
                    <a:pt x="6037" y="3332"/>
                  </a:cubicBezTo>
                  <a:cubicBezTo>
                    <a:pt x="6013" y="3844"/>
                    <a:pt x="5847" y="4333"/>
                    <a:pt x="5561" y="4749"/>
                  </a:cubicBezTo>
                  <a:cubicBezTo>
                    <a:pt x="5032" y="5547"/>
                    <a:pt x="4142" y="6005"/>
                    <a:pt x="3211" y="6005"/>
                  </a:cubicBezTo>
                  <a:cubicBezTo>
                    <a:pt x="2947" y="6005"/>
                    <a:pt x="2680" y="5969"/>
                    <a:pt x="2418" y="5892"/>
                  </a:cubicBezTo>
                  <a:cubicBezTo>
                    <a:pt x="2404" y="5888"/>
                    <a:pt x="2391" y="5885"/>
                    <a:pt x="2378" y="5885"/>
                  </a:cubicBezTo>
                  <a:cubicBezTo>
                    <a:pt x="2354" y="5885"/>
                    <a:pt x="2329" y="5893"/>
                    <a:pt x="2298" y="5916"/>
                  </a:cubicBezTo>
                  <a:lnTo>
                    <a:pt x="953" y="6547"/>
                  </a:lnTo>
                  <a:lnTo>
                    <a:pt x="1024" y="5047"/>
                  </a:lnTo>
                  <a:cubicBezTo>
                    <a:pt x="1024" y="4999"/>
                    <a:pt x="1013" y="4976"/>
                    <a:pt x="989" y="4928"/>
                  </a:cubicBezTo>
                  <a:cubicBezTo>
                    <a:pt x="215" y="3964"/>
                    <a:pt x="179" y="2618"/>
                    <a:pt x="858" y="1594"/>
                  </a:cubicBezTo>
                  <a:cubicBezTo>
                    <a:pt x="1275" y="975"/>
                    <a:pt x="1917" y="535"/>
                    <a:pt x="2656" y="392"/>
                  </a:cubicBezTo>
                  <a:cubicBezTo>
                    <a:pt x="2846" y="352"/>
                    <a:pt x="3037" y="333"/>
                    <a:pt x="3226" y="333"/>
                  </a:cubicBezTo>
                  <a:cubicBezTo>
                    <a:pt x="3783" y="333"/>
                    <a:pt x="4325" y="500"/>
                    <a:pt x="4787" y="820"/>
                  </a:cubicBezTo>
                  <a:cubicBezTo>
                    <a:pt x="5442" y="1273"/>
                    <a:pt x="5870" y="1939"/>
                    <a:pt x="6013" y="2713"/>
                  </a:cubicBezTo>
                  <a:cubicBezTo>
                    <a:pt x="6024" y="2790"/>
                    <a:pt x="6105" y="2846"/>
                    <a:pt x="6182" y="2846"/>
                  </a:cubicBezTo>
                  <a:cubicBezTo>
                    <a:pt x="6189" y="2846"/>
                    <a:pt x="6197" y="2845"/>
                    <a:pt x="6204" y="2844"/>
                  </a:cubicBezTo>
                  <a:cubicBezTo>
                    <a:pt x="6287" y="2832"/>
                    <a:pt x="6347" y="2737"/>
                    <a:pt x="6335" y="2654"/>
                  </a:cubicBezTo>
                  <a:cubicBezTo>
                    <a:pt x="6192" y="1785"/>
                    <a:pt x="5692" y="1011"/>
                    <a:pt x="4965" y="535"/>
                  </a:cubicBezTo>
                  <a:cubicBezTo>
                    <a:pt x="4438" y="177"/>
                    <a:pt x="3829" y="0"/>
                    <a:pt x="3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455;p81"/>
            <p:cNvSpPr/>
            <p:nvPr/>
          </p:nvSpPr>
          <p:spPr>
            <a:xfrm>
              <a:off x="4010963" y="3828662"/>
              <a:ext cx="299154" cy="298331"/>
            </a:xfrm>
            <a:custGeom>
              <a:avLst/>
              <a:gdLst/>
              <a:ahLst/>
              <a:cxnLst/>
              <a:rect l="l" t="t" r="r" b="b"/>
              <a:pathLst>
                <a:path w="9443" h="9417" extrusionOk="0">
                  <a:moveTo>
                    <a:pt x="6752" y="5654"/>
                  </a:moveTo>
                  <a:lnTo>
                    <a:pt x="9038" y="6988"/>
                  </a:lnTo>
                  <a:lnTo>
                    <a:pt x="8597" y="7714"/>
                  </a:lnTo>
                  <a:lnTo>
                    <a:pt x="6323" y="6380"/>
                  </a:lnTo>
                  <a:lnTo>
                    <a:pt x="6752" y="5654"/>
                  </a:lnTo>
                  <a:close/>
                  <a:moveTo>
                    <a:pt x="2516" y="1"/>
                  </a:moveTo>
                  <a:cubicBezTo>
                    <a:pt x="2490" y="1"/>
                    <a:pt x="2464" y="7"/>
                    <a:pt x="2441" y="22"/>
                  </a:cubicBezTo>
                  <a:lnTo>
                    <a:pt x="1429" y="618"/>
                  </a:lnTo>
                  <a:cubicBezTo>
                    <a:pt x="1358" y="665"/>
                    <a:pt x="1322" y="773"/>
                    <a:pt x="1370" y="844"/>
                  </a:cubicBezTo>
                  <a:lnTo>
                    <a:pt x="1477" y="1023"/>
                  </a:lnTo>
                  <a:lnTo>
                    <a:pt x="1060" y="1249"/>
                  </a:lnTo>
                  <a:cubicBezTo>
                    <a:pt x="620" y="1463"/>
                    <a:pt x="298" y="1856"/>
                    <a:pt x="144" y="2320"/>
                  </a:cubicBezTo>
                  <a:cubicBezTo>
                    <a:pt x="1" y="2773"/>
                    <a:pt x="25" y="3273"/>
                    <a:pt x="251" y="3713"/>
                  </a:cubicBezTo>
                  <a:cubicBezTo>
                    <a:pt x="548" y="4297"/>
                    <a:pt x="1668" y="5547"/>
                    <a:pt x="2620" y="6511"/>
                  </a:cubicBezTo>
                  <a:cubicBezTo>
                    <a:pt x="2644" y="6547"/>
                    <a:pt x="2692" y="6559"/>
                    <a:pt x="2739" y="6559"/>
                  </a:cubicBezTo>
                  <a:cubicBezTo>
                    <a:pt x="2787" y="6559"/>
                    <a:pt x="2822" y="6547"/>
                    <a:pt x="2858" y="6511"/>
                  </a:cubicBezTo>
                  <a:cubicBezTo>
                    <a:pt x="2918" y="6452"/>
                    <a:pt x="2918" y="6333"/>
                    <a:pt x="2858" y="6273"/>
                  </a:cubicBezTo>
                  <a:cubicBezTo>
                    <a:pt x="1679" y="5083"/>
                    <a:pt x="775" y="4011"/>
                    <a:pt x="548" y="3570"/>
                  </a:cubicBezTo>
                  <a:cubicBezTo>
                    <a:pt x="191" y="2832"/>
                    <a:pt x="477" y="1927"/>
                    <a:pt x="1203" y="1546"/>
                  </a:cubicBezTo>
                  <a:lnTo>
                    <a:pt x="1632" y="1320"/>
                  </a:lnTo>
                  <a:lnTo>
                    <a:pt x="2572" y="2916"/>
                  </a:lnTo>
                  <a:cubicBezTo>
                    <a:pt x="2477" y="2951"/>
                    <a:pt x="2394" y="2999"/>
                    <a:pt x="2322" y="3070"/>
                  </a:cubicBezTo>
                  <a:cubicBezTo>
                    <a:pt x="1941" y="3404"/>
                    <a:pt x="1882" y="3951"/>
                    <a:pt x="2168" y="4356"/>
                  </a:cubicBezTo>
                  <a:cubicBezTo>
                    <a:pt x="2322" y="4559"/>
                    <a:pt x="4906" y="7154"/>
                    <a:pt x="5120" y="7297"/>
                  </a:cubicBezTo>
                  <a:cubicBezTo>
                    <a:pt x="5275" y="7416"/>
                    <a:pt x="5489" y="7476"/>
                    <a:pt x="5680" y="7476"/>
                  </a:cubicBezTo>
                  <a:cubicBezTo>
                    <a:pt x="5954" y="7476"/>
                    <a:pt x="6204" y="7380"/>
                    <a:pt x="6394" y="7154"/>
                  </a:cubicBezTo>
                  <a:cubicBezTo>
                    <a:pt x="6466" y="7083"/>
                    <a:pt x="6513" y="6988"/>
                    <a:pt x="6561" y="6904"/>
                  </a:cubicBezTo>
                  <a:lnTo>
                    <a:pt x="8156" y="7833"/>
                  </a:lnTo>
                  <a:lnTo>
                    <a:pt x="7930" y="8262"/>
                  </a:lnTo>
                  <a:cubicBezTo>
                    <a:pt x="7654" y="8781"/>
                    <a:pt x="7123" y="9083"/>
                    <a:pt x="6580" y="9083"/>
                  </a:cubicBezTo>
                  <a:cubicBezTo>
                    <a:pt x="6352" y="9083"/>
                    <a:pt x="6121" y="9029"/>
                    <a:pt x="5906" y="8916"/>
                  </a:cubicBezTo>
                  <a:cubicBezTo>
                    <a:pt x="5478" y="8702"/>
                    <a:pt x="4477" y="7869"/>
                    <a:pt x="3334" y="6749"/>
                  </a:cubicBezTo>
                  <a:cubicBezTo>
                    <a:pt x="3305" y="6720"/>
                    <a:pt x="3260" y="6705"/>
                    <a:pt x="3215" y="6705"/>
                  </a:cubicBezTo>
                  <a:cubicBezTo>
                    <a:pt x="3171" y="6705"/>
                    <a:pt x="3126" y="6720"/>
                    <a:pt x="3096" y="6749"/>
                  </a:cubicBezTo>
                  <a:cubicBezTo>
                    <a:pt x="3037" y="6809"/>
                    <a:pt x="3037" y="6928"/>
                    <a:pt x="3096" y="6988"/>
                  </a:cubicBezTo>
                  <a:cubicBezTo>
                    <a:pt x="4287" y="8142"/>
                    <a:pt x="5275" y="8976"/>
                    <a:pt x="5740" y="9214"/>
                  </a:cubicBezTo>
                  <a:cubicBezTo>
                    <a:pt x="5990" y="9357"/>
                    <a:pt x="6275" y="9416"/>
                    <a:pt x="6561" y="9416"/>
                  </a:cubicBezTo>
                  <a:cubicBezTo>
                    <a:pt x="6752" y="9416"/>
                    <a:pt x="6942" y="9381"/>
                    <a:pt x="7144" y="9321"/>
                  </a:cubicBezTo>
                  <a:cubicBezTo>
                    <a:pt x="7597" y="9178"/>
                    <a:pt x="7990" y="8845"/>
                    <a:pt x="8216" y="8416"/>
                  </a:cubicBezTo>
                  <a:lnTo>
                    <a:pt x="8430" y="8000"/>
                  </a:lnTo>
                  <a:lnTo>
                    <a:pt x="8609" y="8107"/>
                  </a:lnTo>
                  <a:cubicBezTo>
                    <a:pt x="8645" y="8119"/>
                    <a:pt x="8668" y="8131"/>
                    <a:pt x="8704" y="8131"/>
                  </a:cubicBezTo>
                  <a:cubicBezTo>
                    <a:pt x="8764" y="8131"/>
                    <a:pt x="8823" y="8107"/>
                    <a:pt x="8847" y="8047"/>
                  </a:cubicBezTo>
                  <a:lnTo>
                    <a:pt x="9442" y="7035"/>
                  </a:lnTo>
                  <a:cubicBezTo>
                    <a:pt x="9419" y="6976"/>
                    <a:pt x="9419" y="6928"/>
                    <a:pt x="9419" y="6880"/>
                  </a:cubicBezTo>
                  <a:cubicBezTo>
                    <a:pt x="9407" y="6845"/>
                    <a:pt x="9371" y="6809"/>
                    <a:pt x="9347" y="6785"/>
                  </a:cubicBezTo>
                  <a:lnTo>
                    <a:pt x="6787" y="5273"/>
                  </a:lnTo>
                  <a:cubicBezTo>
                    <a:pt x="6765" y="5262"/>
                    <a:pt x="6740" y="5257"/>
                    <a:pt x="6713" y="5257"/>
                  </a:cubicBezTo>
                  <a:cubicBezTo>
                    <a:pt x="6655" y="5257"/>
                    <a:pt x="6594" y="5283"/>
                    <a:pt x="6561" y="5333"/>
                  </a:cubicBezTo>
                  <a:lnTo>
                    <a:pt x="5966" y="6345"/>
                  </a:lnTo>
                  <a:cubicBezTo>
                    <a:pt x="5930" y="6392"/>
                    <a:pt x="5930" y="6440"/>
                    <a:pt x="5954" y="6476"/>
                  </a:cubicBezTo>
                  <a:cubicBezTo>
                    <a:pt x="5966" y="6523"/>
                    <a:pt x="5990" y="6559"/>
                    <a:pt x="6025" y="6583"/>
                  </a:cubicBezTo>
                  <a:lnTo>
                    <a:pt x="6251" y="6714"/>
                  </a:lnTo>
                  <a:lnTo>
                    <a:pt x="6228" y="6749"/>
                  </a:lnTo>
                  <a:cubicBezTo>
                    <a:pt x="6204" y="6809"/>
                    <a:pt x="6168" y="6869"/>
                    <a:pt x="6132" y="6928"/>
                  </a:cubicBezTo>
                  <a:cubicBezTo>
                    <a:pt x="6008" y="7067"/>
                    <a:pt x="5834" y="7141"/>
                    <a:pt x="5659" y="7141"/>
                  </a:cubicBezTo>
                  <a:cubicBezTo>
                    <a:pt x="5534" y="7141"/>
                    <a:pt x="5408" y="7103"/>
                    <a:pt x="5299" y="7023"/>
                  </a:cubicBezTo>
                  <a:cubicBezTo>
                    <a:pt x="5120" y="6880"/>
                    <a:pt x="2561" y="4321"/>
                    <a:pt x="2418" y="4142"/>
                  </a:cubicBezTo>
                  <a:cubicBezTo>
                    <a:pt x="2227" y="3892"/>
                    <a:pt x="2275" y="3535"/>
                    <a:pt x="2513" y="3309"/>
                  </a:cubicBezTo>
                  <a:cubicBezTo>
                    <a:pt x="2561" y="3273"/>
                    <a:pt x="2620" y="3237"/>
                    <a:pt x="2692" y="3213"/>
                  </a:cubicBezTo>
                  <a:lnTo>
                    <a:pt x="2727" y="3189"/>
                  </a:lnTo>
                  <a:lnTo>
                    <a:pt x="2858" y="3416"/>
                  </a:lnTo>
                  <a:cubicBezTo>
                    <a:pt x="2882" y="3475"/>
                    <a:pt x="2942" y="3511"/>
                    <a:pt x="3001" y="3511"/>
                  </a:cubicBezTo>
                  <a:cubicBezTo>
                    <a:pt x="3037" y="3511"/>
                    <a:pt x="3061" y="3487"/>
                    <a:pt x="3096" y="3475"/>
                  </a:cubicBezTo>
                  <a:lnTo>
                    <a:pt x="4108" y="2880"/>
                  </a:lnTo>
                  <a:cubicBezTo>
                    <a:pt x="4144" y="2844"/>
                    <a:pt x="4168" y="2820"/>
                    <a:pt x="4180" y="2773"/>
                  </a:cubicBezTo>
                  <a:cubicBezTo>
                    <a:pt x="4192" y="2737"/>
                    <a:pt x="4180" y="2689"/>
                    <a:pt x="4168" y="2642"/>
                  </a:cubicBezTo>
                  <a:lnTo>
                    <a:pt x="3442" y="1404"/>
                  </a:lnTo>
                  <a:cubicBezTo>
                    <a:pt x="3409" y="1355"/>
                    <a:pt x="3348" y="1322"/>
                    <a:pt x="3290" y="1322"/>
                  </a:cubicBezTo>
                  <a:cubicBezTo>
                    <a:pt x="3264" y="1322"/>
                    <a:pt x="3238" y="1329"/>
                    <a:pt x="3215" y="1344"/>
                  </a:cubicBezTo>
                  <a:cubicBezTo>
                    <a:pt x="3144" y="1392"/>
                    <a:pt x="3108" y="1499"/>
                    <a:pt x="3156" y="1570"/>
                  </a:cubicBezTo>
                  <a:lnTo>
                    <a:pt x="3787" y="2654"/>
                  </a:lnTo>
                  <a:lnTo>
                    <a:pt x="3061" y="3082"/>
                  </a:lnTo>
                  <a:lnTo>
                    <a:pt x="1727" y="808"/>
                  </a:lnTo>
                  <a:lnTo>
                    <a:pt x="2453" y="380"/>
                  </a:lnTo>
                  <a:lnTo>
                    <a:pt x="2822" y="1011"/>
                  </a:lnTo>
                  <a:cubicBezTo>
                    <a:pt x="2855" y="1060"/>
                    <a:pt x="2917" y="1087"/>
                    <a:pt x="2975" y="1087"/>
                  </a:cubicBezTo>
                  <a:cubicBezTo>
                    <a:pt x="3001" y="1087"/>
                    <a:pt x="3027" y="1081"/>
                    <a:pt x="3049" y="1070"/>
                  </a:cubicBezTo>
                  <a:cubicBezTo>
                    <a:pt x="3120" y="1023"/>
                    <a:pt x="3156" y="915"/>
                    <a:pt x="3108" y="844"/>
                  </a:cubicBezTo>
                  <a:lnTo>
                    <a:pt x="2656" y="82"/>
                  </a:lnTo>
                  <a:cubicBezTo>
                    <a:pt x="2631" y="33"/>
                    <a:pt x="2573" y="1"/>
                    <a:pt x="25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456;p81"/>
            <p:cNvSpPr/>
            <p:nvPr/>
          </p:nvSpPr>
          <p:spPr>
            <a:xfrm>
              <a:off x="4187104" y="3787731"/>
              <a:ext cx="133943" cy="146520"/>
            </a:xfrm>
            <a:custGeom>
              <a:avLst/>
              <a:gdLst/>
              <a:ahLst/>
              <a:cxnLst/>
              <a:rect l="l" t="t" r="r" b="b"/>
              <a:pathLst>
                <a:path w="4228" h="4625" extrusionOk="0">
                  <a:moveTo>
                    <a:pt x="2742" y="0"/>
                  </a:moveTo>
                  <a:cubicBezTo>
                    <a:pt x="2716" y="0"/>
                    <a:pt x="2690" y="6"/>
                    <a:pt x="2668" y="17"/>
                  </a:cubicBezTo>
                  <a:cubicBezTo>
                    <a:pt x="2596" y="64"/>
                    <a:pt x="2561" y="171"/>
                    <a:pt x="2608" y="243"/>
                  </a:cubicBezTo>
                  <a:lnTo>
                    <a:pt x="2763" y="493"/>
                  </a:lnTo>
                  <a:cubicBezTo>
                    <a:pt x="2549" y="433"/>
                    <a:pt x="2346" y="398"/>
                    <a:pt x="2120" y="398"/>
                  </a:cubicBezTo>
                  <a:cubicBezTo>
                    <a:pt x="953" y="398"/>
                    <a:pt x="1" y="1350"/>
                    <a:pt x="1" y="2505"/>
                  </a:cubicBezTo>
                  <a:cubicBezTo>
                    <a:pt x="1" y="3672"/>
                    <a:pt x="953" y="4624"/>
                    <a:pt x="2120" y="4624"/>
                  </a:cubicBezTo>
                  <a:cubicBezTo>
                    <a:pt x="3275" y="4624"/>
                    <a:pt x="4228" y="3672"/>
                    <a:pt x="4228" y="2505"/>
                  </a:cubicBezTo>
                  <a:cubicBezTo>
                    <a:pt x="4228" y="2362"/>
                    <a:pt x="4204" y="2195"/>
                    <a:pt x="4168" y="2029"/>
                  </a:cubicBezTo>
                  <a:cubicBezTo>
                    <a:pt x="4158" y="1958"/>
                    <a:pt x="4096" y="1904"/>
                    <a:pt x="4012" y="1904"/>
                  </a:cubicBezTo>
                  <a:cubicBezTo>
                    <a:pt x="3998" y="1904"/>
                    <a:pt x="3982" y="1906"/>
                    <a:pt x="3966" y="1910"/>
                  </a:cubicBezTo>
                  <a:cubicBezTo>
                    <a:pt x="3870" y="1922"/>
                    <a:pt x="3811" y="2017"/>
                    <a:pt x="3847" y="2124"/>
                  </a:cubicBezTo>
                  <a:cubicBezTo>
                    <a:pt x="3870" y="2255"/>
                    <a:pt x="3894" y="2386"/>
                    <a:pt x="3894" y="2517"/>
                  </a:cubicBezTo>
                  <a:cubicBezTo>
                    <a:pt x="3894" y="3505"/>
                    <a:pt x="3085" y="4303"/>
                    <a:pt x="2108" y="4303"/>
                  </a:cubicBezTo>
                  <a:cubicBezTo>
                    <a:pt x="1120" y="4303"/>
                    <a:pt x="322" y="3505"/>
                    <a:pt x="322" y="2517"/>
                  </a:cubicBezTo>
                  <a:cubicBezTo>
                    <a:pt x="322" y="1541"/>
                    <a:pt x="1120" y="731"/>
                    <a:pt x="2108" y="731"/>
                  </a:cubicBezTo>
                  <a:cubicBezTo>
                    <a:pt x="2299" y="731"/>
                    <a:pt x="2477" y="767"/>
                    <a:pt x="2656" y="826"/>
                  </a:cubicBezTo>
                  <a:lnTo>
                    <a:pt x="2299" y="910"/>
                  </a:lnTo>
                  <a:cubicBezTo>
                    <a:pt x="2204" y="933"/>
                    <a:pt x="2144" y="1017"/>
                    <a:pt x="2180" y="1124"/>
                  </a:cubicBezTo>
                  <a:cubicBezTo>
                    <a:pt x="2190" y="1195"/>
                    <a:pt x="2260" y="1248"/>
                    <a:pt x="2339" y="1248"/>
                  </a:cubicBezTo>
                  <a:cubicBezTo>
                    <a:pt x="2353" y="1248"/>
                    <a:pt x="2368" y="1247"/>
                    <a:pt x="2382" y="1243"/>
                  </a:cubicBezTo>
                  <a:lnTo>
                    <a:pt x="3204" y="1052"/>
                  </a:lnTo>
                  <a:cubicBezTo>
                    <a:pt x="3311" y="1017"/>
                    <a:pt x="3370" y="898"/>
                    <a:pt x="3311" y="791"/>
                  </a:cubicBezTo>
                  <a:lnTo>
                    <a:pt x="2894" y="76"/>
                  </a:lnTo>
                  <a:cubicBezTo>
                    <a:pt x="2861" y="27"/>
                    <a:pt x="2800" y="0"/>
                    <a:pt x="2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457;p81"/>
            <p:cNvSpPr/>
            <p:nvPr/>
          </p:nvSpPr>
          <p:spPr>
            <a:xfrm>
              <a:off x="4220685" y="3840669"/>
              <a:ext cx="39632" cy="52462"/>
            </a:xfrm>
            <a:custGeom>
              <a:avLst/>
              <a:gdLst/>
              <a:ahLst/>
              <a:cxnLst/>
              <a:rect l="l" t="t" r="r" b="b"/>
              <a:pathLst>
                <a:path w="1251" h="1656" extrusionOk="0">
                  <a:moveTo>
                    <a:pt x="572" y="1"/>
                  </a:moveTo>
                  <a:cubicBezTo>
                    <a:pt x="274" y="1"/>
                    <a:pt x="12" y="239"/>
                    <a:pt x="12" y="524"/>
                  </a:cubicBezTo>
                  <a:cubicBezTo>
                    <a:pt x="12" y="608"/>
                    <a:pt x="96" y="679"/>
                    <a:pt x="179" y="679"/>
                  </a:cubicBezTo>
                  <a:cubicBezTo>
                    <a:pt x="274" y="679"/>
                    <a:pt x="346" y="608"/>
                    <a:pt x="346" y="524"/>
                  </a:cubicBezTo>
                  <a:cubicBezTo>
                    <a:pt x="346" y="417"/>
                    <a:pt x="429" y="322"/>
                    <a:pt x="548" y="322"/>
                  </a:cubicBezTo>
                  <a:lnTo>
                    <a:pt x="608" y="322"/>
                  </a:lnTo>
                  <a:cubicBezTo>
                    <a:pt x="655" y="322"/>
                    <a:pt x="667" y="358"/>
                    <a:pt x="691" y="370"/>
                  </a:cubicBezTo>
                  <a:cubicBezTo>
                    <a:pt x="703" y="382"/>
                    <a:pt x="703" y="417"/>
                    <a:pt x="691" y="429"/>
                  </a:cubicBezTo>
                  <a:lnTo>
                    <a:pt x="48" y="1382"/>
                  </a:lnTo>
                  <a:cubicBezTo>
                    <a:pt x="12" y="1429"/>
                    <a:pt x="1" y="1501"/>
                    <a:pt x="36" y="1560"/>
                  </a:cubicBezTo>
                  <a:cubicBezTo>
                    <a:pt x="60" y="1620"/>
                    <a:pt x="120" y="1656"/>
                    <a:pt x="179" y="1656"/>
                  </a:cubicBezTo>
                  <a:lnTo>
                    <a:pt x="1072" y="1656"/>
                  </a:lnTo>
                  <a:cubicBezTo>
                    <a:pt x="1167" y="1656"/>
                    <a:pt x="1239" y="1572"/>
                    <a:pt x="1239" y="1489"/>
                  </a:cubicBezTo>
                  <a:cubicBezTo>
                    <a:pt x="1251" y="1406"/>
                    <a:pt x="1179" y="1322"/>
                    <a:pt x="1084" y="1322"/>
                  </a:cubicBezTo>
                  <a:lnTo>
                    <a:pt x="513" y="1322"/>
                  </a:lnTo>
                  <a:lnTo>
                    <a:pt x="989" y="620"/>
                  </a:lnTo>
                  <a:cubicBezTo>
                    <a:pt x="1072" y="513"/>
                    <a:pt x="1072" y="358"/>
                    <a:pt x="1001" y="227"/>
                  </a:cubicBezTo>
                  <a:cubicBezTo>
                    <a:pt x="929" y="84"/>
                    <a:pt x="786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458;p81"/>
            <p:cNvSpPr/>
            <p:nvPr/>
          </p:nvSpPr>
          <p:spPr>
            <a:xfrm>
              <a:off x="4259905" y="3840669"/>
              <a:ext cx="29082" cy="52082"/>
            </a:xfrm>
            <a:custGeom>
              <a:avLst/>
              <a:gdLst/>
              <a:ahLst/>
              <a:cxnLst/>
              <a:rect l="l" t="t" r="r" b="b"/>
              <a:pathLst>
                <a:path w="918" h="164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72" y="1025"/>
                    <a:pt x="156" y="1025"/>
                  </a:cubicBezTo>
                  <a:lnTo>
                    <a:pt x="596" y="1025"/>
                  </a:lnTo>
                  <a:lnTo>
                    <a:pt x="596" y="1477"/>
                  </a:lnTo>
                  <a:cubicBezTo>
                    <a:pt x="596" y="1560"/>
                    <a:pt x="668" y="1644"/>
                    <a:pt x="751" y="1644"/>
                  </a:cubicBezTo>
                  <a:cubicBezTo>
                    <a:pt x="846" y="1644"/>
                    <a:pt x="918" y="1560"/>
                    <a:pt x="918" y="1477"/>
                  </a:cubicBezTo>
                  <a:lnTo>
                    <a:pt x="918" y="846"/>
                  </a:lnTo>
                  <a:lnTo>
                    <a:pt x="918" y="155"/>
                  </a:lnTo>
                  <a:cubicBezTo>
                    <a:pt x="918" y="72"/>
                    <a:pt x="846" y="1"/>
                    <a:pt x="739" y="1"/>
                  </a:cubicBezTo>
                  <a:cubicBezTo>
                    <a:pt x="656" y="1"/>
                    <a:pt x="584" y="72"/>
                    <a:pt x="584" y="167"/>
                  </a:cubicBezTo>
                  <a:lnTo>
                    <a:pt x="584" y="703"/>
                  </a:lnTo>
                  <a:lnTo>
                    <a:pt x="322" y="703"/>
                  </a:ln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2570;p81"/>
          <p:cNvGrpSpPr/>
          <p:nvPr/>
        </p:nvGrpSpPr>
        <p:grpSpPr>
          <a:xfrm>
            <a:off x="2551002" y="2278119"/>
            <a:ext cx="308183" cy="347561"/>
            <a:chOff x="2206122" y="3360748"/>
            <a:chExt cx="308183" cy="347561"/>
          </a:xfrm>
          <a:solidFill>
            <a:schemeClr val="tx2"/>
          </a:solidFill>
        </p:grpSpPr>
        <p:sp>
          <p:nvSpPr>
            <p:cNvPr id="111" name="Google Shape;12571;p81"/>
            <p:cNvSpPr/>
            <p:nvPr/>
          </p:nvSpPr>
          <p:spPr>
            <a:xfrm>
              <a:off x="2206122" y="3543859"/>
              <a:ext cx="199932" cy="164451"/>
            </a:xfrm>
            <a:custGeom>
              <a:avLst/>
              <a:gdLst/>
              <a:ahLst/>
              <a:cxnLst/>
              <a:rect l="l" t="t" r="r" b="b"/>
              <a:pathLst>
                <a:path w="6311" h="5191" extrusionOk="0">
                  <a:moveTo>
                    <a:pt x="289" y="1"/>
                  </a:moveTo>
                  <a:cubicBezTo>
                    <a:pt x="219" y="1"/>
                    <a:pt x="162" y="52"/>
                    <a:pt x="143" y="118"/>
                  </a:cubicBezTo>
                  <a:cubicBezTo>
                    <a:pt x="48" y="476"/>
                    <a:pt x="0" y="845"/>
                    <a:pt x="0" y="1214"/>
                  </a:cubicBezTo>
                  <a:cubicBezTo>
                    <a:pt x="0" y="3405"/>
                    <a:pt x="1786" y="5191"/>
                    <a:pt x="3977" y="5191"/>
                  </a:cubicBezTo>
                  <a:cubicBezTo>
                    <a:pt x="4787" y="5191"/>
                    <a:pt x="5584" y="4941"/>
                    <a:pt x="6251" y="4476"/>
                  </a:cubicBezTo>
                  <a:cubicBezTo>
                    <a:pt x="6275" y="4429"/>
                    <a:pt x="6311" y="4321"/>
                    <a:pt x="6251" y="4250"/>
                  </a:cubicBezTo>
                  <a:cubicBezTo>
                    <a:pt x="6221" y="4204"/>
                    <a:pt x="6166" y="4183"/>
                    <a:pt x="6111" y="4183"/>
                  </a:cubicBezTo>
                  <a:cubicBezTo>
                    <a:pt x="6081" y="4183"/>
                    <a:pt x="6050" y="4189"/>
                    <a:pt x="6025" y="4202"/>
                  </a:cubicBezTo>
                  <a:cubicBezTo>
                    <a:pt x="5418" y="4643"/>
                    <a:pt x="4691" y="4857"/>
                    <a:pt x="3941" y="4857"/>
                  </a:cubicBezTo>
                  <a:cubicBezTo>
                    <a:pt x="1929" y="4857"/>
                    <a:pt x="298" y="3226"/>
                    <a:pt x="298" y="1214"/>
                  </a:cubicBezTo>
                  <a:cubicBezTo>
                    <a:pt x="298" y="869"/>
                    <a:pt x="346" y="535"/>
                    <a:pt x="441" y="202"/>
                  </a:cubicBezTo>
                  <a:cubicBezTo>
                    <a:pt x="477" y="118"/>
                    <a:pt x="417" y="23"/>
                    <a:pt x="346" y="11"/>
                  </a:cubicBezTo>
                  <a:cubicBezTo>
                    <a:pt x="326" y="4"/>
                    <a:pt x="307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572;p81"/>
            <p:cNvSpPr/>
            <p:nvPr/>
          </p:nvSpPr>
          <p:spPr>
            <a:xfrm>
              <a:off x="2216291" y="3360748"/>
              <a:ext cx="298014" cy="312872"/>
            </a:xfrm>
            <a:custGeom>
              <a:avLst/>
              <a:gdLst/>
              <a:ahLst/>
              <a:cxnLst/>
              <a:rect l="l" t="t" r="r" b="b"/>
              <a:pathLst>
                <a:path w="9407" h="9876" extrusionOk="0">
                  <a:moveTo>
                    <a:pt x="6830" y="0"/>
                  </a:moveTo>
                  <a:cubicBezTo>
                    <a:pt x="6032" y="0"/>
                    <a:pt x="5248" y="384"/>
                    <a:pt x="4763" y="1100"/>
                  </a:cubicBezTo>
                  <a:cubicBezTo>
                    <a:pt x="4632" y="1315"/>
                    <a:pt x="4513" y="1529"/>
                    <a:pt x="4454" y="1791"/>
                  </a:cubicBezTo>
                  <a:cubicBezTo>
                    <a:pt x="4418" y="1874"/>
                    <a:pt x="4478" y="1969"/>
                    <a:pt x="4561" y="1981"/>
                  </a:cubicBezTo>
                  <a:cubicBezTo>
                    <a:pt x="4574" y="1985"/>
                    <a:pt x="4587" y="1987"/>
                    <a:pt x="4600" y="1987"/>
                  </a:cubicBezTo>
                  <a:cubicBezTo>
                    <a:pt x="4671" y="1987"/>
                    <a:pt x="4741" y="1935"/>
                    <a:pt x="4751" y="1874"/>
                  </a:cubicBezTo>
                  <a:cubicBezTo>
                    <a:pt x="4811" y="1672"/>
                    <a:pt x="4894" y="1469"/>
                    <a:pt x="5037" y="1279"/>
                  </a:cubicBezTo>
                  <a:cubicBezTo>
                    <a:pt x="5455" y="652"/>
                    <a:pt x="6135" y="315"/>
                    <a:pt x="6830" y="315"/>
                  </a:cubicBezTo>
                  <a:cubicBezTo>
                    <a:pt x="7244" y="315"/>
                    <a:pt x="7664" y="435"/>
                    <a:pt x="8037" y="684"/>
                  </a:cubicBezTo>
                  <a:cubicBezTo>
                    <a:pt x="8514" y="1017"/>
                    <a:pt x="8847" y="1481"/>
                    <a:pt x="8966" y="2065"/>
                  </a:cubicBezTo>
                  <a:cubicBezTo>
                    <a:pt x="9085" y="2636"/>
                    <a:pt x="8966" y="3220"/>
                    <a:pt x="8633" y="3684"/>
                  </a:cubicBezTo>
                  <a:cubicBezTo>
                    <a:pt x="8230" y="4289"/>
                    <a:pt x="7574" y="4641"/>
                    <a:pt x="6873" y="4641"/>
                  </a:cubicBezTo>
                  <a:cubicBezTo>
                    <a:pt x="6829" y="4641"/>
                    <a:pt x="6784" y="4639"/>
                    <a:pt x="6740" y="4636"/>
                  </a:cubicBezTo>
                  <a:lnTo>
                    <a:pt x="6716" y="4636"/>
                  </a:lnTo>
                  <a:cubicBezTo>
                    <a:pt x="6549" y="4625"/>
                    <a:pt x="6406" y="4613"/>
                    <a:pt x="6240" y="4565"/>
                  </a:cubicBezTo>
                  <a:cubicBezTo>
                    <a:pt x="6220" y="4560"/>
                    <a:pt x="6204" y="4557"/>
                    <a:pt x="6189" y="4557"/>
                  </a:cubicBezTo>
                  <a:cubicBezTo>
                    <a:pt x="6168" y="4557"/>
                    <a:pt x="6148" y="4563"/>
                    <a:pt x="6121" y="4577"/>
                  </a:cubicBezTo>
                  <a:lnTo>
                    <a:pt x="5120" y="5053"/>
                  </a:lnTo>
                  <a:lnTo>
                    <a:pt x="5168" y="3958"/>
                  </a:lnTo>
                  <a:cubicBezTo>
                    <a:pt x="5168" y="3910"/>
                    <a:pt x="5156" y="3886"/>
                    <a:pt x="5144" y="3851"/>
                  </a:cubicBezTo>
                  <a:cubicBezTo>
                    <a:pt x="4823" y="3470"/>
                    <a:pt x="4668" y="2993"/>
                    <a:pt x="4680" y="2481"/>
                  </a:cubicBezTo>
                  <a:cubicBezTo>
                    <a:pt x="4680" y="2398"/>
                    <a:pt x="4608" y="2315"/>
                    <a:pt x="4513" y="2315"/>
                  </a:cubicBezTo>
                  <a:cubicBezTo>
                    <a:pt x="4418" y="2315"/>
                    <a:pt x="4347" y="2398"/>
                    <a:pt x="4347" y="2481"/>
                  </a:cubicBezTo>
                  <a:cubicBezTo>
                    <a:pt x="4347" y="2708"/>
                    <a:pt x="4382" y="2934"/>
                    <a:pt x="4442" y="3136"/>
                  </a:cubicBezTo>
                  <a:cubicBezTo>
                    <a:pt x="4168" y="3077"/>
                    <a:pt x="3894" y="3053"/>
                    <a:pt x="3620" y="3053"/>
                  </a:cubicBezTo>
                  <a:cubicBezTo>
                    <a:pt x="2858" y="3053"/>
                    <a:pt x="2132" y="3255"/>
                    <a:pt x="1489" y="3660"/>
                  </a:cubicBezTo>
                  <a:cubicBezTo>
                    <a:pt x="882" y="4041"/>
                    <a:pt x="370" y="4601"/>
                    <a:pt x="48" y="5256"/>
                  </a:cubicBezTo>
                  <a:cubicBezTo>
                    <a:pt x="1" y="5327"/>
                    <a:pt x="48" y="5434"/>
                    <a:pt x="120" y="5458"/>
                  </a:cubicBezTo>
                  <a:cubicBezTo>
                    <a:pt x="156" y="5470"/>
                    <a:pt x="167" y="5470"/>
                    <a:pt x="191" y="5470"/>
                  </a:cubicBezTo>
                  <a:cubicBezTo>
                    <a:pt x="251" y="5470"/>
                    <a:pt x="322" y="5446"/>
                    <a:pt x="346" y="5387"/>
                  </a:cubicBezTo>
                  <a:cubicBezTo>
                    <a:pt x="965" y="4136"/>
                    <a:pt x="2227" y="3362"/>
                    <a:pt x="3620" y="3362"/>
                  </a:cubicBezTo>
                  <a:cubicBezTo>
                    <a:pt x="3942" y="3362"/>
                    <a:pt x="4263" y="3410"/>
                    <a:pt x="4573" y="3482"/>
                  </a:cubicBezTo>
                  <a:cubicBezTo>
                    <a:pt x="4644" y="3660"/>
                    <a:pt x="4751" y="3827"/>
                    <a:pt x="4859" y="3970"/>
                  </a:cubicBezTo>
                  <a:lnTo>
                    <a:pt x="4799" y="5279"/>
                  </a:lnTo>
                  <a:cubicBezTo>
                    <a:pt x="4799" y="5339"/>
                    <a:pt x="4823" y="5387"/>
                    <a:pt x="4870" y="5410"/>
                  </a:cubicBezTo>
                  <a:cubicBezTo>
                    <a:pt x="4894" y="5434"/>
                    <a:pt x="4930" y="5446"/>
                    <a:pt x="4954" y="5446"/>
                  </a:cubicBezTo>
                  <a:cubicBezTo>
                    <a:pt x="4989" y="5446"/>
                    <a:pt x="5001" y="5446"/>
                    <a:pt x="5037" y="5434"/>
                  </a:cubicBezTo>
                  <a:lnTo>
                    <a:pt x="6228" y="4875"/>
                  </a:lnTo>
                  <a:cubicBezTo>
                    <a:pt x="6359" y="4910"/>
                    <a:pt x="6502" y="4934"/>
                    <a:pt x="6644" y="4958"/>
                  </a:cubicBezTo>
                  <a:cubicBezTo>
                    <a:pt x="7061" y="5565"/>
                    <a:pt x="7264" y="6268"/>
                    <a:pt x="7264" y="7006"/>
                  </a:cubicBezTo>
                  <a:cubicBezTo>
                    <a:pt x="7264" y="7994"/>
                    <a:pt x="6883" y="8911"/>
                    <a:pt x="6180" y="9613"/>
                  </a:cubicBezTo>
                  <a:cubicBezTo>
                    <a:pt x="6121" y="9673"/>
                    <a:pt x="6121" y="9780"/>
                    <a:pt x="6180" y="9839"/>
                  </a:cubicBezTo>
                  <a:cubicBezTo>
                    <a:pt x="6204" y="9863"/>
                    <a:pt x="6252" y="9875"/>
                    <a:pt x="6299" y="9875"/>
                  </a:cubicBezTo>
                  <a:cubicBezTo>
                    <a:pt x="6347" y="9875"/>
                    <a:pt x="6371" y="9863"/>
                    <a:pt x="6418" y="9839"/>
                  </a:cubicBezTo>
                  <a:cubicBezTo>
                    <a:pt x="7192" y="9077"/>
                    <a:pt x="7609" y="8077"/>
                    <a:pt x="7609" y="7006"/>
                  </a:cubicBezTo>
                  <a:cubicBezTo>
                    <a:pt x="7609" y="6279"/>
                    <a:pt x="7418" y="5577"/>
                    <a:pt x="7037" y="4958"/>
                  </a:cubicBezTo>
                  <a:cubicBezTo>
                    <a:pt x="7787" y="4898"/>
                    <a:pt x="8490" y="4505"/>
                    <a:pt x="8930" y="3851"/>
                  </a:cubicBezTo>
                  <a:cubicBezTo>
                    <a:pt x="9276" y="3303"/>
                    <a:pt x="9407" y="2648"/>
                    <a:pt x="9276" y="1993"/>
                  </a:cubicBezTo>
                  <a:cubicBezTo>
                    <a:pt x="9145" y="1338"/>
                    <a:pt x="8776" y="791"/>
                    <a:pt x="8216" y="422"/>
                  </a:cubicBezTo>
                  <a:cubicBezTo>
                    <a:pt x="7789" y="137"/>
                    <a:pt x="7307" y="0"/>
                    <a:pt x="6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573;p81"/>
            <p:cNvSpPr/>
            <p:nvPr/>
          </p:nvSpPr>
          <p:spPr>
            <a:xfrm>
              <a:off x="2392812" y="3401615"/>
              <a:ext cx="83033" cy="80372"/>
            </a:xfrm>
            <a:custGeom>
              <a:avLst/>
              <a:gdLst/>
              <a:ahLst/>
              <a:cxnLst/>
              <a:rect l="l" t="t" r="r" b="b"/>
              <a:pathLst>
                <a:path w="2621" h="2537" extrusionOk="0">
                  <a:moveTo>
                    <a:pt x="1608" y="334"/>
                  </a:moveTo>
                  <a:cubicBezTo>
                    <a:pt x="1775" y="334"/>
                    <a:pt x="1918" y="394"/>
                    <a:pt x="2037" y="513"/>
                  </a:cubicBezTo>
                  <a:cubicBezTo>
                    <a:pt x="2275" y="739"/>
                    <a:pt x="2275" y="1132"/>
                    <a:pt x="2037" y="1370"/>
                  </a:cubicBezTo>
                  <a:cubicBezTo>
                    <a:pt x="1918" y="1489"/>
                    <a:pt x="1763" y="1549"/>
                    <a:pt x="1608" y="1549"/>
                  </a:cubicBezTo>
                  <a:cubicBezTo>
                    <a:pt x="1453" y="1549"/>
                    <a:pt x="1299" y="1489"/>
                    <a:pt x="1180" y="1370"/>
                  </a:cubicBezTo>
                  <a:cubicBezTo>
                    <a:pt x="941" y="1132"/>
                    <a:pt x="941" y="751"/>
                    <a:pt x="1180" y="513"/>
                  </a:cubicBezTo>
                  <a:cubicBezTo>
                    <a:pt x="1299" y="394"/>
                    <a:pt x="1442" y="334"/>
                    <a:pt x="1608" y="334"/>
                  </a:cubicBezTo>
                  <a:close/>
                  <a:moveTo>
                    <a:pt x="1608" y="1"/>
                  </a:moveTo>
                  <a:cubicBezTo>
                    <a:pt x="1358" y="1"/>
                    <a:pt x="1120" y="108"/>
                    <a:pt x="953" y="275"/>
                  </a:cubicBezTo>
                  <a:cubicBezTo>
                    <a:pt x="620" y="596"/>
                    <a:pt x="596" y="1108"/>
                    <a:pt x="846" y="1477"/>
                  </a:cubicBezTo>
                  <a:lnTo>
                    <a:pt x="60" y="2263"/>
                  </a:lnTo>
                  <a:cubicBezTo>
                    <a:pt x="1" y="2322"/>
                    <a:pt x="1" y="2430"/>
                    <a:pt x="60" y="2489"/>
                  </a:cubicBezTo>
                  <a:cubicBezTo>
                    <a:pt x="84" y="2525"/>
                    <a:pt x="132" y="2537"/>
                    <a:pt x="179" y="2537"/>
                  </a:cubicBezTo>
                  <a:cubicBezTo>
                    <a:pt x="227" y="2537"/>
                    <a:pt x="263" y="2525"/>
                    <a:pt x="299" y="2489"/>
                  </a:cubicBezTo>
                  <a:lnTo>
                    <a:pt x="1084" y="1703"/>
                  </a:lnTo>
                  <a:cubicBezTo>
                    <a:pt x="1251" y="1822"/>
                    <a:pt x="1430" y="1870"/>
                    <a:pt x="1620" y="1870"/>
                  </a:cubicBezTo>
                  <a:cubicBezTo>
                    <a:pt x="1858" y="1870"/>
                    <a:pt x="2096" y="1775"/>
                    <a:pt x="2275" y="1596"/>
                  </a:cubicBezTo>
                  <a:cubicBezTo>
                    <a:pt x="2620" y="1227"/>
                    <a:pt x="2620" y="644"/>
                    <a:pt x="2263" y="275"/>
                  </a:cubicBezTo>
                  <a:cubicBezTo>
                    <a:pt x="2084" y="96"/>
                    <a:pt x="1846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574;p81"/>
            <p:cNvSpPr/>
            <p:nvPr/>
          </p:nvSpPr>
          <p:spPr>
            <a:xfrm>
              <a:off x="2229502" y="3535147"/>
              <a:ext cx="201833" cy="94723"/>
            </a:xfrm>
            <a:custGeom>
              <a:avLst/>
              <a:gdLst/>
              <a:ahLst/>
              <a:cxnLst/>
              <a:rect l="l" t="t" r="r" b="b"/>
              <a:pathLst>
                <a:path w="6371" h="2990" extrusionOk="0">
                  <a:moveTo>
                    <a:pt x="3191" y="310"/>
                  </a:moveTo>
                  <a:cubicBezTo>
                    <a:pt x="3477" y="310"/>
                    <a:pt x="3751" y="346"/>
                    <a:pt x="4025" y="393"/>
                  </a:cubicBezTo>
                  <a:cubicBezTo>
                    <a:pt x="4191" y="584"/>
                    <a:pt x="4275" y="834"/>
                    <a:pt x="4275" y="1084"/>
                  </a:cubicBezTo>
                  <a:cubicBezTo>
                    <a:pt x="4275" y="1703"/>
                    <a:pt x="3787" y="2191"/>
                    <a:pt x="3179" y="2191"/>
                  </a:cubicBezTo>
                  <a:cubicBezTo>
                    <a:pt x="2560" y="2191"/>
                    <a:pt x="2072" y="1703"/>
                    <a:pt x="2072" y="1084"/>
                  </a:cubicBezTo>
                  <a:cubicBezTo>
                    <a:pt x="2108" y="846"/>
                    <a:pt x="2191" y="596"/>
                    <a:pt x="2358" y="393"/>
                  </a:cubicBezTo>
                  <a:cubicBezTo>
                    <a:pt x="2620" y="346"/>
                    <a:pt x="2906" y="310"/>
                    <a:pt x="3191" y="310"/>
                  </a:cubicBezTo>
                  <a:close/>
                  <a:moveTo>
                    <a:pt x="1905" y="489"/>
                  </a:moveTo>
                  <a:lnTo>
                    <a:pt x="1905" y="489"/>
                  </a:lnTo>
                  <a:cubicBezTo>
                    <a:pt x="1822" y="691"/>
                    <a:pt x="1775" y="894"/>
                    <a:pt x="1775" y="1108"/>
                  </a:cubicBezTo>
                  <a:cubicBezTo>
                    <a:pt x="1775" y="1894"/>
                    <a:pt x="2417" y="2513"/>
                    <a:pt x="3191" y="2513"/>
                  </a:cubicBezTo>
                  <a:cubicBezTo>
                    <a:pt x="3965" y="2513"/>
                    <a:pt x="4608" y="1882"/>
                    <a:pt x="4608" y="1108"/>
                  </a:cubicBezTo>
                  <a:cubicBezTo>
                    <a:pt x="4608" y="894"/>
                    <a:pt x="4561" y="691"/>
                    <a:pt x="4465" y="489"/>
                  </a:cubicBezTo>
                  <a:lnTo>
                    <a:pt x="4465" y="489"/>
                  </a:lnTo>
                  <a:cubicBezTo>
                    <a:pt x="5180" y="691"/>
                    <a:pt x="5751" y="1060"/>
                    <a:pt x="6001" y="1489"/>
                  </a:cubicBezTo>
                  <a:cubicBezTo>
                    <a:pt x="5620" y="2191"/>
                    <a:pt x="4465" y="2668"/>
                    <a:pt x="3203" y="2668"/>
                  </a:cubicBezTo>
                  <a:cubicBezTo>
                    <a:pt x="1929" y="2668"/>
                    <a:pt x="798" y="2191"/>
                    <a:pt x="381" y="1489"/>
                  </a:cubicBezTo>
                  <a:cubicBezTo>
                    <a:pt x="632" y="1060"/>
                    <a:pt x="1191" y="691"/>
                    <a:pt x="1905" y="489"/>
                  </a:cubicBezTo>
                  <a:close/>
                  <a:moveTo>
                    <a:pt x="3191" y="1"/>
                  </a:moveTo>
                  <a:cubicBezTo>
                    <a:pt x="2858" y="1"/>
                    <a:pt x="2548" y="36"/>
                    <a:pt x="2239" y="96"/>
                  </a:cubicBezTo>
                  <a:cubicBezTo>
                    <a:pt x="1179" y="286"/>
                    <a:pt x="358" y="786"/>
                    <a:pt x="36" y="1429"/>
                  </a:cubicBezTo>
                  <a:cubicBezTo>
                    <a:pt x="0" y="1477"/>
                    <a:pt x="0" y="1536"/>
                    <a:pt x="36" y="1584"/>
                  </a:cubicBezTo>
                  <a:cubicBezTo>
                    <a:pt x="465" y="2429"/>
                    <a:pt x="1727" y="2989"/>
                    <a:pt x="3191" y="2989"/>
                  </a:cubicBezTo>
                  <a:cubicBezTo>
                    <a:pt x="4644" y="2989"/>
                    <a:pt x="5918" y="2429"/>
                    <a:pt x="6347" y="1584"/>
                  </a:cubicBezTo>
                  <a:cubicBezTo>
                    <a:pt x="6370" y="1525"/>
                    <a:pt x="6370" y="1477"/>
                    <a:pt x="6347" y="1429"/>
                  </a:cubicBezTo>
                  <a:cubicBezTo>
                    <a:pt x="6013" y="786"/>
                    <a:pt x="5204" y="286"/>
                    <a:pt x="4144" y="96"/>
                  </a:cubicBezTo>
                  <a:cubicBezTo>
                    <a:pt x="3822" y="36"/>
                    <a:pt x="3513" y="1"/>
                    <a:pt x="3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575;p81"/>
            <p:cNvSpPr/>
            <p:nvPr/>
          </p:nvSpPr>
          <p:spPr>
            <a:xfrm>
              <a:off x="2236281" y="3609215"/>
              <a:ext cx="81893" cy="38364"/>
            </a:xfrm>
            <a:custGeom>
              <a:avLst/>
              <a:gdLst/>
              <a:ahLst/>
              <a:cxnLst/>
              <a:rect l="l" t="t" r="r" b="b"/>
              <a:pathLst>
                <a:path w="2585" h="1211" extrusionOk="0">
                  <a:moveTo>
                    <a:pt x="180" y="1"/>
                  </a:moveTo>
                  <a:cubicBezTo>
                    <a:pt x="140" y="1"/>
                    <a:pt x="101" y="15"/>
                    <a:pt x="72" y="44"/>
                  </a:cubicBezTo>
                  <a:cubicBezTo>
                    <a:pt x="1" y="103"/>
                    <a:pt x="1" y="211"/>
                    <a:pt x="60" y="270"/>
                  </a:cubicBezTo>
                  <a:cubicBezTo>
                    <a:pt x="525" y="818"/>
                    <a:pt x="1418" y="1175"/>
                    <a:pt x="2406" y="1211"/>
                  </a:cubicBezTo>
                  <a:cubicBezTo>
                    <a:pt x="2501" y="1211"/>
                    <a:pt x="2573" y="1127"/>
                    <a:pt x="2573" y="1056"/>
                  </a:cubicBezTo>
                  <a:cubicBezTo>
                    <a:pt x="2584" y="949"/>
                    <a:pt x="2513" y="877"/>
                    <a:pt x="2430" y="877"/>
                  </a:cubicBezTo>
                  <a:cubicBezTo>
                    <a:pt x="1513" y="853"/>
                    <a:pt x="703" y="532"/>
                    <a:pt x="298" y="56"/>
                  </a:cubicBezTo>
                  <a:cubicBezTo>
                    <a:pt x="267" y="18"/>
                    <a:pt x="223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Georgia" panose="02040502050405020303" pitchFamily="18" charset="0"/>
              </a:rPr>
              <a:t>Software</a:t>
            </a:r>
            <a:endParaRPr sz="3200" dirty="0">
              <a:latin typeface="Georgia" panose="02040502050405020303" pitchFamily="18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>
                <a:latin typeface="Georgia" panose="02040502050405020303" pitchFamily="18" charset="0"/>
              </a:rPr>
              <a:t>Application user interface with buttons for tracker control, channel selection, and displaying telemetry from antennas.</a:t>
            </a:r>
            <a:endParaRPr sz="1600" dirty="0">
              <a:latin typeface="Georgia" panose="02040502050405020303" pitchFamily="18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72"/>
          <a:stretch/>
        </p:blipFill>
        <p:spPr>
          <a:xfrm>
            <a:off x="4041289" y="1045525"/>
            <a:ext cx="4223722" cy="2840675"/>
          </a:xfrm>
          <a:prstGeom prst="rect">
            <a:avLst/>
          </a:prstGeom>
        </p:spPr>
      </p:pic>
      <p:grpSp>
        <p:nvGrpSpPr>
          <p:cNvPr id="13" name="Google Shape;1493;p38"/>
          <p:cNvGrpSpPr/>
          <p:nvPr/>
        </p:nvGrpSpPr>
        <p:grpSpPr>
          <a:xfrm rot="11032264">
            <a:off x="-1064949" y="-2159514"/>
            <a:ext cx="2302269" cy="3103064"/>
            <a:chOff x="6128138" y="-1301175"/>
            <a:chExt cx="4268216" cy="6666030"/>
          </a:xfrm>
        </p:grpSpPr>
        <p:sp>
          <p:nvSpPr>
            <p:cNvPr id="1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" name="Google Shape;1499;p38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36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2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2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25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Georgia" panose="02040502050405020303" pitchFamily="18" charset="0"/>
              </a:rPr>
              <a:t>Hardware</a:t>
            </a:r>
            <a:endParaRPr sz="3200" dirty="0">
              <a:latin typeface="Georgia" panose="02040502050405020303" pitchFamily="18" charset="0"/>
            </a:endParaRPr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428686" y="1225887"/>
            <a:ext cx="397616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Directional antennas for horizontal pointing </a:t>
            </a:r>
            <a:endParaRPr lang="ru-RU" sz="16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Directional </a:t>
            </a:r>
            <a:r>
              <a:rPr lang="en-US" sz="1600" dirty="0">
                <a:latin typeface="Georgia" panose="02040502050405020303" pitchFamily="18" charset="0"/>
              </a:rPr>
              <a:t>antennas for vertical </a:t>
            </a:r>
            <a:r>
              <a:rPr lang="en-US" sz="1600" dirty="0" smtClean="0">
                <a:latin typeface="Georgia" panose="02040502050405020303" pitchFamily="18" charset="0"/>
              </a:rPr>
              <a:t>guidance</a:t>
            </a:r>
            <a:endParaRPr lang="ru-RU" sz="16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>
              <a:latin typeface="Georgia" panose="020405020504050203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Directional </a:t>
            </a:r>
            <a:r>
              <a:rPr lang="en-US" sz="1600" dirty="0">
                <a:latin typeface="Georgia" panose="02040502050405020303" pitchFamily="18" charset="0"/>
              </a:rPr>
              <a:t>antenna for video signal reception</a:t>
            </a:r>
            <a:endParaRPr sz="1600" dirty="0">
              <a:latin typeface="Georgia" panose="02040502050405020303" pitchFamily="18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22557" r="2153" b="20283"/>
          <a:stretch/>
        </p:blipFill>
        <p:spPr>
          <a:xfrm flipH="1">
            <a:off x="4960417" y="830350"/>
            <a:ext cx="3291491" cy="3628476"/>
          </a:xfrm>
          <a:prstGeom prst="rect">
            <a:avLst/>
          </a:prstGeom>
        </p:spPr>
      </p:pic>
      <p:cxnSp>
        <p:nvCxnSpPr>
          <p:cNvPr id="17" name="Google Shape;2276;p59"/>
          <p:cNvCxnSpPr/>
          <p:nvPr/>
        </p:nvCxnSpPr>
        <p:spPr>
          <a:xfrm flipV="1">
            <a:off x="4037926" y="1158837"/>
            <a:ext cx="2427610" cy="443388"/>
          </a:xfrm>
          <a:prstGeom prst="bentConnector3">
            <a:avLst>
              <a:gd name="adj1" fmla="val 26667"/>
            </a:avLst>
          </a:prstGeom>
          <a:ln>
            <a:solidFill>
              <a:srgbClr val="FFC000"/>
            </a:solidFill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Google Shape;2276;p59"/>
          <p:cNvCxnSpPr/>
          <p:nvPr/>
        </p:nvCxnSpPr>
        <p:spPr>
          <a:xfrm flipV="1">
            <a:off x="4037926" y="2019267"/>
            <a:ext cx="3390562" cy="442617"/>
          </a:xfrm>
          <a:prstGeom prst="bentConnector3">
            <a:avLst>
              <a:gd name="adj1" fmla="val 19690"/>
            </a:avLst>
          </a:prstGeom>
          <a:ln>
            <a:solidFill>
              <a:srgbClr val="FFC000"/>
            </a:solidFill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oogle Shape;2276;p59"/>
          <p:cNvCxnSpPr/>
          <p:nvPr/>
        </p:nvCxnSpPr>
        <p:spPr>
          <a:xfrm flipV="1">
            <a:off x="4037926" y="2802334"/>
            <a:ext cx="2031101" cy="461923"/>
          </a:xfrm>
          <a:prstGeom prst="bentConnector3">
            <a:avLst>
              <a:gd name="adj1" fmla="val 33665"/>
            </a:avLst>
          </a:prstGeom>
          <a:ln>
            <a:solidFill>
              <a:srgbClr val="FFC000"/>
            </a:solidFill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Google Shape;1493;p38"/>
          <p:cNvGrpSpPr/>
          <p:nvPr/>
        </p:nvGrpSpPr>
        <p:grpSpPr>
          <a:xfrm rot="11032264">
            <a:off x="-945724" y="-1796708"/>
            <a:ext cx="2302269" cy="3103064"/>
            <a:chOff x="6128138" y="-1301175"/>
            <a:chExt cx="4268216" cy="6666030"/>
          </a:xfrm>
        </p:grpSpPr>
        <p:sp>
          <p:nvSpPr>
            <p:cNvPr id="18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" name="Google Shape;1499;p38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42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35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33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31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75752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344</Words>
  <Application>Microsoft Office PowerPoint</Application>
  <PresentationFormat>Экран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Georgia</vt:lpstr>
      <vt:lpstr>IBM Plex Mono</vt:lpstr>
      <vt:lpstr>Century Gothic</vt:lpstr>
      <vt:lpstr>Arial</vt:lpstr>
      <vt:lpstr>Source Code Pro</vt:lpstr>
      <vt:lpstr>Courier New</vt:lpstr>
      <vt:lpstr>Poppins</vt:lpstr>
      <vt:lpstr>Introduction to Coding Workshop by Slidesgo</vt:lpstr>
      <vt:lpstr>Directional antenna pointing system without using a navigation system to increase the UAV's communication range</vt:lpstr>
      <vt:lpstr>What problems are we solving?</vt:lpstr>
      <vt:lpstr>Solution</vt:lpstr>
      <vt:lpstr>Advantages</vt:lpstr>
      <vt:lpstr>How it works</vt:lpstr>
      <vt:lpstr>Process</vt:lpstr>
      <vt:lpstr>Key benefits</vt:lpstr>
      <vt:lpstr>Software</vt:lpstr>
      <vt:lpstr>Hardware</vt:lpstr>
      <vt:lpstr>Usage options</vt:lpstr>
      <vt:lpstr>Technology</vt:lpstr>
      <vt:lpstr>Progress to date</vt:lpstr>
      <vt:lpstr>Thanks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Какое-то        НАЗВАНИЕ</dc:title>
  <cp:lastModifiedBy>Учетная запись Майкрософт</cp:lastModifiedBy>
  <cp:revision>44</cp:revision>
  <dcterms:modified xsi:type="dcterms:W3CDTF">2024-09-26T16:15:24Z</dcterms:modified>
</cp:coreProperties>
</file>