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85" d="100"/>
          <a:sy n="85" d="100"/>
        </p:scale>
        <p:origin x="-1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rtboard 1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3" descr="Artboard 3">
            <a:extLst>
              <a:ext uri="{FF2B5EF4-FFF2-40B4-BE49-F238E27FC236}">
                <a16:creationId xmlns:a16="http://schemas.microsoft.com/office/drawing/2014/main" xmlns="" id="{0F110EDB-54E7-4008-B15A-43BCD4AE8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25" t="24858" r="56967" b="40961"/>
          <a:stretch/>
        </p:blipFill>
        <p:spPr>
          <a:xfrm>
            <a:off x="185763" y="29615"/>
            <a:ext cx="4058451" cy="2853396"/>
          </a:xfrm>
          <a:prstGeom prst="rect">
            <a:avLst/>
          </a:prstGeom>
        </p:spPr>
      </p:pic>
      <p:pic>
        <p:nvPicPr>
          <p:cNvPr id="8" name="Picture 7" descr="Artboard 1 copy">
            <a:extLst>
              <a:ext uri="{FF2B5EF4-FFF2-40B4-BE49-F238E27FC236}">
                <a16:creationId xmlns:a16="http://schemas.microsoft.com/office/drawing/2014/main" xmlns="" id="{8D6135A0-507F-4FAA-89F7-E74811E3D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76" t="2222" r="39083" b="-2222"/>
          <a:stretch/>
        </p:blipFill>
        <p:spPr>
          <a:xfrm>
            <a:off x="5101552" y="152400"/>
            <a:ext cx="2675042" cy="6858000"/>
          </a:xfrm>
          <a:prstGeom prst="rect">
            <a:avLst/>
          </a:prstGeom>
        </p:spPr>
      </p:pic>
      <p:pic>
        <p:nvPicPr>
          <p:cNvPr id="9" name="Picture 8" descr="Artboard 1 copy">
            <a:extLst>
              <a:ext uri="{FF2B5EF4-FFF2-40B4-BE49-F238E27FC236}">
                <a16:creationId xmlns:a16="http://schemas.microsoft.com/office/drawing/2014/main" xmlns="" id="{63B386F5-9C7F-456A-9881-CC6509846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0" t="3333" r="73349" b="-3333"/>
          <a:stretch/>
        </p:blipFill>
        <p:spPr>
          <a:xfrm>
            <a:off x="5037236" y="76200"/>
            <a:ext cx="2675042" cy="6858000"/>
          </a:xfrm>
          <a:prstGeom prst="rect">
            <a:avLst/>
          </a:prstGeom>
        </p:spPr>
      </p:pic>
      <p:pic>
        <p:nvPicPr>
          <p:cNvPr id="7" name="Picture 6" descr="Artboard 1 copy">
            <a:extLst>
              <a:ext uri="{FF2B5EF4-FFF2-40B4-BE49-F238E27FC236}">
                <a16:creationId xmlns:a16="http://schemas.microsoft.com/office/drawing/2014/main" xmlns="" id="{3277EB7D-AFDF-4FE1-9901-4B0256A6C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76" t="2222" r="39083" b="-2222"/>
          <a:stretch/>
        </p:blipFill>
        <p:spPr>
          <a:xfrm>
            <a:off x="6687595" y="-709"/>
            <a:ext cx="2675042" cy="6858000"/>
          </a:xfrm>
          <a:prstGeom prst="rect">
            <a:avLst/>
          </a:prstGeom>
        </p:spPr>
      </p:pic>
      <p:pic>
        <p:nvPicPr>
          <p:cNvPr id="6" name="Content Placeholder 3" descr="Artboard 3">
            <a:extLst>
              <a:ext uri="{FF2B5EF4-FFF2-40B4-BE49-F238E27FC236}">
                <a16:creationId xmlns:a16="http://schemas.microsoft.com/office/drawing/2014/main" xmlns="" id="{13F381B5-8F5F-45FF-A9CA-4158C84C6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13" t="23609" r="18438" b="28339"/>
          <a:stretch/>
        </p:blipFill>
        <p:spPr>
          <a:xfrm>
            <a:off x="1419431" y="2589765"/>
            <a:ext cx="4058451" cy="28310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board 6 copy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78665" cy="6857365"/>
          </a:xfrm>
          <a:prstGeom prst="rect">
            <a:avLst/>
          </a:prstGeom>
        </p:spPr>
      </p:pic>
      <p:pic>
        <p:nvPicPr>
          <p:cNvPr id="7" name="Content Placeholder 3" descr="Artboard 6 copy 5">
            <a:extLst>
              <a:ext uri="{FF2B5EF4-FFF2-40B4-BE49-F238E27FC236}">
                <a16:creationId xmlns:a16="http://schemas.microsoft.com/office/drawing/2014/main" xmlns="" id="{86788E9B-C1CA-4ADE-A74D-72556C0BA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1" r="1140" b="11572"/>
          <a:stretch/>
        </p:blipFill>
        <p:spPr>
          <a:xfrm>
            <a:off x="69532" y="2768368"/>
            <a:ext cx="12039600" cy="36911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board 6 copy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0393"/>
          <a:stretch/>
        </p:blipFill>
        <p:spPr>
          <a:xfrm>
            <a:off x="1" y="0"/>
            <a:ext cx="4828674" cy="686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3CB4730-0DD0-4C85-9476-9482714A4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77" y="1353426"/>
            <a:ext cx="7054743" cy="4151147"/>
          </a:xfrm>
          <a:prstGeom prst="rect">
            <a:avLst/>
          </a:prstGeom>
          <a:effectLst>
            <a:outerShdw blurRad="482600" dist="50800" dir="540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916CF4A-D630-4C23-81D6-733523DE2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055" y="2314258"/>
            <a:ext cx="2169395" cy="1800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000BE0E-6533-44F1-B43D-A48A454D9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533" y="2105569"/>
            <a:ext cx="2212942" cy="21976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board 6 copy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78665" cy="68573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C5EBD2-E77C-4995-8312-F179D7A88A43}"/>
              </a:ext>
            </a:extLst>
          </p:cNvPr>
          <p:cNvSpPr/>
          <p:nvPr/>
        </p:nvSpPr>
        <p:spPr>
          <a:xfrm>
            <a:off x="6396990" y="5084242"/>
            <a:ext cx="5781675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6A01EE-2359-42FB-9EA9-14BD1D97ACD5}"/>
              </a:ext>
            </a:extLst>
          </p:cNvPr>
          <p:cNvSpPr txBox="1"/>
          <p:nvPr/>
        </p:nvSpPr>
        <p:spPr>
          <a:xfrm>
            <a:off x="7591425" y="885899"/>
            <a:ext cx="4219575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bold"/>
                <a:ea typeface="Bebas Neue" charset="0"/>
                <a:cs typeface="Bebas Neue" charset="0"/>
              </a:rPr>
              <a:t>2-B police apartment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Segoe UI Semibold"/>
                <a:ea typeface="Bebas Neue" charset="0"/>
                <a:cs typeface="Bebas Neue" charset="0"/>
              </a:rPr>
              <a:t>Kornish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Semibold"/>
                <a:ea typeface="Bebas Neue" charset="0"/>
                <a:cs typeface="Bebas Neue" charset="0"/>
              </a:rPr>
              <a:t> El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Segoe UI Semibold"/>
                <a:ea typeface="Bebas Neue" charset="0"/>
                <a:cs typeface="Bebas Neue" charset="0"/>
              </a:rPr>
              <a:t>Maadi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Segoe UI Semibold"/>
              <a:ea typeface="Bebas Neue" charset="0"/>
              <a:cs typeface="Bebas Neue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419129-87FC-4AC0-A34B-D80E8BE952C0}"/>
              </a:ext>
            </a:extLst>
          </p:cNvPr>
          <p:cNvSpPr txBox="1"/>
          <p:nvPr/>
        </p:nvSpPr>
        <p:spPr>
          <a:xfrm>
            <a:off x="8089105" y="2048465"/>
            <a:ext cx="239791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bold"/>
                <a:ea typeface="Bebas Neue" charset="0"/>
                <a:cs typeface="Bebas Neue" charset="0"/>
              </a:rPr>
              <a:t>Main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33FB75-0217-4CE1-8A85-089C1CA80118}"/>
              </a:ext>
            </a:extLst>
          </p:cNvPr>
          <p:cNvSpPr txBox="1"/>
          <p:nvPr/>
        </p:nvSpPr>
        <p:spPr>
          <a:xfrm>
            <a:off x="7419975" y="3274129"/>
            <a:ext cx="407669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bold"/>
                <a:ea typeface="Bebas Neue" charset="0"/>
                <a:cs typeface="Bebas Neue" charset="0"/>
              </a:rPr>
              <a:t>Mohamed.Waheed.gm@gmail.com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6B06D0-BB3F-444C-AD90-1C02EC498FCC}"/>
              </a:ext>
            </a:extLst>
          </p:cNvPr>
          <p:cNvSpPr txBox="1"/>
          <p:nvPr/>
        </p:nvSpPr>
        <p:spPr>
          <a:xfrm>
            <a:off x="8089103" y="4367975"/>
            <a:ext cx="239791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bold"/>
                <a:ea typeface="Bebas Neue" charset="0"/>
                <a:cs typeface="Bebas Neue" charset="0"/>
              </a:rPr>
              <a:t>01226338944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6A2D4D4-1483-4193-8D85-F2CED89FD950}"/>
              </a:ext>
            </a:extLst>
          </p:cNvPr>
          <p:cNvSpPr/>
          <p:nvPr/>
        </p:nvSpPr>
        <p:spPr>
          <a:xfrm>
            <a:off x="6410325" y="1698247"/>
            <a:ext cx="5781675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boar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73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BEC524A-4AB2-40C0-A764-5337B699DB4C}"/>
              </a:ext>
            </a:extLst>
          </p:cNvPr>
          <p:cNvSpPr/>
          <p:nvPr/>
        </p:nvSpPr>
        <p:spPr>
          <a:xfrm>
            <a:off x="4821612" y="-1"/>
            <a:ext cx="6962274" cy="690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A11487-6204-4186-A37A-B67CFA7DBAFF}"/>
              </a:ext>
            </a:extLst>
          </p:cNvPr>
          <p:cNvSpPr/>
          <p:nvPr/>
        </p:nvSpPr>
        <p:spPr>
          <a:xfrm>
            <a:off x="5226551" y="5894839"/>
            <a:ext cx="6962274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F69095-9091-40DE-A216-72866E6DC2C7}"/>
              </a:ext>
            </a:extLst>
          </p:cNvPr>
          <p:cNvSpPr/>
          <p:nvPr/>
        </p:nvSpPr>
        <p:spPr>
          <a:xfrm rot="5400000">
            <a:off x="8255827" y="2973646"/>
            <a:ext cx="6909820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B71BDE5-C48A-4027-A747-A153A553C7E8}"/>
              </a:ext>
            </a:extLst>
          </p:cNvPr>
          <p:cNvSpPr/>
          <p:nvPr/>
        </p:nvSpPr>
        <p:spPr>
          <a:xfrm rot="5400000">
            <a:off x="2717799" y="2895350"/>
            <a:ext cx="6753225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B851D37-D1A5-4FC1-BA73-A6E4F4740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54" y="-51820"/>
            <a:ext cx="12092189" cy="6909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boar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6E1A8D-BDB4-436B-BF34-2CE55D5EF5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091" y="-162371"/>
            <a:ext cx="4252020" cy="2429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C731DC-D236-4D3C-A4AD-95F77E6EC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48" y="4801311"/>
            <a:ext cx="4252020" cy="2429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board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4"/>
          <a:stretch/>
        </p:blipFill>
        <p:spPr>
          <a:xfrm>
            <a:off x="0" y="-635"/>
            <a:ext cx="11783028" cy="6858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3F4CD8-4876-4BCF-A67C-E8D3E8E13B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091" y="-162371"/>
            <a:ext cx="4252020" cy="242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AF52F7-53EA-407F-9113-C8401D9759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48" y="4801311"/>
            <a:ext cx="4252020" cy="2429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boar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board 6 copy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12180570" cy="6858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271C6D3-3F87-45DB-81B9-61E995BCF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091" y="-162371"/>
            <a:ext cx="4252020" cy="242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65B880-3248-4B67-B766-23F0273488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48" y="4801311"/>
            <a:ext cx="4252020" cy="2429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board 6 cop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786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board 6 copy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786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Content Placeholder 3" descr="Artboard 6 copy 7">
            <a:extLst>
              <a:ext uri="{FF2B5EF4-FFF2-40B4-BE49-F238E27FC236}">
                <a16:creationId xmlns:a16="http://schemas.microsoft.com/office/drawing/2014/main" xmlns="" id="{47FED500-8FEA-49FF-BB7F-49946CEB4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26" b="7075"/>
          <a:stretch/>
        </p:blipFill>
        <p:spPr>
          <a:xfrm>
            <a:off x="6087100" y="0"/>
            <a:ext cx="6095999" cy="6858000"/>
          </a:xfrm>
          <a:prstGeom prst="rect">
            <a:avLst/>
          </a:prstGeom>
        </p:spPr>
      </p:pic>
      <p:pic>
        <p:nvPicPr>
          <p:cNvPr id="70" name="Content Placeholder 3" descr="Artboard 6 copy 7">
            <a:extLst>
              <a:ext uri="{FF2B5EF4-FFF2-40B4-BE49-F238E27FC236}">
                <a16:creationId xmlns:a16="http://schemas.microsoft.com/office/drawing/2014/main" xmlns="" id="{29D06737-A70E-4C1E-9F36-2EE0347F8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808" b="67772"/>
          <a:stretch/>
        </p:blipFill>
        <p:spPr>
          <a:xfrm>
            <a:off x="6096000" y="2101604"/>
            <a:ext cx="6027282" cy="237399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5D83C78-C7F6-3947-A750-1C83991FACED}"/>
              </a:ext>
            </a:extLst>
          </p:cNvPr>
          <p:cNvGrpSpPr/>
          <p:nvPr/>
        </p:nvGrpSpPr>
        <p:grpSpPr>
          <a:xfrm>
            <a:off x="7183163" y="2382880"/>
            <a:ext cx="1075536" cy="1046120"/>
            <a:chOff x="9200426" y="967420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D535BDD7-C5D7-41C4-BF6E-AAAEEB261765}"/>
                </a:ext>
              </a:extLst>
            </p:cNvPr>
            <p:cNvSpPr/>
            <p:nvPr/>
          </p:nvSpPr>
          <p:spPr>
            <a:xfrm>
              <a:off x="9200426" y="967420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">
              <a:extLst>
                <a:ext uri="{FF2B5EF4-FFF2-40B4-BE49-F238E27FC236}">
                  <a16:creationId xmlns:a16="http://schemas.microsoft.com/office/drawing/2014/main" xmlns="" id="{6639959C-7AE9-C743-9FDC-C5E44C0AF3D4}"/>
                </a:ext>
              </a:extLst>
            </p:cNvPr>
            <p:cNvSpPr txBox="1"/>
            <p:nvPr/>
          </p:nvSpPr>
          <p:spPr>
            <a:xfrm>
              <a:off x="9266031" y="1191138"/>
              <a:ext cx="1005088" cy="47628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Market Research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0632E78-EB5D-5C48-8FA5-295B5F800904}"/>
              </a:ext>
            </a:extLst>
          </p:cNvPr>
          <p:cNvGrpSpPr/>
          <p:nvPr/>
        </p:nvGrpSpPr>
        <p:grpSpPr>
          <a:xfrm>
            <a:off x="595665" y="2382880"/>
            <a:ext cx="1075536" cy="1046120"/>
            <a:chOff x="3038019" y="2105152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D8E6C163-1A8E-B841-BA8E-4274F9930140}"/>
                </a:ext>
              </a:extLst>
            </p:cNvPr>
            <p:cNvSpPr/>
            <p:nvPr/>
          </p:nvSpPr>
          <p:spPr>
            <a:xfrm>
              <a:off x="3038019" y="2105152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dirty="0">
                  <a:solidFill>
                    <a:schemeClr val="bg1"/>
                  </a:solidFill>
                </a:rPr>
                <a:t>Cu</a:t>
              </a:r>
            </a:p>
          </p:txBody>
        </p:sp>
        <p:sp>
          <p:nvSpPr>
            <p:cNvPr id="66" name="TextBox 50">
              <a:extLst>
                <a:ext uri="{FF2B5EF4-FFF2-40B4-BE49-F238E27FC236}">
                  <a16:creationId xmlns:a16="http://schemas.microsoft.com/office/drawing/2014/main" xmlns="" id="{978986DD-53CD-0F47-A4DA-502D0AA45F1D}"/>
                </a:ext>
              </a:extLst>
            </p:cNvPr>
            <p:cNvSpPr txBox="1"/>
            <p:nvPr/>
          </p:nvSpPr>
          <p:spPr>
            <a:xfrm>
              <a:off x="3140601" y="2236537"/>
              <a:ext cx="936419" cy="677108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Customized Digital Marketing Planning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527AE53-772B-F94E-B196-F64DA658D09A}"/>
              </a:ext>
            </a:extLst>
          </p:cNvPr>
          <p:cNvGrpSpPr/>
          <p:nvPr/>
        </p:nvGrpSpPr>
        <p:grpSpPr>
          <a:xfrm>
            <a:off x="2238452" y="2382880"/>
            <a:ext cx="1075536" cy="1046120"/>
            <a:chOff x="4816440" y="2100877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66F4B621-0C9F-A840-A191-95A2F9006B24}"/>
                </a:ext>
              </a:extLst>
            </p:cNvPr>
            <p:cNvSpPr/>
            <p:nvPr/>
          </p:nvSpPr>
          <p:spPr>
            <a:xfrm>
              <a:off x="4816440" y="2100877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E748FA0C-3FE6-7143-A768-DEBD2632C51C}"/>
                </a:ext>
              </a:extLst>
            </p:cNvPr>
            <p:cNvSpPr txBox="1"/>
            <p:nvPr/>
          </p:nvSpPr>
          <p:spPr>
            <a:xfrm>
              <a:off x="4950289" y="2338926"/>
              <a:ext cx="887235" cy="47628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Social Media Monitoring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CF3DAD0-F687-6F45-8DBF-EB9FAFB7AFDF}"/>
              </a:ext>
            </a:extLst>
          </p:cNvPr>
          <p:cNvGrpSpPr/>
          <p:nvPr/>
        </p:nvGrpSpPr>
        <p:grpSpPr>
          <a:xfrm>
            <a:off x="8831400" y="2382880"/>
            <a:ext cx="1075536" cy="1046120"/>
            <a:chOff x="6323257" y="2164473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6E4E1E9C-1D3C-AD40-8ACF-9891FC2AFA15}"/>
                </a:ext>
              </a:extLst>
            </p:cNvPr>
            <p:cNvSpPr/>
            <p:nvPr/>
          </p:nvSpPr>
          <p:spPr>
            <a:xfrm>
              <a:off x="6323257" y="2164473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57">
              <a:extLst>
                <a:ext uri="{FF2B5EF4-FFF2-40B4-BE49-F238E27FC236}">
                  <a16:creationId xmlns:a16="http://schemas.microsoft.com/office/drawing/2014/main" xmlns="" id="{902A1715-FA4F-4646-A580-BC6FFB1F7AFE}"/>
                </a:ext>
              </a:extLst>
            </p:cNvPr>
            <p:cNvSpPr txBox="1"/>
            <p:nvPr/>
          </p:nvSpPr>
          <p:spPr>
            <a:xfrm>
              <a:off x="6479982" y="2370975"/>
              <a:ext cx="896784" cy="507831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Marketing Analytics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 &amp; Reporting 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203E98A-5047-424A-89D1-7BA00A25EA55}"/>
              </a:ext>
            </a:extLst>
          </p:cNvPr>
          <p:cNvSpPr/>
          <p:nvPr/>
        </p:nvSpPr>
        <p:spPr>
          <a:xfrm>
            <a:off x="3886689" y="2382880"/>
            <a:ext cx="1075536" cy="10461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266700" dist="165100" dir="5400000" sx="84000" sy="8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9A42A55-B953-A542-B277-87FCD688506D}"/>
              </a:ext>
            </a:extLst>
          </p:cNvPr>
          <p:cNvGrpSpPr/>
          <p:nvPr/>
        </p:nvGrpSpPr>
        <p:grpSpPr>
          <a:xfrm>
            <a:off x="5526651" y="5296843"/>
            <a:ext cx="1075536" cy="1046120"/>
            <a:chOff x="9624214" y="2164473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5146B1C8-9F0D-1149-8DC8-B14D9BF15FA7}"/>
                </a:ext>
              </a:extLst>
            </p:cNvPr>
            <p:cNvSpPr/>
            <p:nvPr/>
          </p:nvSpPr>
          <p:spPr>
            <a:xfrm>
              <a:off x="9624214" y="2164473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69">
              <a:extLst>
                <a:ext uri="{FF2B5EF4-FFF2-40B4-BE49-F238E27FC236}">
                  <a16:creationId xmlns:a16="http://schemas.microsoft.com/office/drawing/2014/main" xmlns="" id="{2925676A-3FCF-AB47-97AD-AEEDEB4D9447}"/>
                </a:ext>
              </a:extLst>
            </p:cNvPr>
            <p:cNvSpPr txBox="1"/>
            <p:nvPr/>
          </p:nvSpPr>
          <p:spPr>
            <a:xfrm>
              <a:off x="9676287" y="2380001"/>
              <a:ext cx="999831" cy="507831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Google Ads Management 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&amp; Display Ads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A8A56FF-2D18-9249-A5A9-5B5CFFAB1164}"/>
              </a:ext>
            </a:extLst>
          </p:cNvPr>
          <p:cNvGrpSpPr/>
          <p:nvPr/>
        </p:nvGrpSpPr>
        <p:grpSpPr>
          <a:xfrm>
            <a:off x="2246888" y="3806464"/>
            <a:ext cx="1075536" cy="1046120"/>
            <a:chOff x="3056533" y="3562607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E4D754B3-96DC-174C-9D5A-ACE5C3A1C137}"/>
                </a:ext>
              </a:extLst>
            </p:cNvPr>
            <p:cNvSpPr/>
            <p:nvPr/>
          </p:nvSpPr>
          <p:spPr>
            <a:xfrm>
              <a:off x="3056533" y="3562607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74">
              <a:extLst>
                <a:ext uri="{FF2B5EF4-FFF2-40B4-BE49-F238E27FC236}">
                  <a16:creationId xmlns:a16="http://schemas.microsoft.com/office/drawing/2014/main" xmlns="" id="{0C8D9606-BE0B-4241-A58F-D411AA3EE157}"/>
                </a:ext>
              </a:extLst>
            </p:cNvPr>
            <p:cNvSpPr txBox="1"/>
            <p:nvPr/>
          </p:nvSpPr>
          <p:spPr>
            <a:xfrm>
              <a:off x="3153991" y="3796268"/>
              <a:ext cx="964815" cy="222369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E981A4C-4EFD-FC43-B6AF-A47D8C41AB34}"/>
              </a:ext>
            </a:extLst>
          </p:cNvPr>
          <p:cNvGrpSpPr/>
          <p:nvPr/>
        </p:nvGrpSpPr>
        <p:grpSpPr>
          <a:xfrm>
            <a:off x="3869840" y="5296843"/>
            <a:ext cx="1077452" cy="1046120"/>
            <a:chOff x="4784545" y="5011811"/>
            <a:chExt cx="1077452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45DF184F-7660-E346-85F5-F30B91B1E98B}"/>
                </a:ext>
              </a:extLst>
            </p:cNvPr>
            <p:cNvSpPr/>
            <p:nvPr/>
          </p:nvSpPr>
          <p:spPr>
            <a:xfrm>
              <a:off x="4784545" y="5011811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77">
              <a:extLst>
                <a:ext uri="{FF2B5EF4-FFF2-40B4-BE49-F238E27FC236}">
                  <a16:creationId xmlns:a16="http://schemas.microsoft.com/office/drawing/2014/main" xmlns="" id="{1BCFA441-6165-0044-9006-FAD9FAE7EAED}"/>
                </a:ext>
              </a:extLst>
            </p:cNvPr>
            <p:cNvSpPr txBox="1"/>
            <p:nvPr/>
          </p:nvSpPr>
          <p:spPr>
            <a:xfrm>
              <a:off x="4839722" y="5257224"/>
              <a:ext cx="1022275" cy="47628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SMS 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Advertising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66E690C-00FD-3848-8EB8-D084909C7238}"/>
              </a:ext>
            </a:extLst>
          </p:cNvPr>
          <p:cNvGrpSpPr/>
          <p:nvPr/>
        </p:nvGrpSpPr>
        <p:grpSpPr>
          <a:xfrm>
            <a:off x="5534926" y="2382880"/>
            <a:ext cx="1075536" cy="1046120"/>
            <a:chOff x="4698515" y="3607633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A17D6F44-132C-DD47-B3E9-AC681155FD75}"/>
                </a:ext>
              </a:extLst>
            </p:cNvPr>
            <p:cNvSpPr/>
            <p:nvPr/>
          </p:nvSpPr>
          <p:spPr>
            <a:xfrm>
              <a:off x="4698515" y="3607633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81">
              <a:extLst>
                <a:ext uri="{FF2B5EF4-FFF2-40B4-BE49-F238E27FC236}">
                  <a16:creationId xmlns:a16="http://schemas.microsoft.com/office/drawing/2014/main" xmlns="" id="{8F2DFBB2-7269-D343-99C9-ABCEFD182211}"/>
                </a:ext>
              </a:extLst>
            </p:cNvPr>
            <p:cNvSpPr txBox="1"/>
            <p:nvPr/>
          </p:nvSpPr>
          <p:spPr>
            <a:xfrm>
              <a:off x="4801828" y="3831351"/>
              <a:ext cx="940316" cy="47628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Website Development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9BD5C2A-5016-5B40-BB9F-D9A2AA57BA37}"/>
              </a:ext>
            </a:extLst>
          </p:cNvPr>
          <p:cNvGrpSpPr/>
          <p:nvPr/>
        </p:nvGrpSpPr>
        <p:grpSpPr>
          <a:xfrm>
            <a:off x="5549332" y="3806464"/>
            <a:ext cx="1075536" cy="1046120"/>
            <a:chOff x="6273908" y="3662113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6325171C-64CC-964A-BE76-3821BF157C33}"/>
                </a:ext>
              </a:extLst>
            </p:cNvPr>
            <p:cNvSpPr/>
            <p:nvPr/>
          </p:nvSpPr>
          <p:spPr>
            <a:xfrm>
              <a:off x="6273908" y="3662113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93">
              <a:extLst>
                <a:ext uri="{FF2B5EF4-FFF2-40B4-BE49-F238E27FC236}">
                  <a16:creationId xmlns:a16="http://schemas.microsoft.com/office/drawing/2014/main" xmlns="" id="{F0B40003-A058-C847-A6B3-F9C7DE1D6FD2}"/>
                </a:ext>
              </a:extLst>
            </p:cNvPr>
            <p:cNvSpPr txBox="1"/>
            <p:nvPr/>
          </p:nvSpPr>
          <p:spPr>
            <a:xfrm>
              <a:off x="6450344" y="3895106"/>
              <a:ext cx="765258" cy="47628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Digital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 Insights</a:t>
              </a:r>
            </a:p>
          </p:txBody>
        </p:sp>
      </p:grpSp>
      <p:pic>
        <p:nvPicPr>
          <p:cNvPr id="4" name="Content Placeholder 3" descr="Artboard 6 copy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535" t="17260" r="29407" b="62193"/>
          <a:stretch/>
        </p:blipFill>
        <p:spPr>
          <a:xfrm>
            <a:off x="4082716" y="386584"/>
            <a:ext cx="4026568" cy="140925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1A1434A-BC97-D14E-97DC-3294DE292150}"/>
              </a:ext>
            </a:extLst>
          </p:cNvPr>
          <p:cNvGrpSpPr/>
          <p:nvPr/>
        </p:nvGrpSpPr>
        <p:grpSpPr>
          <a:xfrm>
            <a:off x="7200554" y="3806464"/>
            <a:ext cx="1075536" cy="1046120"/>
            <a:chOff x="7926563" y="3669543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97BAD2C4-6FED-6840-A668-57B59218683B}"/>
                </a:ext>
              </a:extLst>
            </p:cNvPr>
            <p:cNvSpPr/>
            <p:nvPr/>
          </p:nvSpPr>
          <p:spPr>
            <a:xfrm>
              <a:off x="7926563" y="3669543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102">
              <a:extLst>
                <a:ext uri="{FF2B5EF4-FFF2-40B4-BE49-F238E27FC236}">
                  <a16:creationId xmlns:a16="http://schemas.microsoft.com/office/drawing/2014/main" xmlns="" id="{C84DE5C6-F824-EA49-BEE2-F00C8A9A09F6}"/>
                </a:ext>
              </a:extLst>
            </p:cNvPr>
            <p:cNvSpPr txBox="1"/>
            <p:nvPr/>
          </p:nvSpPr>
          <p:spPr>
            <a:xfrm>
              <a:off x="7957680" y="3920381"/>
              <a:ext cx="1022185" cy="507831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Concept Creation and Development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996D2CC-242C-8748-84E2-A980A471F69F}"/>
              </a:ext>
            </a:extLst>
          </p:cNvPr>
          <p:cNvGrpSpPr/>
          <p:nvPr/>
        </p:nvGrpSpPr>
        <p:grpSpPr>
          <a:xfrm>
            <a:off x="3898110" y="3806464"/>
            <a:ext cx="1075536" cy="1046120"/>
            <a:chOff x="9718588" y="3635295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99D3D112-4A23-9940-838F-4AA5AF338041}"/>
                </a:ext>
              </a:extLst>
            </p:cNvPr>
            <p:cNvSpPr/>
            <p:nvPr/>
          </p:nvSpPr>
          <p:spPr>
            <a:xfrm>
              <a:off x="9718588" y="3635295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104">
              <a:extLst>
                <a:ext uri="{FF2B5EF4-FFF2-40B4-BE49-F238E27FC236}">
                  <a16:creationId xmlns:a16="http://schemas.microsoft.com/office/drawing/2014/main" xmlns="" id="{8A9811E7-33BD-F64D-9C4D-EC2FCDB9FE73}"/>
                </a:ext>
              </a:extLst>
            </p:cNvPr>
            <p:cNvSpPr txBox="1"/>
            <p:nvPr/>
          </p:nvSpPr>
          <p:spPr>
            <a:xfrm>
              <a:off x="9820940" y="3961289"/>
              <a:ext cx="973184" cy="33855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Account Management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F324578-2E14-9E46-AA91-FE4C3BE58A1F}"/>
              </a:ext>
            </a:extLst>
          </p:cNvPr>
          <p:cNvGrpSpPr/>
          <p:nvPr/>
        </p:nvGrpSpPr>
        <p:grpSpPr>
          <a:xfrm>
            <a:off x="8851776" y="3806464"/>
            <a:ext cx="1075536" cy="1046120"/>
            <a:chOff x="3056533" y="5020062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4A47482-FAE3-9049-AA51-6D6D11C5743F}"/>
                </a:ext>
              </a:extLst>
            </p:cNvPr>
            <p:cNvSpPr/>
            <p:nvPr/>
          </p:nvSpPr>
          <p:spPr>
            <a:xfrm>
              <a:off x="3056533" y="5020062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106">
              <a:extLst>
                <a:ext uri="{FF2B5EF4-FFF2-40B4-BE49-F238E27FC236}">
                  <a16:creationId xmlns:a16="http://schemas.microsoft.com/office/drawing/2014/main" xmlns="" id="{6D2810DE-C05D-C440-A4FF-83A7C85798DF}"/>
                </a:ext>
              </a:extLst>
            </p:cNvPr>
            <p:cNvSpPr txBox="1"/>
            <p:nvPr/>
          </p:nvSpPr>
          <p:spPr>
            <a:xfrm>
              <a:off x="3162270" y="5231581"/>
              <a:ext cx="927396" cy="47628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Workflow Campaign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0FBAB32-C5F0-E949-9C04-6B6E13A802D5}"/>
              </a:ext>
            </a:extLst>
          </p:cNvPr>
          <p:cNvGrpSpPr/>
          <p:nvPr/>
        </p:nvGrpSpPr>
        <p:grpSpPr>
          <a:xfrm>
            <a:off x="556218" y="5296843"/>
            <a:ext cx="1075536" cy="1046120"/>
            <a:chOff x="1209598" y="5001187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3FD703D2-2963-9D4D-B089-448EC0F27B8D}"/>
                </a:ext>
              </a:extLst>
            </p:cNvPr>
            <p:cNvSpPr/>
            <p:nvPr/>
          </p:nvSpPr>
          <p:spPr>
            <a:xfrm>
              <a:off x="1209598" y="5001187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108">
              <a:extLst>
                <a:ext uri="{FF2B5EF4-FFF2-40B4-BE49-F238E27FC236}">
                  <a16:creationId xmlns:a16="http://schemas.microsoft.com/office/drawing/2014/main" xmlns="" id="{1FDD5329-9FC4-144A-9E45-1B515E0E61C2}"/>
                </a:ext>
              </a:extLst>
            </p:cNvPr>
            <p:cNvSpPr txBox="1"/>
            <p:nvPr/>
          </p:nvSpPr>
          <p:spPr>
            <a:xfrm>
              <a:off x="1309599" y="5228449"/>
              <a:ext cx="905976" cy="47628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CRM  Integration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140FB589-1F8B-8F45-A01A-DAF95605F00A}"/>
              </a:ext>
            </a:extLst>
          </p:cNvPr>
          <p:cNvGrpSpPr/>
          <p:nvPr/>
        </p:nvGrpSpPr>
        <p:grpSpPr>
          <a:xfrm>
            <a:off x="595665" y="3806464"/>
            <a:ext cx="1075536" cy="1046120"/>
            <a:chOff x="1215048" y="3572130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1DB29EEC-4A7F-F64D-BE40-A4F27594B049}"/>
                </a:ext>
              </a:extLst>
            </p:cNvPr>
            <p:cNvSpPr/>
            <p:nvPr/>
          </p:nvSpPr>
          <p:spPr>
            <a:xfrm>
              <a:off x="1215048" y="3572130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112">
              <a:extLst>
                <a:ext uri="{FF2B5EF4-FFF2-40B4-BE49-F238E27FC236}">
                  <a16:creationId xmlns:a16="http://schemas.microsoft.com/office/drawing/2014/main" xmlns="" id="{CAF8CEB1-6903-D742-9635-3D5A3CDFDCAC}"/>
                </a:ext>
              </a:extLst>
            </p:cNvPr>
            <p:cNvSpPr txBox="1"/>
            <p:nvPr/>
          </p:nvSpPr>
          <p:spPr>
            <a:xfrm>
              <a:off x="1309643" y="3822967"/>
              <a:ext cx="941494" cy="47628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 err="1">
                  <a:solidFill>
                    <a:schemeClr val="bg1"/>
                  </a:solidFill>
                </a:rPr>
                <a:t>Youtube</a:t>
              </a:r>
              <a:r>
                <a:rPr lang="en-US" sz="1100" dirty="0">
                  <a:solidFill>
                    <a:schemeClr val="bg1"/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Ads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7E61F1D-96C5-0F47-B2CA-F8CB35576A88}"/>
              </a:ext>
            </a:extLst>
          </p:cNvPr>
          <p:cNvGrpSpPr/>
          <p:nvPr/>
        </p:nvGrpSpPr>
        <p:grpSpPr>
          <a:xfrm>
            <a:off x="2213029" y="5296843"/>
            <a:ext cx="1075536" cy="1046120"/>
            <a:chOff x="6393638" y="5057610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B1C7A16E-6A4A-504B-B326-44C9867087E4}"/>
                </a:ext>
              </a:extLst>
            </p:cNvPr>
            <p:cNvSpPr/>
            <p:nvPr/>
          </p:nvSpPr>
          <p:spPr>
            <a:xfrm>
              <a:off x="6393638" y="5057610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114">
              <a:extLst>
                <a:ext uri="{FF2B5EF4-FFF2-40B4-BE49-F238E27FC236}">
                  <a16:creationId xmlns:a16="http://schemas.microsoft.com/office/drawing/2014/main" xmlns="" id="{F23397AF-2002-E64D-8946-8052104C2C27}"/>
                </a:ext>
              </a:extLst>
            </p:cNvPr>
            <p:cNvSpPr txBox="1"/>
            <p:nvPr/>
          </p:nvSpPr>
          <p:spPr>
            <a:xfrm>
              <a:off x="6532256" y="5303671"/>
              <a:ext cx="909020" cy="222369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33E8396E-6124-9E42-8B44-38266F3BBCAA}"/>
              </a:ext>
            </a:extLst>
          </p:cNvPr>
          <p:cNvGrpSpPr/>
          <p:nvPr/>
        </p:nvGrpSpPr>
        <p:grpSpPr>
          <a:xfrm>
            <a:off x="7183462" y="5296843"/>
            <a:ext cx="1075536" cy="1046120"/>
            <a:chOff x="8002731" y="5129069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23B732B-22E1-E140-A694-E7BED5E629BC}"/>
                </a:ext>
              </a:extLst>
            </p:cNvPr>
            <p:cNvSpPr/>
            <p:nvPr/>
          </p:nvSpPr>
          <p:spPr>
            <a:xfrm>
              <a:off x="8002731" y="5129069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8" name="TextBox 119">
              <a:extLst>
                <a:ext uri="{FF2B5EF4-FFF2-40B4-BE49-F238E27FC236}">
                  <a16:creationId xmlns:a16="http://schemas.microsoft.com/office/drawing/2014/main" xmlns="" id="{0C6FE80F-938F-5540-A1F6-5D218713193A}"/>
                </a:ext>
              </a:extLst>
            </p:cNvPr>
            <p:cNvSpPr txBox="1"/>
            <p:nvPr/>
          </p:nvSpPr>
          <p:spPr>
            <a:xfrm>
              <a:off x="8131360" y="5305221"/>
              <a:ext cx="917985" cy="47628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Buyer Personas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46441A86-9E78-8A43-9202-B7A2911C0098}"/>
              </a:ext>
            </a:extLst>
          </p:cNvPr>
          <p:cNvGrpSpPr/>
          <p:nvPr/>
        </p:nvGrpSpPr>
        <p:grpSpPr>
          <a:xfrm>
            <a:off x="8840273" y="5296843"/>
            <a:ext cx="1075536" cy="1046120"/>
            <a:chOff x="9718588" y="5141703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92EAC8F-C787-8B43-A129-5894BAA001B5}"/>
                </a:ext>
              </a:extLst>
            </p:cNvPr>
            <p:cNvSpPr/>
            <p:nvPr/>
          </p:nvSpPr>
          <p:spPr>
            <a:xfrm>
              <a:off x="9718588" y="5141703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" name="TextBox 124">
              <a:extLst>
                <a:ext uri="{FF2B5EF4-FFF2-40B4-BE49-F238E27FC236}">
                  <a16:creationId xmlns:a16="http://schemas.microsoft.com/office/drawing/2014/main" xmlns="" id="{38A5922C-FC68-0F4B-ADAD-56F8DFD1F3BE}"/>
                </a:ext>
              </a:extLst>
            </p:cNvPr>
            <p:cNvSpPr txBox="1"/>
            <p:nvPr/>
          </p:nvSpPr>
          <p:spPr>
            <a:xfrm>
              <a:off x="9842765" y="5355414"/>
              <a:ext cx="923705" cy="47628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Video Production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D7BE6A7-3F7F-8B41-A6FD-DD4125C29D59}"/>
              </a:ext>
            </a:extLst>
          </p:cNvPr>
          <p:cNvGrpSpPr/>
          <p:nvPr/>
        </p:nvGrpSpPr>
        <p:grpSpPr>
          <a:xfrm>
            <a:off x="10497081" y="5296843"/>
            <a:ext cx="1075536" cy="1046120"/>
            <a:chOff x="11116464" y="5129069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33270B22-3D98-B543-BCAE-1DF025853BC1}"/>
                </a:ext>
              </a:extLst>
            </p:cNvPr>
            <p:cNvSpPr/>
            <p:nvPr/>
          </p:nvSpPr>
          <p:spPr>
            <a:xfrm>
              <a:off x="11116464" y="5129069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4" name="TextBox 126">
              <a:extLst>
                <a:ext uri="{FF2B5EF4-FFF2-40B4-BE49-F238E27FC236}">
                  <a16:creationId xmlns:a16="http://schemas.microsoft.com/office/drawing/2014/main" xmlns="" id="{98FBF4CF-2E01-A949-930E-7A42327582BC}"/>
                </a:ext>
              </a:extLst>
            </p:cNvPr>
            <p:cNvSpPr txBox="1"/>
            <p:nvPr/>
          </p:nvSpPr>
          <p:spPr>
            <a:xfrm>
              <a:off x="11213345" y="5201968"/>
              <a:ext cx="961210" cy="730200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Post Campaign Analysis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0F59D34-6BDA-9946-9796-24FEA61038DD}"/>
              </a:ext>
            </a:extLst>
          </p:cNvPr>
          <p:cNvGrpSpPr/>
          <p:nvPr/>
        </p:nvGrpSpPr>
        <p:grpSpPr>
          <a:xfrm>
            <a:off x="10503000" y="3806464"/>
            <a:ext cx="1075536" cy="1046120"/>
            <a:chOff x="11106885" y="3622895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3DDDA0D3-8958-7A4B-8226-8216B3153826}"/>
                </a:ext>
              </a:extLst>
            </p:cNvPr>
            <p:cNvSpPr/>
            <p:nvPr/>
          </p:nvSpPr>
          <p:spPr>
            <a:xfrm>
              <a:off x="11106885" y="3622895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2" name="TextBox 128">
              <a:extLst>
                <a:ext uri="{FF2B5EF4-FFF2-40B4-BE49-F238E27FC236}">
                  <a16:creationId xmlns:a16="http://schemas.microsoft.com/office/drawing/2014/main" xmlns="" id="{1CBE6B6E-1054-F949-88DF-09C3E4EDBEFE}"/>
                </a:ext>
              </a:extLst>
            </p:cNvPr>
            <p:cNvSpPr txBox="1"/>
            <p:nvPr/>
          </p:nvSpPr>
          <p:spPr>
            <a:xfrm>
              <a:off x="11219379" y="3848062"/>
              <a:ext cx="955291" cy="476284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Situation Analysis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50F1000-F32B-5A42-8148-A189F618CC8B}"/>
              </a:ext>
            </a:extLst>
          </p:cNvPr>
          <p:cNvGrpSpPr/>
          <p:nvPr/>
        </p:nvGrpSpPr>
        <p:grpSpPr>
          <a:xfrm>
            <a:off x="10479636" y="2382880"/>
            <a:ext cx="1075536" cy="1046120"/>
            <a:chOff x="11106885" y="2241840"/>
            <a:chExt cx="1075536" cy="1046120"/>
          </a:xfrm>
          <a:solidFill>
            <a:schemeClr val="tx1"/>
          </a:solidFill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B7CD884C-C907-9242-BEB8-92E0779CD844}"/>
                </a:ext>
              </a:extLst>
            </p:cNvPr>
            <p:cNvSpPr/>
            <p:nvPr/>
          </p:nvSpPr>
          <p:spPr>
            <a:xfrm>
              <a:off x="11106885" y="2241840"/>
              <a:ext cx="1075536" cy="1046120"/>
            </a:xfrm>
            <a:prstGeom prst="rect">
              <a:avLst/>
            </a:prstGeom>
            <a:grpFill/>
            <a:ln>
              <a:noFill/>
            </a:ln>
            <a:effectLst>
              <a:outerShdw blurRad="266700" dist="165100" dir="5400000" sx="84000" sy="84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TextBox 130">
              <a:extLst>
                <a:ext uri="{FF2B5EF4-FFF2-40B4-BE49-F238E27FC236}">
                  <a16:creationId xmlns:a16="http://schemas.microsoft.com/office/drawing/2014/main" xmlns="" id="{5620C697-C13B-C44E-ACDF-FACB06373822}"/>
                </a:ext>
              </a:extLst>
            </p:cNvPr>
            <p:cNvSpPr txBox="1"/>
            <p:nvPr/>
          </p:nvSpPr>
          <p:spPr>
            <a:xfrm>
              <a:off x="11203766" y="2465558"/>
              <a:ext cx="978655" cy="507831"/>
            </a:xfrm>
            <a:prstGeom prst="rect">
              <a:avLst/>
            </a:prstGeom>
            <a:grpFill/>
          </p:spPr>
          <p:txBody>
            <a:bodyPr wrap="square" lIns="0" tIns="0" bIns="0" rtlCol="0" anchor="t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Premium Content Offering</a:t>
              </a:r>
            </a:p>
          </p:txBody>
        </p:sp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xmlns="" id="{B9894ED0-971B-45D0-AD4B-56DFB8BE7396}"/>
              </a:ext>
            </a:extLst>
          </p:cNvPr>
          <p:cNvSpPr txBox="1"/>
          <p:nvPr/>
        </p:nvSpPr>
        <p:spPr>
          <a:xfrm>
            <a:off x="2326495" y="5513422"/>
            <a:ext cx="916321" cy="87171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Email Marketing</a:t>
            </a:r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  <p:sp>
        <p:nvSpPr>
          <p:cNvPr id="26" name="TextBox 67">
            <a:extLst>
              <a:ext uri="{FF2B5EF4-FFF2-40B4-BE49-F238E27FC236}">
                <a16:creationId xmlns:a16="http://schemas.microsoft.com/office/drawing/2014/main" xmlns="" id="{73E69D6D-1FA5-4245-A006-A41FB862AF07}"/>
              </a:ext>
            </a:extLst>
          </p:cNvPr>
          <p:cNvSpPr txBox="1"/>
          <p:nvPr/>
        </p:nvSpPr>
        <p:spPr>
          <a:xfrm>
            <a:off x="3948327" y="2625254"/>
            <a:ext cx="975101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bIns="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xmlns="" id="{36DEE765-75B6-4F92-AFD6-1EC771220D54}"/>
              </a:ext>
            </a:extLst>
          </p:cNvPr>
          <p:cNvSpPr txBox="1"/>
          <p:nvPr/>
        </p:nvSpPr>
        <p:spPr>
          <a:xfrm>
            <a:off x="2265762" y="4064019"/>
            <a:ext cx="1213500" cy="87171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Digital Expert Support 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xmlns="" id="{BB0447FE-5C05-4E0C-9794-4DAD8A06C7C3}"/>
              </a:ext>
            </a:extLst>
          </p:cNvPr>
          <p:cNvSpPr txBox="1"/>
          <p:nvPr/>
        </p:nvSpPr>
        <p:spPr>
          <a:xfrm>
            <a:off x="4032548" y="2702801"/>
            <a:ext cx="858794" cy="222369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AI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74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Waheed</dc:creator>
  <cp:lastModifiedBy>dany mohamed</cp:lastModifiedBy>
  <cp:revision>6</cp:revision>
  <dcterms:created xsi:type="dcterms:W3CDTF">2021-11-27T23:00:07Z</dcterms:created>
  <dcterms:modified xsi:type="dcterms:W3CDTF">2022-02-27T22:45:17Z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D4EC047712CC449C95D184DF52263A77</vt:lpwstr>
  </property>
  <property fmtid="{D5CDD505-2E9C-101B-9397-08002B2CF9AE}" pid="3" name="KSOProductBuildVer">
    <vt:lpwstr>1033-11.2.0.10382</vt:lpwstr>
  </property>
</Properties>
</file>