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2459"/>
    <a:srgbClr val="FFFFCA"/>
    <a:srgbClr val="A5BCCF"/>
    <a:srgbClr val="DDE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84" d="100"/>
          <a:sy n="84" d="100"/>
        </p:scale>
        <p:origin x="-13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rtboar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rtboard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rtboard 9 copy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101600" y="6301105"/>
            <a:ext cx="4338955" cy="224155"/>
          </a:xfrm>
          <a:prstGeom prst="rect">
            <a:avLst/>
          </a:prstGeom>
          <a:solidFill>
            <a:srgbClr val="A5B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rtboard 9 copy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rtboard 9 copy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-10160" y="-13335"/>
            <a:ext cx="12242800" cy="69049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378200" y="1352550"/>
            <a:ext cx="1395730" cy="1395730"/>
          </a:xfrm>
          <a:prstGeom prst="rect">
            <a:avLst/>
          </a:prstGeom>
          <a:solidFill>
            <a:srgbClr val="A5BC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93590" y="662940"/>
            <a:ext cx="303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Colors:</a:t>
            </a:r>
          </a:p>
        </p:txBody>
      </p:sp>
      <p:sp>
        <p:nvSpPr>
          <p:cNvPr id="7" name="Rectangles 6"/>
          <p:cNvSpPr/>
          <p:nvPr/>
        </p:nvSpPr>
        <p:spPr>
          <a:xfrm>
            <a:off x="5398135" y="1352550"/>
            <a:ext cx="1395730" cy="1395730"/>
          </a:xfrm>
          <a:prstGeom prst="rect">
            <a:avLst/>
          </a:prstGeom>
          <a:solidFill>
            <a:srgbClr val="302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7418070" y="1352550"/>
            <a:ext cx="1395730" cy="13957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558415" y="2830195"/>
            <a:ext cx="303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#A5BCCF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578350" y="2830195"/>
            <a:ext cx="303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#223365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598285" y="2830195"/>
            <a:ext cx="303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#000000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4593590" y="4080510"/>
            <a:ext cx="303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Font: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3456940" y="4841875"/>
            <a:ext cx="52781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Myriad Variable Concept</a:t>
            </a:r>
          </a:p>
          <a:p>
            <a:pPr algn="ctr"/>
            <a:endParaRPr lang="en-US" sz="2800">
              <a:solidFill>
                <a:schemeClr val="bg1"/>
              </a:solidFill>
            </a:endParaRPr>
          </a:p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rtboard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rtboar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rtboar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160" y="0"/>
            <a:ext cx="12202160" cy="6864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rtboar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rtboar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4770" y="-36830"/>
            <a:ext cx="12256770" cy="6894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rtboard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2875" y="0"/>
            <a:ext cx="12352020" cy="6949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rtboard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9845" y="-16510"/>
            <a:ext cx="12312650" cy="6874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rtboard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</Words>
  <Application>Microsoft Office PowerPoint</Application>
  <PresentationFormat>Custom</PresentationFormat>
  <Paragraphs>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dany mohamed</dc:creator>
  <cp:lastModifiedBy>dany mohamed</cp:lastModifiedBy>
  <cp:revision>5</cp:revision>
  <dcterms:created xsi:type="dcterms:W3CDTF">2021-12-07T18:53:00Z</dcterms:created>
  <dcterms:modified xsi:type="dcterms:W3CDTF">2022-02-16T01:55:01Z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A11D8FC671D74177B40D9219046C85AF</vt:lpwstr>
  </property>
  <property fmtid="{D5CDD505-2E9C-101B-9397-08002B2CF9AE}" pid="3" name="KSOProductBuildVer">
    <vt:lpwstr>1033-11.2.0.10382</vt:lpwstr>
  </property>
</Properties>
</file>