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7.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FD41C_1F7B54F9.xml" ContentType="application/vnd.ms-powerpoint.comments+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0" r:id="rId5"/>
    <p:sldMasterId id="2147483682" r:id="rId6"/>
    <p:sldMasterId id="2147483687" r:id="rId7"/>
    <p:sldMasterId id="2147483712" r:id="rId8"/>
    <p:sldMasterId id="2147483743" r:id="rId9"/>
  </p:sldMasterIdLst>
  <p:notesMasterIdLst>
    <p:notesMasterId r:id="rId15"/>
  </p:notesMasterIdLst>
  <p:sldIdLst>
    <p:sldId id="2146848069" r:id="rId10"/>
    <p:sldId id="2147472414" r:id="rId11"/>
    <p:sldId id="2147472412" r:id="rId12"/>
    <p:sldId id="2147472415" r:id="rId13"/>
    <p:sldId id="263"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862860-CE5F-0FDA-583D-8483729D6E5E}" name="JESUS PEÑA GARCIA-OLIVA" initials="JPGO" userId="S::jesus.penagarcia-oliva@telefonica.com::7d41a567-5069-43ef-9938-30b9261cc6cc" providerId="AD"/>
  <p188:author id="{FA8AEEE4-13D9-1FDE-3576-86005E69E87A}" name="José Luis Urien Pinedo" initials="JP" userId="S::joseluis.urienpinedo@telefonica.com::d068e45e-a3af-46a4-8b86-a333bc7ffe8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A3FF"/>
    <a:srgbClr val="CBE1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4EC01-7C0B-4B85-8F1D-7E7360585EFE}" vWet="2" dt="2022-10-26T08:52:01.028"/>
    <p1510:client id="{6EC0E91B-C566-03EF-EB82-5D8797F591C8}" v="8" dt="2022-10-26T08:59:56.667"/>
    <p1510:client id="{85733EB0-2160-45F0-3FC2-E1BB03B22E37}" v="2" dt="2022-10-25T10:15:59.056"/>
    <p1510:client id="{9691DBB5-5F9A-484E-9FA3-63E28A69002B}" v="1552" dt="2022-10-25T11:04:07.108"/>
    <p1510:client id="{C10CEFD1-F6D7-4FDC-8DDB-057F34922C2A}" vWet="2" dt="2022-10-26T08:52:37.068"/>
    <p1510:client id="{F6150015-5186-44F8-A811-34D09F57DCF5}" v="7" dt="2022-10-24T17:53:39.95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s>
</file>

<file path=ppt/comments/modernComment_7FFFD41C_1F7B54F9.xml><?xml version="1.0" encoding="utf-8"?>
<p188:cmLst xmlns:a="http://schemas.openxmlformats.org/drawingml/2006/main" xmlns:r="http://schemas.openxmlformats.org/officeDocument/2006/relationships" xmlns:p188="http://schemas.microsoft.com/office/powerpoint/2018/8/main">
  <p188:cm id="{379A39B8-7472-4658-899E-EDCE83CE3905}" authorId="{FA8AEEE4-13D9-1FDE-3576-86005E69E87A}" status="resolved" created="2022-10-24T17:43:56.403" complete="100000">
    <ac:txMkLst xmlns:ac="http://schemas.microsoft.com/office/drawing/2013/main/command">
      <pc:docMk xmlns:pc="http://schemas.microsoft.com/office/powerpoint/2013/main/command"/>
      <pc:sldMk xmlns:pc="http://schemas.microsoft.com/office/powerpoint/2013/main/command" cId="528176377" sldId="2147472412"/>
      <ac:spMk id="15" creationId="{F791D5D5-3BBA-4D0E-CD1D-42DDA2107FDA}"/>
      <ac:txMk cp="120" len="137">
        <ac:context len="568" hash="4028842254"/>
      </ac:txMk>
    </ac:txMkLst>
    <p188:pos x="5617028" y="1121228"/>
    <p188:replyLst>
      <p188:reply id="{39EFB2C1-A5F9-4FE4-8A09-731510905B69}" authorId="{EA862860-CE5F-0FDA-583D-8483729D6E5E}" created="2022-10-25T08:55:09.186">
        <p188:txBody>
          <a:bodyPr/>
          <a:lstStyle/>
          <a:p>
            <a:r>
              <a:rPr lang="es-ES"/>
              <a:t>Lo trato de refrasear para simplemente usar como argumento que le puede facilitar la vida también a los marketplaces...</a:t>
            </a:r>
          </a:p>
        </p188:txBody>
      </p188:reply>
    </p188:replyLst>
    <p188:txBody>
      <a:bodyPr/>
      <a:lstStyle/>
      <a:p>
        <a:r>
          <a:rPr lang="es-ES"/>
          <a:t>Lo de requerir consents parece que es independiente de que lo metamos, es decir, que incluir el connection_id no haría que no haga falta gestionar consents. El argumento real es que no queremos compartir esa info con los MPs, no que no "podamos" por la GDPR. Si no dejamos claro el argumento se podría rebatir. Tema aparte es que ofuscándolo liberas a los MP de tener que gestionar esa info, que puede ser algo positivo para ellos.</a:t>
        </a:r>
      </a:p>
    </p188:txBody>
  </p188:cm>
  <p188:cm id="{82F54E05-7C02-4220-BFB3-59F2AD726FFF}" authorId="{FA8AEEE4-13D9-1FDE-3576-86005E69E87A}" status="resolved" created="2022-10-24T17:52:04.808" complete="100000">
    <ac:txMkLst xmlns:ac="http://schemas.microsoft.com/office/drawing/2013/main/command">
      <pc:docMk xmlns:pc="http://schemas.microsoft.com/office/powerpoint/2013/main/command"/>
      <pc:sldMk xmlns:pc="http://schemas.microsoft.com/office/powerpoint/2013/main/command" cId="528176377" sldId="2147472412"/>
      <ac:spMk id="15" creationId="{F791D5D5-3BBA-4D0E-CD1D-42DDA2107FDA}"/>
      <ac:txMk cp="1187" len="111">
        <ac:context len="1451" hash="4090962700"/>
      </ac:txMk>
    </ac:txMkLst>
    <p188:pos x="2351314" y="4680857"/>
    <p188:replyLst>
      <p188:reply id="{4D557D63-30F3-4318-B503-DF89797D86CC}" authorId="{EA862860-CE5F-0FDA-583D-8483729D6E5E}" created="2022-10-25T08:59:19.060">
        <p188:txBody>
          <a:bodyPr/>
          <a:lstStyle/>
          <a:p>
            <a:r>
              <a:rPr lang="es-ES"/>
              <a:t>He tratado de añadir un poco más de detalle para aclarar eso...</a:t>
            </a:r>
          </a:p>
        </p188:txBody>
      </p188:reply>
    </p188:replyLst>
    <p188:txBody>
      <a:bodyPr/>
      <a:lstStyle/>
      <a:p>
        <a:r>
          <a:rPr lang="es-ES"/>
          <a:t>Aquí dejar claro que es porque la alternativa a sacarlo de los access_token acoplaría al Auth.  </a:t>
        </a:r>
      </a:p>
    </p188:txBody>
  </p188:cm>
  <p188:cm id="{BE11B9AB-B026-4EA3-8483-30AFA9FA11D4}" authorId="{FA8AEEE4-13D9-1FDE-3576-86005E69E87A}" status="resolved" created="2022-10-24T17:52:48.825" complete="100000">
    <ac:txMkLst xmlns:ac="http://schemas.microsoft.com/office/drawing/2013/main/command">
      <pc:docMk xmlns:pc="http://schemas.microsoft.com/office/powerpoint/2013/main/command"/>
      <pc:sldMk xmlns:pc="http://schemas.microsoft.com/office/powerpoint/2013/main/command" cId="528176377" sldId="2147472412"/>
      <ac:spMk id="15" creationId="{F791D5D5-3BBA-4D0E-CD1D-42DDA2107FDA}"/>
      <ac:txMk cp="1020" len="111">
        <ac:context len="1451" hash="4090962700"/>
      </ac:txMk>
    </ac:txMkLst>
    <p188:pos x="6193971" y="4136571"/>
    <p188:replyLst>
      <p188:reply id="{99C73BE6-9519-4319-B3EC-5780E0864656}" authorId="{EA862860-CE5F-0FDA-583D-8483729D6E5E}" created="2022-10-25T09:00:33.120">
        <p188:txBody>
          <a:bodyPr/>
          <a:lstStyle/>
          <a:p>
            <a:r>
              <a:rPr lang="es-ES"/>
              <a:t>La idea es que sea por App. Pero bueno, lo refraseo un poco para aclarar.</a:t>
            </a:r>
          </a:p>
        </p188:txBody>
      </p188:reply>
      <p188:reply id="{795F7ECD-D591-4677-8168-890297849FF5}" authorId="{EA862860-CE5F-0FDA-583D-8483729D6E5E}" created="2022-10-25T10:27:13.079">
        <p188:txBody>
          <a:bodyPr/>
          <a:lstStyle/>
          <a:p>
            <a:r>
              <a:rPr lang="es-ES"/>
              <a:t>Lo quito para el scope de esta PPT.</a:t>
            </a:r>
          </a:p>
        </p188:txBody>
      </p188:reply>
    </p188:replyLst>
    <p188:txBody>
      <a:bodyPr/>
      <a:lstStyle/>
      <a:p>
        <a:r>
          <a:rPr lang="es-ES"/>
          <a:t>Que el connection_id sea distinto por App es algo que hay que definir. En principio no es algo que se derive simplemente de que el MP invoque on behalf, podría ser el mismo para todas las Apps si se quisiera, no?</a:t>
        </a:r>
      </a:p>
    </p188:txBody>
  </p188:cm>
  <p188:cm id="{EB9D4E05-D35B-471E-97D9-CE59908B7306}" authorId="{FA8AEEE4-13D9-1FDE-3576-86005E69E87A}" status="resolved" created="2022-10-24T17:53:39.951" complete="100000">
    <ac:txMkLst xmlns:ac="http://schemas.microsoft.com/office/drawing/2013/main/command">
      <pc:docMk xmlns:pc="http://schemas.microsoft.com/office/powerpoint/2013/main/command"/>
      <pc:sldMk xmlns:pc="http://schemas.microsoft.com/office/powerpoint/2013/main/command" cId="528176377" sldId="2147472412"/>
      <ac:spMk id="15" creationId="{F791D5D5-3BBA-4D0E-CD1D-42DDA2107FDA}"/>
      <ac:txMk cp="822" len="47">
        <ac:context len="1451" hash="4090962700"/>
      </ac:txMk>
    </ac:txMkLst>
    <p188:pos x="5704114" y="3320142"/>
    <p188:replyLst>
      <p188:reply id="{3E0C8004-6230-4D4D-9D6F-D05C08BCF194}" authorId="{EA862860-CE5F-0FDA-583D-8483729D6E5E}" created="2022-10-25T09:01:39.153">
        <p188:txBody>
          <a:bodyPr/>
          <a:lstStyle/>
          <a:p>
            <a:r>
              <a:rPr lang="es-ES"/>
              <a:t>ok</a:t>
            </a:r>
          </a:p>
        </p188:txBody>
      </p188:reply>
    </p188:replyLst>
    <p188:txBody>
      <a:bodyPr/>
      <a:lstStyle/>
      <a:p>
        <a:r>
          <a:rPr lang="es-ES"/>
          <a:t>Indicar que esto requerirá un nuevo API/flujo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DE205-8932-4E6A-850C-83D6600F625F}" type="datetimeFigureOut">
              <a:rPr lang="es-ES" smtClean="0"/>
              <a:t>27/10/22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6A0DB-9E86-4854-9BC3-D32C2DD5861E}" type="slidenum">
              <a:rPr lang="es-ES" smtClean="0"/>
              <a:t>‹#›</a:t>
            </a:fld>
            <a:endParaRPr lang="es-ES"/>
          </a:p>
        </p:txBody>
      </p:sp>
    </p:spTree>
    <p:extLst>
      <p:ext uri="{BB962C8B-B14F-4D97-AF65-F5344CB8AC3E}">
        <p14:creationId xmlns:p14="http://schemas.microsoft.com/office/powerpoint/2010/main" val="49791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pPr>
              <a:defRPr/>
            </a:pPr>
            <a:fld id="{AE1496ED-DAD3-49D8-A5B8-65855099C004}" type="slidenum">
              <a:rPr lang="es-ES" altLang="es-ES" smtClean="0"/>
              <a:pPr>
                <a:defRPr/>
              </a:pPr>
              <a:t>1</a:t>
            </a:fld>
            <a:endParaRPr lang="es-ES" altLang="es-ES"/>
          </a:p>
        </p:txBody>
      </p:sp>
      <p:sp>
        <p:nvSpPr>
          <p:cNvPr id="5" name="Footer Placeholder 4"/>
          <p:cNvSpPr>
            <a:spLocks noGrp="1"/>
          </p:cNvSpPr>
          <p:nvPr>
            <p:ph type="ftr" sz="quarter" idx="11"/>
          </p:nvPr>
        </p:nvSpPr>
        <p:spPr/>
        <p:txBody>
          <a:bodyPr/>
          <a:lstStyle/>
          <a:p>
            <a:pPr>
              <a:defRPr/>
            </a:pPr>
            <a:endParaRPr lang="es-ES"/>
          </a:p>
        </p:txBody>
      </p:sp>
    </p:spTree>
    <p:extLst>
      <p:ext uri="{BB962C8B-B14F-4D97-AF65-F5344CB8AC3E}">
        <p14:creationId xmlns:p14="http://schemas.microsoft.com/office/powerpoint/2010/main" val="272340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3</a:t>
            </a:fld>
            <a:endParaRPr lang="es-ES"/>
          </a:p>
        </p:txBody>
      </p:sp>
    </p:spTree>
    <p:extLst>
      <p:ext uri="{BB962C8B-B14F-4D97-AF65-F5344CB8AC3E}">
        <p14:creationId xmlns:p14="http://schemas.microsoft.com/office/powerpoint/2010/main" val="207920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4</a:t>
            </a:fld>
            <a:endParaRPr lang="es-ES"/>
          </a:p>
        </p:txBody>
      </p:sp>
    </p:spTree>
    <p:extLst>
      <p:ext uri="{BB962C8B-B14F-4D97-AF65-F5344CB8AC3E}">
        <p14:creationId xmlns:p14="http://schemas.microsoft.com/office/powerpoint/2010/main" val="226110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4.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6.xml"/><Relationship Id="rId1" Type="http://schemas.openxmlformats.org/officeDocument/2006/relationships/tags" Target="../tags/tag1.xml"/><Relationship Id="rId6" Type="http://schemas.openxmlformats.org/officeDocument/2006/relationships/image" Target="../media/image27.svg"/><Relationship Id="rId5" Type="http://schemas.openxmlformats.org/officeDocument/2006/relationships/image" Target="../media/image1.png"/><Relationship Id="rId4" Type="http://schemas.openxmlformats.org/officeDocument/2006/relationships/image" Target="../media/image26.emf"/></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6.xml"/><Relationship Id="rId1" Type="http://schemas.openxmlformats.org/officeDocument/2006/relationships/tags" Target="../tags/tag2.xml"/><Relationship Id="rId4" Type="http://schemas.openxmlformats.org/officeDocument/2006/relationships/image" Target="../media/image2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1"/>
        </a:solid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38F847B-B1D5-6E4F-BAF3-178C29398DFC}"/>
              </a:ext>
            </a:extLst>
          </p:cNvPr>
          <p:cNvSpPr>
            <a:spLocks noGrp="1"/>
          </p:cNvSpPr>
          <p:nvPr>
            <p:ph type="body" sz="quarter" idx="10" hasCustomPrompt="1"/>
          </p:nvPr>
        </p:nvSpPr>
        <p:spPr>
          <a:xfrm>
            <a:off x="423169" y="1872681"/>
            <a:ext cx="2966654"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5" name="Marcador de texto 3">
            <a:extLst>
              <a:ext uri="{FF2B5EF4-FFF2-40B4-BE49-F238E27FC236}">
                <a16:creationId xmlns:a16="http://schemas.microsoft.com/office/drawing/2014/main" id="{0E77A328-002E-C148-B1FB-AB2185096CB1}"/>
              </a:ext>
            </a:extLst>
          </p:cNvPr>
          <p:cNvSpPr>
            <a:spLocks noGrp="1"/>
          </p:cNvSpPr>
          <p:nvPr>
            <p:ph type="body" sz="quarter" idx="11" hasCustomPrompt="1"/>
          </p:nvPr>
        </p:nvSpPr>
        <p:spPr>
          <a:xfrm>
            <a:off x="1991403" y="1668457"/>
            <a:ext cx="3599141" cy="307340"/>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6" name="Marcador de texto 15">
            <a:extLst>
              <a:ext uri="{FF2B5EF4-FFF2-40B4-BE49-F238E27FC236}">
                <a16:creationId xmlns:a16="http://schemas.microsoft.com/office/drawing/2014/main" id="{6FF4BFE9-A3A9-7749-B879-E60B1A2B8D69}"/>
              </a:ext>
            </a:extLst>
          </p:cNvPr>
          <p:cNvSpPr>
            <a:spLocks noGrp="1"/>
          </p:cNvSpPr>
          <p:nvPr>
            <p:ph type="body" sz="quarter" idx="12" hasCustomPrompt="1"/>
          </p:nvPr>
        </p:nvSpPr>
        <p:spPr>
          <a:xfrm>
            <a:off x="5387277"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3" name="Marcador de texto 3">
            <a:extLst>
              <a:ext uri="{FF2B5EF4-FFF2-40B4-BE49-F238E27FC236}">
                <a16:creationId xmlns:a16="http://schemas.microsoft.com/office/drawing/2014/main" id="{A5E3CCB4-43EF-DB40-B50F-80B1F61C6FAF}"/>
              </a:ext>
            </a:extLst>
          </p:cNvPr>
          <p:cNvSpPr>
            <a:spLocks noGrp="1"/>
          </p:cNvSpPr>
          <p:nvPr>
            <p:ph type="body" sz="quarter" idx="13" hasCustomPrompt="1"/>
          </p:nvPr>
        </p:nvSpPr>
        <p:spPr>
          <a:xfrm>
            <a:off x="423169" y="2595583"/>
            <a:ext cx="2973850"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4" name="Marcador de texto 3">
            <a:extLst>
              <a:ext uri="{FF2B5EF4-FFF2-40B4-BE49-F238E27FC236}">
                <a16:creationId xmlns:a16="http://schemas.microsoft.com/office/drawing/2014/main" id="{5C2665B6-DB56-C84D-93D8-D2148DCE3E6B}"/>
              </a:ext>
            </a:extLst>
          </p:cNvPr>
          <p:cNvSpPr>
            <a:spLocks noGrp="1"/>
          </p:cNvSpPr>
          <p:nvPr>
            <p:ph type="body" sz="quarter" idx="14" hasCustomPrompt="1"/>
          </p:nvPr>
        </p:nvSpPr>
        <p:spPr>
          <a:xfrm>
            <a:off x="1991403"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5" name="Marcador de texto 15">
            <a:extLst>
              <a:ext uri="{FF2B5EF4-FFF2-40B4-BE49-F238E27FC236}">
                <a16:creationId xmlns:a16="http://schemas.microsoft.com/office/drawing/2014/main" id="{DD88DE94-DE9B-9548-BFC2-D597A4F56DFA}"/>
              </a:ext>
            </a:extLst>
          </p:cNvPr>
          <p:cNvSpPr>
            <a:spLocks noGrp="1"/>
          </p:cNvSpPr>
          <p:nvPr>
            <p:ph type="body" sz="quarter" idx="15" hasCustomPrompt="1"/>
          </p:nvPr>
        </p:nvSpPr>
        <p:spPr>
          <a:xfrm>
            <a:off x="5387277"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7" name="Marcador de texto 3">
            <a:extLst>
              <a:ext uri="{FF2B5EF4-FFF2-40B4-BE49-F238E27FC236}">
                <a16:creationId xmlns:a16="http://schemas.microsoft.com/office/drawing/2014/main" id="{2238F629-2A35-E441-ACA7-961CE41BCBC4}"/>
              </a:ext>
            </a:extLst>
          </p:cNvPr>
          <p:cNvSpPr>
            <a:spLocks noGrp="1"/>
          </p:cNvSpPr>
          <p:nvPr>
            <p:ph type="body" sz="quarter" idx="16" hasCustomPrompt="1"/>
          </p:nvPr>
        </p:nvSpPr>
        <p:spPr>
          <a:xfrm>
            <a:off x="423168" y="3313699"/>
            <a:ext cx="2968439" cy="320161"/>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8" name="Marcador de texto 3">
            <a:extLst>
              <a:ext uri="{FF2B5EF4-FFF2-40B4-BE49-F238E27FC236}">
                <a16:creationId xmlns:a16="http://schemas.microsoft.com/office/drawing/2014/main" id="{4799B269-59E4-0B4F-81BF-633D66B8F278}"/>
              </a:ext>
            </a:extLst>
          </p:cNvPr>
          <p:cNvSpPr>
            <a:spLocks noGrp="1"/>
          </p:cNvSpPr>
          <p:nvPr>
            <p:ph type="body" sz="quarter" idx="17" hasCustomPrompt="1"/>
          </p:nvPr>
        </p:nvSpPr>
        <p:spPr>
          <a:xfrm>
            <a:off x="1991403" y="3109475"/>
            <a:ext cx="3599141" cy="310229"/>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9" name="Marcador de texto 15">
            <a:extLst>
              <a:ext uri="{FF2B5EF4-FFF2-40B4-BE49-F238E27FC236}">
                <a16:creationId xmlns:a16="http://schemas.microsoft.com/office/drawing/2014/main" id="{BD215A62-CE58-5A40-8F34-663CF9B6DF64}"/>
              </a:ext>
            </a:extLst>
          </p:cNvPr>
          <p:cNvSpPr>
            <a:spLocks noGrp="1"/>
          </p:cNvSpPr>
          <p:nvPr>
            <p:ph type="body" sz="quarter" idx="18" hasCustomPrompt="1"/>
          </p:nvPr>
        </p:nvSpPr>
        <p:spPr>
          <a:xfrm>
            <a:off x="5387277"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1" name="Marcador de texto 3">
            <a:extLst>
              <a:ext uri="{FF2B5EF4-FFF2-40B4-BE49-F238E27FC236}">
                <a16:creationId xmlns:a16="http://schemas.microsoft.com/office/drawing/2014/main" id="{B497BDA8-8421-3B42-81A4-19F74C79275D}"/>
              </a:ext>
            </a:extLst>
          </p:cNvPr>
          <p:cNvSpPr>
            <a:spLocks noGrp="1"/>
          </p:cNvSpPr>
          <p:nvPr>
            <p:ph type="body" sz="quarter" idx="19" hasCustomPrompt="1"/>
          </p:nvPr>
        </p:nvSpPr>
        <p:spPr>
          <a:xfrm>
            <a:off x="423169" y="4041389"/>
            <a:ext cx="2968438" cy="35320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2" name="Marcador de texto 3">
            <a:extLst>
              <a:ext uri="{FF2B5EF4-FFF2-40B4-BE49-F238E27FC236}">
                <a16:creationId xmlns:a16="http://schemas.microsoft.com/office/drawing/2014/main" id="{1546160F-867A-244D-8E88-CD46998AE63F}"/>
              </a:ext>
            </a:extLst>
          </p:cNvPr>
          <p:cNvSpPr>
            <a:spLocks noGrp="1"/>
          </p:cNvSpPr>
          <p:nvPr>
            <p:ph type="body" sz="quarter" idx="20" hasCustomPrompt="1"/>
          </p:nvPr>
        </p:nvSpPr>
        <p:spPr>
          <a:xfrm>
            <a:off x="1991403"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3" name="Marcador de texto 15">
            <a:extLst>
              <a:ext uri="{FF2B5EF4-FFF2-40B4-BE49-F238E27FC236}">
                <a16:creationId xmlns:a16="http://schemas.microsoft.com/office/drawing/2014/main" id="{EF575985-D360-5E41-8BDC-2D3954DA68BF}"/>
              </a:ext>
            </a:extLst>
          </p:cNvPr>
          <p:cNvSpPr>
            <a:spLocks noGrp="1"/>
          </p:cNvSpPr>
          <p:nvPr>
            <p:ph type="body" sz="quarter" idx="21" hasCustomPrompt="1"/>
          </p:nvPr>
        </p:nvSpPr>
        <p:spPr>
          <a:xfrm>
            <a:off x="5387277"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5" name="Marcador de texto 3">
            <a:extLst>
              <a:ext uri="{FF2B5EF4-FFF2-40B4-BE49-F238E27FC236}">
                <a16:creationId xmlns:a16="http://schemas.microsoft.com/office/drawing/2014/main" id="{619D7DE5-779D-9A4B-9FD8-5B4C17758E41}"/>
              </a:ext>
            </a:extLst>
          </p:cNvPr>
          <p:cNvSpPr>
            <a:spLocks noGrp="1"/>
          </p:cNvSpPr>
          <p:nvPr>
            <p:ph type="body" sz="quarter" idx="22" hasCustomPrompt="1"/>
          </p:nvPr>
        </p:nvSpPr>
        <p:spPr>
          <a:xfrm>
            <a:off x="423169" y="4754718"/>
            <a:ext cx="2974806" cy="358968"/>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6" name="Marcador de texto 3">
            <a:extLst>
              <a:ext uri="{FF2B5EF4-FFF2-40B4-BE49-F238E27FC236}">
                <a16:creationId xmlns:a16="http://schemas.microsoft.com/office/drawing/2014/main" id="{354F9FAF-4483-154B-863B-3F4E682EA98E}"/>
              </a:ext>
            </a:extLst>
          </p:cNvPr>
          <p:cNvSpPr>
            <a:spLocks noGrp="1"/>
          </p:cNvSpPr>
          <p:nvPr>
            <p:ph type="body" sz="quarter" idx="23" hasCustomPrompt="1"/>
          </p:nvPr>
        </p:nvSpPr>
        <p:spPr>
          <a:xfrm>
            <a:off x="1991403" y="4550494"/>
            <a:ext cx="3599141" cy="302552"/>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7" name="Marcador de texto 15">
            <a:extLst>
              <a:ext uri="{FF2B5EF4-FFF2-40B4-BE49-F238E27FC236}">
                <a16:creationId xmlns:a16="http://schemas.microsoft.com/office/drawing/2014/main" id="{3C9D978E-0D85-CF4B-ACA3-2FE2F3B2D1E6}"/>
              </a:ext>
            </a:extLst>
          </p:cNvPr>
          <p:cNvSpPr>
            <a:spLocks noGrp="1"/>
          </p:cNvSpPr>
          <p:nvPr>
            <p:ph type="body" sz="quarter" idx="24" hasCustomPrompt="1"/>
          </p:nvPr>
        </p:nvSpPr>
        <p:spPr>
          <a:xfrm>
            <a:off x="5387277"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4" name="Marcador de texto 83">
            <a:extLst>
              <a:ext uri="{FF2B5EF4-FFF2-40B4-BE49-F238E27FC236}">
                <a16:creationId xmlns:a16="http://schemas.microsoft.com/office/drawing/2014/main" id="{FFB93D1C-610E-6E41-AAF3-2570F640128D}"/>
              </a:ext>
            </a:extLst>
          </p:cNvPr>
          <p:cNvSpPr>
            <a:spLocks noGrp="1"/>
          </p:cNvSpPr>
          <p:nvPr>
            <p:ph type="body" sz="quarter" idx="41" hasCustomPrompt="1"/>
          </p:nvPr>
        </p:nvSpPr>
        <p:spPr>
          <a:xfrm>
            <a:off x="415017" y="2275888"/>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5" name="Marcador de texto 83">
            <a:extLst>
              <a:ext uri="{FF2B5EF4-FFF2-40B4-BE49-F238E27FC236}">
                <a16:creationId xmlns:a16="http://schemas.microsoft.com/office/drawing/2014/main" id="{74986D2B-5EDB-7A46-BCB2-9666E8491EDC}"/>
              </a:ext>
            </a:extLst>
          </p:cNvPr>
          <p:cNvSpPr>
            <a:spLocks noGrp="1"/>
          </p:cNvSpPr>
          <p:nvPr>
            <p:ph type="body" sz="quarter" idx="42" hasCustomPrompt="1"/>
          </p:nvPr>
        </p:nvSpPr>
        <p:spPr>
          <a:xfrm>
            <a:off x="415017" y="2990540"/>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6" name="Marcador de texto 83">
            <a:extLst>
              <a:ext uri="{FF2B5EF4-FFF2-40B4-BE49-F238E27FC236}">
                <a16:creationId xmlns:a16="http://schemas.microsoft.com/office/drawing/2014/main" id="{547051A1-13A5-9141-B86E-40BE492F2C02}"/>
              </a:ext>
            </a:extLst>
          </p:cNvPr>
          <p:cNvSpPr>
            <a:spLocks noGrp="1"/>
          </p:cNvSpPr>
          <p:nvPr>
            <p:ph type="body" sz="quarter" idx="43" hasCustomPrompt="1"/>
          </p:nvPr>
        </p:nvSpPr>
        <p:spPr>
          <a:xfrm>
            <a:off x="415017" y="3714070"/>
            <a:ext cx="2982002"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7" name="Marcador de texto 83">
            <a:extLst>
              <a:ext uri="{FF2B5EF4-FFF2-40B4-BE49-F238E27FC236}">
                <a16:creationId xmlns:a16="http://schemas.microsoft.com/office/drawing/2014/main" id="{BBFDF298-028C-DD47-95FB-C8F8D40599D5}"/>
              </a:ext>
            </a:extLst>
          </p:cNvPr>
          <p:cNvSpPr>
            <a:spLocks noGrp="1"/>
          </p:cNvSpPr>
          <p:nvPr>
            <p:ph type="body" sz="quarter" idx="44" hasCustomPrompt="1"/>
          </p:nvPr>
        </p:nvSpPr>
        <p:spPr>
          <a:xfrm>
            <a:off x="415017" y="4433160"/>
            <a:ext cx="2991110"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415017" y="1552358"/>
            <a:ext cx="2974806"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9" name="Marcador de texto 3">
            <a:extLst>
              <a:ext uri="{FF2B5EF4-FFF2-40B4-BE49-F238E27FC236}">
                <a16:creationId xmlns:a16="http://schemas.microsoft.com/office/drawing/2014/main" id="{24F72723-FC1D-4A40-A3CE-0C68981C8F1D}"/>
              </a:ext>
            </a:extLst>
          </p:cNvPr>
          <p:cNvSpPr>
            <a:spLocks noGrp="1"/>
          </p:cNvSpPr>
          <p:nvPr>
            <p:ph type="body" sz="quarter" idx="46" hasCustomPrompt="1"/>
          </p:nvPr>
        </p:nvSpPr>
        <p:spPr>
          <a:xfrm>
            <a:off x="6189298" y="1872681"/>
            <a:ext cx="2974806"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0" name="Marcador de texto 3">
            <a:extLst>
              <a:ext uri="{FF2B5EF4-FFF2-40B4-BE49-F238E27FC236}">
                <a16:creationId xmlns:a16="http://schemas.microsoft.com/office/drawing/2014/main" id="{D3C329BC-37ED-3642-B6E7-18E8C2DA4A86}"/>
              </a:ext>
            </a:extLst>
          </p:cNvPr>
          <p:cNvSpPr>
            <a:spLocks noGrp="1"/>
          </p:cNvSpPr>
          <p:nvPr>
            <p:ph type="body" sz="quarter" idx="47" hasCustomPrompt="1"/>
          </p:nvPr>
        </p:nvSpPr>
        <p:spPr>
          <a:xfrm>
            <a:off x="7757532" y="1668457"/>
            <a:ext cx="3599141" cy="297766"/>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1" name="Marcador de texto 15">
            <a:extLst>
              <a:ext uri="{FF2B5EF4-FFF2-40B4-BE49-F238E27FC236}">
                <a16:creationId xmlns:a16="http://schemas.microsoft.com/office/drawing/2014/main" id="{B3ECF550-48B2-2843-A029-DE80F2570CE0}"/>
              </a:ext>
            </a:extLst>
          </p:cNvPr>
          <p:cNvSpPr>
            <a:spLocks noGrp="1"/>
          </p:cNvSpPr>
          <p:nvPr>
            <p:ph type="body" sz="quarter" idx="48" hasCustomPrompt="1"/>
          </p:nvPr>
        </p:nvSpPr>
        <p:spPr>
          <a:xfrm>
            <a:off x="11153406"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2" name="Marcador de texto 3">
            <a:extLst>
              <a:ext uri="{FF2B5EF4-FFF2-40B4-BE49-F238E27FC236}">
                <a16:creationId xmlns:a16="http://schemas.microsoft.com/office/drawing/2014/main" id="{29CFFEB6-D481-4C48-BFC9-24B890AD2221}"/>
              </a:ext>
            </a:extLst>
          </p:cNvPr>
          <p:cNvSpPr>
            <a:spLocks noGrp="1"/>
          </p:cNvSpPr>
          <p:nvPr>
            <p:ph type="body" sz="quarter" idx="49" hasCustomPrompt="1"/>
          </p:nvPr>
        </p:nvSpPr>
        <p:spPr>
          <a:xfrm>
            <a:off x="6189298" y="2595583"/>
            <a:ext cx="2974806"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3" name="Marcador de texto 3">
            <a:extLst>
              <a:ext uri="{FF2B5EF4-FFF2-40B4-BE49-F238E27FC236}">
                <a16:creationId xmlns:a16="http://schemas.microsoft.com/office/drawing/2014/main" id="{DCF22A84-AB91-C041-B8E7-7AD902FD02E1}"/>
              </a:ext>
            </a:extLst>
          </p:cNvPr>
          <p:cNvSpPr>
            <a:spLocks noGrp="1"/>
          </p:cNvSpPr>
          <p:nvPr>
            <p:ph type="body" sz="quarter" idx="50" hasCustomPrompt="1"/>
          </p:nvPr>
        </p:nvSpPr>
        <p:spPr>
          <a:xfrm>
            <a:off x="7757532"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4" name="Marcador de texto 15">
            <a:extLst>
              <a:ext uri="{FF2B5EF4-FFF2-40B4-BE49-F238E27FC236}">
                <a16:creationId xmlns:a16="http://schemas.microsoft.com/office/drawing/2014/main" id="{8F9EFB6F-1C56-FF4E-983B-DD5BF7751594}"/>
              </a:ext>
            </a:extLst>
          </p:cNvPr>
          <p:cNvSpPr>
            <a:spLocks noGrp="1"/>
          </p:cNvSpPr>
          <p:nvPr>
            <p:ph type="body" sz="quarter" idx="51" hasCustomPrompt="1"/>
          </p:nvPr>
        </p:nvSpPr>
        <p:spPr>
          <a:xfrm>
            <a:off x="11153406"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5" name="Marcador de texto 3">
            <a:extLst>
              <a:ext uri="{FF2B5EF4-FFF2-40B4-BE49-F238E27FC236}">
                <a16:creationId xmlns:a16="http://schemas.microsoft.com/office/drawing/2014/main" id="{7A380FF4-DE32-0B49-BA56-808050E0D48A}"/>
              </a:ext>
            </a:extLst>
          </p:cNvPr>
          <p:cNvSpPr>
            <a:spLocks noGrp="1"/>
          </p:cNvSpPr>
          <p:nvPr>
            <p:ph type="body" sz="quarter" idx="52" hasCustomPrompt="1"/>
          </p:nvPr>
        </p:nvSpPr>
        <p:spPr>
          <a:xfrm>
            <a:off x="6189297" y="3313699"/>
            <a:ext cx="2968439" cy="3299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6" name="Marcador de texto 3">
            <a:extLst>
              <a:ext uri="{FF2B5EF4-FFF2-40B4-BE49-F238E27FC236}">
                <a16:creationId xmlns:a16="http://schemas.microsoft.com/office/drawing/2014/main" id="{F90E99F0-5358-DD48-8D52-BBC6648DD9D0}"/>
              </a:ext>
            </a:extLst>
          </p:cNvPr>
          <p:cNvSpPr>
            <a:spLocks noGrp="1"/>
          </p:cNvSpPr>
          <p:nvPr>
            <p:ph type="body" sz="quarter" idx="53" hasCustomPrompt="1"/>
          </p:nvPr>
        </p:nvSpPr>
        <p:spPr>
          <a:xfrm>
            <a:off x="7757532" y="3109475"/>
            <a:ext cx="3599141" cy="30920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7" name="Marcador de texto 15">
            <a:extLst>
              <a:ext uri="{FF2B5EF4-FFF2-40B4-BE49-F238E27FC236}">
                <a16:creationId xmlns:a16="http://schemas.microsoft.com/office/drawing/2014/main" id="{8865AF38-3DF9-C748-9434-4121CA979ED8}"/>
              </a:ext>
            </a:extLst>
          </p:cNvPr>
          <p:cNvSpPr>
            <a:spLocks noGrp="1"/>
          </p:cNvSpPr>
          <p:nvPr>
            <p:ph type="body" sz="quarter" idx="54" hasCustomPrompt="1"/>
          </p:nvPr>
        </p:nvSpPr>
        <p:spPr>
          <a:xfrm>
            <a:off x="11153406"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8" name="Marcador de texto 3">
            <a:extLst>
              <a:ext uri="{FF2B5EF4-FFF2-40B4-BE49-F238E27FC236}">
                <a16:creationId xmlns:a16="http://schemas.microsoft.com/office/drawing/2014/main" id="{12D15972-AEAA-2F46-9AE7-22657A557DC6}"/>
              </a:ext>
            </a:extLst>
          </p:cNvPr>
          <p:cNvSpPr>
            <a:spLocks noGrp="1"/>
          </p:cNvSpPr>
          <p:nvPr>
            <p:ph type="body" sz="quarter" idx="55" hasCustomPrompt="1"/>
          </p:nvPr>
        </p:nvSpPr>
        <p:spPr>
          <a:xfrm>
            <a:off x="6189298" y="4041389"/>
            <a:ext cx="2968438" cy="3213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9" name="Marcador de texto 3">
            <a:extLst>
              <a:ext uri="{FF2B5EF4-FFF2-40B4-BE49-F238E27FC236}">
                <a16:creationId xmlns:a16="http://schemas.microsoft.com/office/drawing/2014/main" id="{A4760ED4-46A2-A445-B4CE-F9805FA92771}"/>
              </a:ext>
            </a:extLst>
          </p:cNvPr>
          <p:cNvSpPr>
            <a:spLocks noGrp="1"/>
          </p:cNvSpPr>
          <p:nvPr>
            <p:ph type="body" sz="quarter" idx="56" hasCustomPrompt="1"/>
          </p:nvPr>
        </p:nvSpPr>
        <p:spPr>
          <a:xfrm>
            <a:off x="7757532"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0" name="Marcador de texto 15">
            <a:extLst>
              <a:ext uri="{FF2B5EF4-FFF2-40B4-BE49-F238E27FC236}">
                <a16:creationId xmlns:a16="http://schemas.microsoft.com/office/drawing/2014/main" id="{FEB0E95D-338A-3346-BB70-C8F6FA0DD872}"/>
              </a:ext>
            </a:extLst>
          </p:cNvPr>
          <p:cNvSpPr>
            <a:spLocks noGrp="1"/>
          </p:cNvSpPr>
          <p:nvPr>
            <p:ph type="body" sz="quarter" idx="57" hasCustomPrompt="1"/>
          </p:nvPr>
        </p:nvSpPr>
        <p:spPr>
          <a:xfrm>
            <a:off x="11153406"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1" name="Marcador de texto 3">
            <a:extLst>
              <a:ext uri="{FF2B5EF4-FFF2-40B4-BE49-F238E27FC236}">
                <a16:creationId xmlns:a16="http://schemas.microsoft.com/office/drawing/2014/main" id="{A3F81034-DEB8-AF47-B75A-EC44FCFFBB43}"/>
              </a:ext>
            </a:extLst>
          </p:cNvPr>
          <p:cNvSpPr>
            <a:spLocks noGrp="1"/>
          </p:cNvSpPr>
          <p:nvPr>
            <p:ph type="body" sz="quarter" idx="58" hasCustomPrompt="1"/>
          </p:nvPr>
        </p:nvSpPr>
        <p:spPr>
          <a:xfrm>
            <a:off x="6189298" y="4754718"/>
            <a:ext cx="2974806" cy="32184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02" name="Marcador de texto 3">
            <a:extLst>
              <a:ext uri="{FF2B5EF4-FFF2-40B4-BE49-F238E27FC236}">
                <a16:creationId xmlns:a16="http://schemas.microsoft.com/office/drawing/2014/main" id="{2A538B8E-41CD-4341-AED6-2FFA34B3F039}"/>
              </a:ext>
            </a:extLst>
          </p:cNvPr>
          <p:cNvSpPr>
            <a:spLocks noGrp="1"/>
          </p:cNvSpPr>
          <p:nvPr>
            <p:ph type="body" sz="quarter" idx="59" hasCustomPrompt="1"/>
          </p:nvPr>
        </p:nvSpPr>
        <p:spPr>
          <a:xfrm>
            <a:off x="7757532" y="4550493"/>
            <a:ext cx="3599141" cy="321337"/>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3" name="Marcador de texto 15">
            <a:extLst>
              <a:ext uri="{FF2B5EF4-FFF2-40B4-BE49-F238E27FC236}">
                <a16:creationId xmlns:a16="http://schemas.microsoft.com/office/drawing/2014/main" id="{173C5E62-67BC-9C45-8601-618E1D179FBA}"/>
              </a:ext>
            </a:extLst>
          </p:cNvPr>
          <p:cNvSpPr>
            <a:spLocks noGrp="1"/>
          </p:cNvSpPr>
          <p:nvPr>
            <p:ph type="body" sz="quarter" idx="60" hasCustomPrompt="1"/>
          </p:nvPr>
        </p:nvSpPr>
        <p:spPr>
          <a:xfrm>
            <a:off x="11153406"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4" name="Marcador de texto 83">
            <a:extLst>
              <a:ext uri="{FF2B5EF4-FFF2-40B4-BE49-F238E27FC236}">
                <a16:creationId xmlns:a16="http://schemas.microsoft.com/office/drawing/2014/main" id="{967DFE4E-11D5-9B48-9787-7C376FDD5735}"/>
              </a:ext>
            </a:extLst>
          </p:cNvPr>
          <p:cNvSpPr>
            <a:spLocks noGrp="1"/>
          </p:cNvSpPr>
          <p:nvPr>
            <p:ph type="body" sz="quarter" idx="61" hasCustomPrompt="1"/>
          </p:nvPr>
        </p:nvSpPr>
        <p:spPr>
          <a:xfrm>
            <a:off x="6181146" y="2275888"/>
            <a:ext cx="2971542"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5" name="Marcador de texto 83">
            <a:extLst>
              <a:ext uri="{FF2B5EF4-FFF2-40B4-BE49-F238E27FC236}">
                <a16:creationId xmlns:a16="http://schemas.microsoft.com/office/drawing/2014/main" id="{A66AEF34-CCE3-244B-9A73-A752C1D152BF}"/>
              </a:ext>
            </a:extLst>
          </p:cNvPr>
          <p:cNvSpPr>
            <a:spLocks noGrp="1"/>
          </p:cNvSpPr>
          <p:nvPr>
            <p:ph type="body" sz="quarter" idx="62" hasCustomPrompt="1"/>
          </p:nvPr>
        </p:nvSpPr>
        <p:spPr>
          <a:xfrm>
            <a:off x="6181146" y="2990540"/>
            <a:ext cx="2968438" cy="323159"/>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6" name="Marcador de texto 83">
            <a:extLst>
              <a:ext uri="{FF2B5EF4-FFF2-40B4-BE49-F238E27FC236}">
                <a16:creationId xmlns:a16="http://schemas.microsoft.com/office/drawing/2014/main" id="{2EC5676D-D773-CF40-86EC-47E332356C7C}"/>
              </a:ext>
            </a:extLst>
          </p:cNvPr>
          <p:cNvSpPr>
            <a:spLocks noGrp="1"/>
          </p:cNvSpPr>
          <p:nvPr>
            <p:ph type="body" sz="quarter" idx="63" hasCustomPrompt="1"/>
          </p:nvPr>
        </p:nvSpPr>
        <p:spPr>
          <a:xfrm>
            <a:off x="6181146" y="3714070"/>
            <a:ext cx="2982958" cy="321337"/>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7" name="Marcador de texto 83">
            <a:extLst>
              <a:ext uri="{FF2B5EF4-FFF2-40B4-BE49-F238E27FC236}">
                <a16:creationId xmlns:a16="http://schemas.microsoft.com/office/drawing/2014/main" id="{AFC92137-6235-2146-8DDC-3CC348067A27}"/>
              </a:ext>
            </a:extLst>
          </p:cNvPr>
          <p:cNvSpPr>
            <a:spLocks noGrp="1"/>
          </p:cNvSpPr>
          <p:nvPr>
            <p:ph type="body" sz="quarter" idx="64" hasCustomPrompt="1"/>
          </p:nvPr>
        </p:nvSpPr>
        <p:spPr>
          <a:xfrm>
            <a:off x="6181145" y="4433160"/>
            <a:ext cx="2974805"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8" name="Marcador de texto 83">
            <a:extLst>
              <a:ext uri="{FF2B5EF4-FFF2-40B4-BE49-F238E27FC236}">
                <a16:creationId xmlns:a16="http://schemas.microsoft.com/office/drawing/2014/main" id="{8F8F59DA-8014-C044-83F5-3C1BA460C2BE}"/>
              </a:ext>
            </a:extLst>
          </p:cNvPr>
          <p:cNvSpPr>
            <a:spLocks noGrp="1"/>
          </p:cNvSpPr>
          <p:nvPr>
            <p:ph type="body" sz="quarter" idx="65" hasCustomPrompt="1"/>
          </p:nvPr>
        </p:nvSpPr>
        <p:spPr>
          <a:xfrm>
            <a:off x="6181146" y="1552358"/>
            <a:ext cx="2982958"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Tree>
    <p:extLst>
      <p:ext uri="{BB962C8B-B14F-4D97-AF65-F5344CB8AC3E}">
        <p14:creationId xmlns:p14="http://schemas.microsoft.com/office/powerpoint/2010/main" val="83544569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Tree>
    <p:extLst>
      <p:ext uri="{BB962C8B-B14F-4D97-AF65-F5344CB8AC3E}">
        <p14:creationId xmlns:p14="http://schemas.microsoft.com/office/powerpoint/2010/main" val="301323870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1126270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46817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
        <p:nvSpPr>
          <p:cNvPr id="9" name="Marcador de posición de imagen 6">
            <a:extLst>
              <a:ext uri="{FF2B5EF4-FFF2-40B4-BE49-F238E27FC236}">
                <a16:creationId xmlns:a16="http://schemas.microsoft.com/office/drawing/2014/main" id="{80A30C94-9398-024F-8F1F-0723B72502C1}"/>
              </a:ext>
            </a:extLst>
          </p:cNvPr>
          <p:cNvSpPr>
            <a:spLocks noGrp="1"/>
          </p:cNvSpPr>
          <p:nvPr>
            <p:ph type="pic" sz="quarter" idx="11"/>
          </p:nvPr>
        </p:nvSpPr>
        <p:spPr>
          <a:xfrm>
            <a:off x="5016500" y="5949950"/>
            <a:ext cx="2159000" cy="719138"/>
          </a:xfrm>
        </p:spPr>
        <p:txBody>
          <a:bodyPr/>
          <a:lstStyle/>
          <a:p>
            <a:endParaRPr lang="es-ES"/>
          </a:p>
        </p:txBody>
      </p:sp>
    </p:spTree>
    <p:extLst>
      <p:ext uri="{BB962C8B-B14F-4D97-AF65-F5344CB8AC3E}">
        <p14:creationId xmlns:p14="http://schemas.microsoft.com/office/powerpoint/2010/main" val="197688750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
        <p:nvSpPr>
          <p:cNvPr id="3" name="Marcador de número de diapositiva 5">
            <a:extLst>
              <a:ext uri="{FF2B5EF4-FFF2-40B4-BE49-F238E27FC236}">
                <a16:creationId xmlns:a16="http://schemas.microsoft.com/office/drawing/2014/main" id="{207EB585-A48B-432F-BBFD-6B55041E9D2F}"/>
              </a:ext>
            </a:extLst>
          </p:cNvPr>
          <p:cNvSpPr>
            <a:spLocks noGrp="1"/>
          </p:cNvSpPr>
          <p:nvPr>
            <p:ph type="sldNum" sz="quarter" idx="4"/>
          </p:nvPr>
        </p:nvSpPr>
        <p:spPr>
          <a:xfrm>
            <a:off x="9077341" y="6357204"/>
            <a:ext cx="2743200"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fld id="{E7EBEDA2-51E6-554C-A63C-E820F6D0080D}" type="slidenum">
              <a:rPr lang="es-ES" smtClean="0"/>
              <a:pPr/>
              <a:t>‹#›</a:t>
            </a:fld>
            <a:endParaRPr lang="es-ES"/>
          </a:p>
        </p:txBody>
      </p:sp>
    </p:spTree>
    <p:extLst>
      <p:ext uri="{BB962C8B-B14F-4D97-AF65-F5344CB8AC3E}">
        <p14:creationId xmlns:p14="http://schemas.microsoft.com/office/powerpoint/2010/main" val="181222753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Fondo_Imagen_Titular_Blanco">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2195D40-7462-8542-A18D-550DE9C8BAD4}"/>
              </a:ext>
            </a:extLst>
          </p:cNvPr>
          <p:cNvSpPr>
            <a:spLocks noGrp="1"/>
          </p:cNvSpPr>
          <p:nvPr>
            <p:ph type="title"/>
          </p:nvPr>
        </p:nvSpPr>
        <p:spPr>
          <a:xfrm>
            <a:off x="376073" y="2574617"/>
            <a:ext cx="9492761" cy="1325563"/>
          </a:xfrm>
          <a:noFill/>
        </p:spPr>
        <p:txBody>
          <a:bodyPr/>
          <a:lstStyle>
            <a:lvl1pPr>
              <a:defRPr>
                <a:solidFill>
                  <a:schemeClr val="bg2"/>
                </a:solidFill>
              </a:defRPr>
            </a:lvl1pPr>
          </a:lstStyle>
          <a:p>
            <a:r>
              <a:rPr lang="es-ES"/>
              <a:t>Haga clic para modificar el estilo de título del patrón</a:t>
            </a:r>
          </a:p>
        </p:txBody>
      </p:sp>
      <p:sp>
        <p:nvSpPr>
          <p:cNvPr id="8" name="Marcador de texto 7">
            <a:extLst>
              <a:ext uri="{FF2B5EF4-FFF2-40B4-BE49-F238E27FC236}">
                <a16:creationId xmlns:a16="http://schemas.microsoft.com/office/drawing/2014/main" id="{C2B20351-182C-9541-9E5C-E0CD5149430F}"/>
              </a:ext>
            </a:extLst>
          </p:cNvPr>
          <p:cNvSpPr>
            <a:spLocks noGrp="1"/>
          </p:cNvSpPr>
          <p:nvPr>
            <p:ph type="body" sz="quarter" idx="10"/>
          </p:nvPr>
        </p:nvSpPr>
        <p:spPr>
          <a:xfrm>
            <a:off x="394341" y="4197813"/>
            <a:ext cx="9474494" cy="1087437"/>
          </a:xfrm>
        </p:spPr>
        <p:txBody>
          <a:bodyPr/>
          <a:lstStyle>
            <a:lvl1pPr>
              <a:defRPr>
                <a:solidFill>
                  <a:schemeClr val="bg2"/>
                </a:solidFill>
              </a:defRPr>
            </a:lvl1pPr>
          </a:lstStyle>
          <a:p>
            <a:pPr lvl="0"/>
            <a:r>
              <a:rPr lang="es-ES"/>
              <a:t>Haga clic para modificar los estilos de texto del patrón</a:t>
            </a:r>
          </a:p>
        </p:txBody>
      </p:sp>
      <p:sp>
        <p:nvSpPr>
          <p:cNvPr id="5" name="Marcador de texto 7">
            <a:extLst>
              <a:ext uri="{FF2B5EF4-FFF2-40B4-BE49-F238E27FC236}">
                <a16:creationId xmlns:a16="http://schemas.microsoft.com/office/drawing/2014/main" id="{0B9CADD5-CC6B-014B-AB4E-565F39691A1E}"/>
              </a:ext>
            </a:extLst>
          </p:cNvPr>
          <p:cNvSpPr>
            <a:spLocks noGrp="1"/>
          </p:cNvSpPr>
          <p:nvPr>
            <p:ph type="body" sz="quarter" idx="12" hasCustomPrompt="1"/>
          </p:nvPr>
        </p:nvSpPr>
        <p:spPr>
          <a:xfrm>
            <a:off x="402700" y="5949950"/>
            <a:ext cx="9492760" cy="361460"/>
          </a:xfrm>
        </p:spPr>
        <p:txBody>
          <a:bodyPr anchor="b">
            <a:normAutofit/>
          </a:bodyPr>
          <a:lstStyle>
            <a:lvl1pPr>
              <a:defRPr sz="1400">
                <a:solidFill>
                  <a:schemeClr val="bg2"/>
                </a:solidFill>
              </a:defRPr>
            </a:lvl1pPr>
          </a:lstStyle>
          <a:p>
            <a:pPr lvl="0"/>
            <a:r>
              <a:rPr lang="es-ES" err="1"/>
              <a:t>dd</a:t>
            </a:r>
            <a:r>
              <a:rPr lang="es-ES"/>
              <a:t>/mm/</a:t>
            </a:r>
            <a:r>
              <a:rPr lang="es-ES" err="1"/>
              <a:t>aa</a:t>
            </a:r>
            <a:r>
              <a:rPr lang="es-ES"/>
              <a:t> – Nombre de unidad</a:t>
            </a:r>
          </a:p>
        </p:txBody>
      </p:sp>
    </p:spTree>
    <p:extLst>
      <p:ext uri="{BB962C8B-B14F-4D97-AF65-F5344CB8AC3E}">
        <p14:creationId xmlns:p14="http://schemas.microsoft.com/office/powerpoint/2010/main" val="158233874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11268590"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11268591" cy="198438"/>
          </a:xfrm>
        </p:spPr>
        <p:txBody>
          <a:bodyPr>
            <a:noAutofit/>
          </a:bodyPr>
          <a:lstStyle>
            <a:lvl1pPr marL="0" indent="0">
              <a:buNone/>
              <a:defRPr sz="1300" b="1" cap="all" baseline="0"/>
            </a:lvl1pPr>
          </a:lstStyle>
          <a:p>
            <a:pPr lvl="0"/>
            <a:r>
              <a:rPr lang="es-ES"/>
              <a:t>INSERT SUBHEADING</a:t>
            </a:r>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2">
            <a:extLst>
              <a:ext uri="{FF2B5EF4-FFF2-40B4-BE49-F238E27FC236}">
                <a16:creationId xmlns:a16="http://schemas.microsoft.com/office/drawing/2014/main" id="{49473A57-1097-594F-8845-F871CEBEA08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47990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5334298"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2" name="Marcador de texto 2">
            <a:extLst>
              <a:ext uri="{FF2B5EF4-FFF2-40B4-BE49-F238E27FC236}">
                <a16:creationId xmlns:a16="http://schemas.microsoft.com/office/drawing/2014/main" id="{37EC0C27-5E8F-CE46-9D3F-E57743BA89B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96526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exto_Column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9654" y="609644"/>
            <a:ext cx="1125711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5541"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8943" y="366676"/>
            <a:ext cx="11257120" cy="198438"/>
          </a:xfrm>
        </p:spPr>
        <p:txBody>
          <a:bodyPr>
            <a:noAutofit/>
          </a:bodyPr>
          <a:lstStyle>
            <a:lvl1pPr marL="0" indent="0">
              <a:buNone/>
              <a:defRPr sz="1300" b="1" cap="all" baseline="0"/>
            </a:lvl1pPr>
          </a:lstStyle>
          <a:p>
            <a:pPr lvl="0"/>
            <a:r>
              <a:rPr lang="es-ES"/>
              <a:t>INSERT SUBHEADING</a:t>
            </a:r>
          </a:p>
        </p:txBody>
      </p:sp>
      <p:sp>
        <p:nvSpPr>
          <p:cNvPr id="12" name="Marcador de texto 12">
            <a:extLst>
              <a:ext uri="{FF2B5EF4-FFF2-40B4-BE49-F238E27FC236}">
                <a16:creationId xmlns:a16="http://schemas.microsoft.com/office/drawing/2014/main" id="{BD8A9A29-247E-EA46-8CD4-1758841A8D95}"/>
              </a:ext>
            </a:extLst>
          </p:cNvPr>
          <p:cNvSpPr>
            <a:spLocks noGrp="1"/>
          </p:cNvSpPr>
          <p:nvPr>
            <p:ph type="body" sz="quarter" idx="17" hasCustomPrompt="1"/>
          </p:nvPr>
        </p:nvSpPr>
        <p:spPr>
          <a:xfrm>
            <a:off x="415541"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3" name="Marcador de texto 14">
            <a:extLst>
              <a:ext uri="{FF2B5EF4-FFF2-40B4-BE49-F238E27FC236}">
                <a16:creationId xmlns:a16="http://schemas.microsoft.com/office/drawing/2014/main" id="{5271E3B7-3FD3-8440-9710-E3439F3EE80C}"/>
              </a:ext>
            </a:extLst>
          </p:cNvPr>
          <p:cNvSpPr>
            <a:spLocks noGrp="1"/>
          </p:cNvSpPr>
          <p:nvPr>
            <p:ph type="body" sz="quarter" idx="18" hasCustomPrompt="1"/>
          </p:nvPr>
        </p:nvSpPr>
        <p:spPr>
          <a:xfrm>
            <a:off x="415541"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21" name="Marcador de texto 14">
            <a:extLst>
              <a:ext uri="{FF2B5EF4-FFF2-40B4-BE49-F238E27FC236}">
                <a16:creationId xmlns:a16="http://schemas.microsoft.com/office/drawing/2014/main" id="{01CE7070-5CE0-8D45-A606-20C768D30ADA}"/>
              </a:ext>
            </a:extLst>
          </p:cNvPr>
          <p:cNvSpPr>
            <a:spLocks noGrp="1"/>
          </p:cNvSpPr>
          <p:nvPr>
            <p:ph type="body" sz="quarter" idx="19" hasCustomPrompt="1"/>
          </p:nvPr>
        </p:nvSpPr>
        <p:spPr>
          <a:xfrm>
            <a:off x="6350977"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22" name="Marcador de texto 12">
            <a:extLst>
              <a:ext uri="{FF2B5EF4-FFF2-40B4-BE49-F238E27FC236}">
                <a16:creationId xmlns:a16="http://schemas.microsoft.com/office/drawing/2014/main" id="{404E435A-E585-1841-9763-026093A59329}"/>
              </a:ext>
            </a:extLst>
          </p:cNvPr>
          <p:cNvSpPr>
            <a:spLocks noGrp="1"/>
          </p:cNvSpPr>
          <p:nvPr>
            <p:ph type="body" sz="quarter" idx="20" hasCustomPrompt="1"/>
          </p:nvPr>
        </p:nvSpPr>
        <p:spPr>
          <a:xfrm>
            <a:off x="6350977"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23" name="Marcador de texto 14">
            <a:extLst>
              <a:ext uri="{FF2B5EF4-FFF2-40B4-BE49-F238E27FC236}">
                <a16:creationId xmlns:a16="http://schemas.microsoft.com/office/drawing/2014/main" id="{5AB8C3F2-42FD-F745-A334-79067A11A48E}"/>
              </a:ext>
            </a:extLst>
          </p:cNvPr>
          <p:cNvSpPr>
            <a:spLocks noGrp="1"/>
          </p:cNvSpPr>
          <p:nvPr>
            <p:ph type="body" sz="quarter" idx="21" hasCustomPrompt="1"/>
          </p:nvPr>
        </p:nvSpPr>
        <p:spPr>
          <a:xfrm>
            <a:off x="6350977"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25" name="Gráfico 24">
            <a:extLst>
              <a:ext uri="{FF2B5EF4-FFF2-40B4-BE49-F238E27FC236}">
                <a16:creationId xmlns:a16="http://schemas.microsoft.com/office/drawing/2014/main" id="{13C623E7-0B4E-7B4B-9050-79C0DA76EC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6" name="Marcador de texto 2">
            <a:extLst>
              <a:ext uri="{FF2B5EF4-FFF2-40B4-BE49-F238E27FC236}">
                <a16:creationId xmlns:a16="http://schemas.microsoft.com/office/drawing/2014/main" id="{D4AE0868-A0F4-264A-9EA9-07A81DB50386}"/>
              </a:ext>
            </a:extLst>
          </p:cNvPr>
          <p:cNvSpPr>
            <a:spLocks noGrp="1"/>
          </p:cNvSpPr>
          <p:nvPr>
            <p:ph type="body" sz="quarter" idx="11"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051998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exto_Enfasis_Fondo_Blanc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tx1">
                    <a:lumMod val="60000"/>
                    <a:lumOff val="4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059A1EC2-E296-1C49-B7C5-AFC158D0F29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2">
            <a:extLst>
              <a:ext uri="{FF2B5EF4-FFF2-40B4-BE49-F238E27FC236}">
                <a16:creationId xmlns:a16="http://schemas.microsoft.com/office/drawing/2014/main" id="{15203862-1283-E34D-BE23-248C9F6C3663}"/>
              </a:ext>
            </a:extLst>
          </p:cNvPr>
          <p:cNvSpPr>
            <a:spLocks noGrp="1"/>
          </p:cNvSpPr>
          <p:nvPr>
            <p:ph type="body" sz="quarter" idx="12"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861989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exto_Enfasis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solidFill>
                  <a:schemeClr val="bg1"/>
                </a:solidFill>
              </a:defRPr>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accent1">
                    <a:lumMod val="40000"/>
                    <a:lumOff val="6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4CD7EA10-D8A9-F847-AA68-9AEC57ED86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2">
            <a:extLst>
              <a:ext uri="{FF2B5EF4-FFF2-40B4-BE49-F238E27FC236}">
                <a16:creationId xmlns:a16="http://schemas.microsoft.com/office/drawing/2014/main" id="{E485CB09-844D-904F-85A5-BB2AFEDBA8FA}"/>
              </a:ext>
            </a:extLst>
          </p:cNvPr>
          <p:cNvSpPr>
            <a:spLocks noGrp="1"/>
          </p:cNvSpPr>
          <p:nvPr>
            <p:ph type="body" sz="quarter" idx="12" hasCustomPrompt="1"/>
          </p:nvPr>
        </p:nvSpPr>
        <p:spPr>
          <a:xfrm>
            <a:off x="9704471" y="296112"/>
            <a:ext cx="2125662" cy="288925"/>
          </a:xfrm>
        </p:spPr>
        <p:txBody>
          <a:bodyPr>
            <a:noAutofit/>
          </a:bodyPr>
          <a:lstStyle>
            <a:lvl1pPr>
              <a:defRPr sz="1050" b="1">
                <a:solidFill>
                  <a:schemeClr val="tx1">
                    <a:lumMod val="20000"/>
                    <a:lumOff val="80000"/>
                  </a:schemeClr>
                </a:solidFill>
              </a:defRPr>
            </a:lvl1pPr>
          </a:lstStyle>
          <a:p>
            <a:pPr lvl="0"/>
            <a:r>
              <a:rPr lang="es-ES"/>
              <a:t>USO INTERNO RESTRINGIDO</a:t>
            </a:r>
          </a:p>
        </p:txBody>
      </p:sp>
    </p:spTree>
    <p:extLst>
      <p:ext uri="{BB962C8B-B14F-4D97-AF65-F5344CB8AC3E}">
        <p14:creationId xmlns:p14="http://schemas.microsoft.com/office/powerpoint/2010/main" val="290572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70568" y="1425883"/>
            <a:ext cx="788077" cy="4784281"/>
          </a:xfrm>
        </p:spPr>
        <p:txBody>
          <a:bodyPr>
            <a:noAutofit/>
          </a:bodyPr>
          <a:lstStyle>
            <a:lvl1pPr>
              <a:lnSpc>
                <a:spcPct val="100000"/>
              </a:lnSpc>
              <a:spcBef>
                <a:spcPts val="1300"/>
              </a:spcBef>
              <a:defRPr sz="5400" b="1">
                <a:solidFill>
                  <a:schemeClr val="tx2"/>
                </a:solidFill>
              </a:defRPr>
            </a:lvl1pPr>
          </a:lstStyle>
          <a:p>
            <a:pPr lvl="0"/>
            <a:r>
              <a:rPr lang="es-ES"/>
              <a:t>1.</a:t>
            </a:r>
            <a:br>
              <a:rPr lang="es-ES"/>
            </a:br>
            <a:r>
              <a:rPr lang="es-ES"/>
              <a:t>2.</a:t>
            </a:r>
            <a:br>
              <a:rPr lang="es-ES"/>
            </a:br>
            <a:r>
              <a:rPr lang="es-ES"/>
              <a:t>3.</a:t>
            </a:r>
            <a:br>
              <a:rPr lang="es-ES"/>
            </a:br>
            <a:r>
              <a:rPr lang="es-ES"/>
              <a:t>4.</a:t>
            </a:r>
            <a:br>
              <a:rPr lang="es-ES"/>
            </a:br>
            <a:r>
              <a:rPr lang="es-ES"/>
              <a:t>5.</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44" name="Marcador de texto 83">
            <a:extLst>
              <a:ext uri="{FF2B5EF4-FFF2-40B4-BE49-F238E27FC236}">
                <a16:creationId xmlns:a16="http://schemas.microsoft.com/office/drawing/2014/main" id="{CBF29B9B-8E00-ED48-AEBE-65C3714F5EAA}"/>
              </a:ext>
            </a:extLst>
          </p:cNvPr>
          <p:cNvSpPr>
            <a:spLocks noGrp="1"/>
          </p:cNvSpPr>
          <p:nvPr>
            <p:ph type="body" sz="quarter" idx="67" hasCustomPrompt="1"/>
          </p:nvPr>
        </p:nvSpPr>
        <p:spPr>
          <a:xfrm>
            <a:off x="1100818" y="1425883"/>
            <a:ext cx="5896651" cy="4784281"/>
          </a:xfrm>
        </p:spPr>
        <p:txBody>
          <a:bodyPr>
            <a:noAutofit/>
          </a:bodyPr>
          <a:lstStyle>
            <a:lvl1pPr>
              <a:lnSpc>
                <a:spcPct val="100000"/>
              </a:lnSpc>
              <a:spcBef>
                <a:spcPts val="1300"/>
              </a:spcBef>
              <a:defRPr sz="5400" b="1">
                <a:solidFill>
                  <a:schemeClr val="tx1">
                    <a:lumMod val="60000"/>
                    <a:lumOff val="40000"/>
                  </a:schemeClr>
                </a:solidFill>
              </a:defRPr>
            </a:lvl1pPr>
          </a:lstStyle>
          <a:p>
            <a:pPr lvl="0"/>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endParaRPr lang="es-ES"/>
          </a:p>
        </p:txBody>
      </p:sp>
    </p:spTree>
    <p:extLst>
      <p:ext uri="{BB962C8B-B14F-4D97-AF65-F5344CB8AC3E}">
        <p14:creationId xmlns:p14="http://schemas.microsoft.com/office/powerpoint/2010/main" val="415276011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xt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D505DD84-3AB6-8846-A315-20A1D68590AF}"/>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49646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xt_Imagen_Redonda">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70B12B-8EC8-A743-A48B-40F9957BD415}"/>
              </a:ext>
            </a:extLst>
          </p:cNvPr>
          <p:cNvSpPr/>
          <p:nvPr userDrawn="1"/>
        </p:nvSpPr>
        <p:spPr>
          <a:xfrm>
            <a:off x="5375275" y="549275"/>
            <a:ext cx="5764188" cy="5764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7"/>
            <a:ext cx="5746065" cy="5764188"/>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0" name="Marcador de texto 2">
            <a:extLst>
              <a:ext uri="{FF2B5EF4-FFF2-40B4-BE49-F238E27FC236}">
                <a16:creationId xmlns:a16="http://schemas.microsoft.com/office/drawing/2014/main" id="{A1802407-72B2-964E-B4A9-6250E65E73D4}"/>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0637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xt_Imagen_Redonda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bg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7" y="2461480"/>
            <a:ext cx="4595521" cy="2717800"/>
          </a:xfrm>
        </p:spPr>
        <p:txBody>
          <a:bodyPr/>
          <a:lstStyle>
            <a:lvl1pPr marL="0" indent="0">
              <a:buNone/>
              <a:defRPr>
                <a:solidFill>
                  <a:schemeClr val="bg1"/>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6"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s-ES"/>
              <a:t>Inserte </a:t>
            </a:r>
            <a:r>
              <a:rPr lang="es-ES" err="1"/>
              <a:t>imágen</a:t>
            </a:r>
            <a:endParaRPr lang="es-ES"/>
          </a:p>
        </p:txBody>
      </p:sp>
      <p:pic>
        <p:nvPicPr>
          <p:cNvPr id="12" name="Gráfico 11">
            <a:extLst>
              <a:ext uri="{FF2B5EF4-FFF2-40B4-BE49-F238E27FC236}">
                <a16:creationId xmlns:a16="http://schemas.microsoft.com/office/drawing/2014/main" id="{D44B2B31-AADE-2D40-A3C9-1A8A61B148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770CF6B8-8544-A549-84E5-D504D346D219}"/>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20000"/>
                    <a:lumOff val="80000"/>
                  </a:schemeClr>
                </a:solidFill>
              </a:defRPr>
            </a:lvl1pPr>
          </a:lstStyle>
          <a:p>
            <a:pPr lvl="0"/>
            <a:r>
              <a:rPr lang="es-ES"/>
              <a:t>USO INTERNO RESTRINGIDO</a:t>
            </a:r>
          </a:p>
        </p:txBody>
      </p:sp>
    </p:spTree>
    <p:extLst>
      <p:ext uri="{BB962C8B-B14F-4D97-AF65-F5344CB8AC3E}">
        <p14:creationId xmlns:p14="http://schemas.microsoft.com/office/powerpoint/2010/main" val="826985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exto_Con_Imagen_Cuadra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3704934" cy="198438"/>
          </a:xfrm>
        </p:spPr>
        <p:txBody>
          <a:bodyPr>
            <a:noAutofit/>
          </a:bodyPr>
          <a:lstStyle>
            <a:lvl1pPr marL="0" indent="0">
              <a:buNone/>
              <a:defRPr sz="1300" b="1" cap="all" baseline="0"/>
            </a:lvl1pPr>
          </a:lstStyle>
          <a:p>
            <a:pPr lvl="0"/>
            <a:r>
              <a:rPr lang="es-ES"/>
              <a:t>INSERT SUBHEADING</a:t>
            </a:r>
          </a:p>
        </p:txBody>
      </p:sp>
      <p:sp>
        <p:nvSpPr>
          <p:cNvPr id="10" name="Marcador de posición de imagen 9">
            <a:extLst>
              <a:ext uri="{FF2B5EF4-FFF2-40B4-BE49-F238E27FC236}">
                <a16:creationId xmlns:a16="http://schemas.microsoft.com/office/drawing/2014/main" id="{D24A2D91-FE07-DD4B-8E90-1BD3F7A378A9}"/>
              </a:ext>
            </a:extLst>
          </p:cNvPr>
          <p:cNvSpPr>
            <a:spLocks noGrp="1"/>
          </p:cNvSpPr>
          <p:nvPr>
            <p:ph type="pic" sz="quarter" idx="15" hasCustomPrompt="1"/>
          </p:nvPr>
        </p:nvSpPr>
        <p:spPr>
          <a:xfrm>
            <a:off x="4295775" y="549275"/>
            <a:ext cx="7379970"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4" name="Gráfico 13">
            <a:extLst>
              <a:ext uri="{FF2B5EF4-FFF2-40B4-BE49-F238E27FC236}">
                <a16:creationId xmlns:a16="http://schemas.microsoft.com/office/drawing/2014/main" id="{FF3BB164-BE43-B241-9BF7-49B8651FC6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5" name="Marcador de texto 2">
            <a:extLst>
              <a:ext uri="{FF2B5EF4-FFF2-40B4-BE49-F238E27FC236}">
                <a16:creationId xmlns:a16="http://schemas.microsoft.com/office/drawing/2014/main" id="{397F4A28-618B-D442-A382-B99307487FAF}"/>
              </a:ext>
            </a:extLst>
          </p:cNvPr>
          <p:cNvSpPr>
            <a:spLocks noGrp="1"/>
          </p:cNvSpPr>
          <p:nvPr>
            <p:ph type="body" sz="quarter" idx="16"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759779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exto_Con_Imagenes_Cuadrad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1125168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1125168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E166127-948E-434C-90AC-DEE04C3D91AF}"/>
              </a:ext>
            </a:extLst>
          </p:cNvPr>
          <p:cNvSpPr>
            <a:spLocks noGrp="1"/>
          </p:cNvSpPr>
          <p:nvPr>
            <p:ph type="pic" sz="quarter" idx="17" hasCustomPrompt="1"/>
          </p:nvPr>
        </p:nvSpPr>
        <p:spPr>
          <a:xfrm>
            <a:off x="515938" y="1628776"/>
            <a:ext cx="5508626" cy="4679949"/>
          </a:xfrm>
          <a:solidFill>
            <a:schemeClr val="accent1">
              <a:lumMod val="20000"/>
              <a:lumOff val="80000"/>
            </a:schemeClr>
          </a:solidFill>
        </p:spPr>
        <p:txBody>
          <a:bodyPr anchor="ctr">
            <a:normAutofit/>
          </a:bodyPr>
          <a:lstStyle>
            <a:lvl1pPr algn="ctr">
              <a:defRPr sz="1600"/>
            </a:lvl1pPr>
          </a:lstStyle>
          <a:p>
            <a:r>
              <a:rPr lang="es-ES"/>
              <a:t>Imagen </a:t>
            </a:r>
          </a:p>
        </p:txBody>
      </p:sp>
      <p:sp>
        <p:nvSpPr>
          <p:cNvPr id="19" name="Marcador de posición de imagen 9">
            <a:extLst>
              <a:ext uri="{FF2B5EF4-FFF2-40B4-BE49-F238E27FC236}">
                <a16:creationId xmlns:a16="http://schemas.microsoft.com/office/drawing/2014/main" id="{FD434FA2-08C3-B04D-956F-2D1EAED7F44B}"/>
              </a:ext>
            </a:extLst>
          </p:cNvPr>
          <p:cNvSpPr>
            <a:spLocks noGrp="1"/>
          </p:cNvSpPr>
          <p:nvPr>
            <p:ph type="pic" sz="quarter" idx="18" hasCustomPrompt="1"/>
          </p:nvPr>
        </p:nvSpPr>
        <p:spPr>
          <a:xfrm>
            <a:off x="6167438" y="1628775"/>
            <a:ext cx="5510442" cy="4679949"/>
          </a:xfrm>
          <a:solidFill>
            <a:schemeClr val="accent1">
              <a:lumMod val="20000"/>
              <a:lumOff val="80000"/>
            </a:schemeClr>
          </a:solidFill>
        </p:spPr>
        <p:txBody>
          <a:bodyPr anchor="ctr">
            <a:normAutofit/>
          </a:bodyPr>
          <a:lstStyle>
            <a:lvl1pPr algn="ctr">
              <a:defRPr sz="1600"/>
            </a:lvl1pPr>
          </a:lstStyle>
          <a:p>
            <a:r>
              <a:rPr lang="es-ES"/>
              <a:t>Imagen </a:t>
            </a:r>
          </a:p>
        </p:txBody>
      </p:sp>
      <p:pic>
        <p:nvPicPr>
          <p:cNvPr id="20" name="Gráfico 19">
            <a:extLst>
              <a:ext uri="{FF2B5EF4-FFF2-40B4-BE49-F238E27FC236}">
                <a16:creationId xmlns:a16="http://schemas.microsoft.com/office/drawing/2014/main" id="{138381B1-B5F7-6D41-8F03-FA5AF16419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2" name="Marcador de texto 2">
            <a:extLst>
              <a:ext uri="{FF2B5EF4-FFF2-40B4-BE49-F238E27FC236}">
                <a16:creationId xmlns:a16="http://schemas.microsoft.com/office/drawing/2014/main" id="{F526D8D0-1560-7947-8798-DAB681695112}"/>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50252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3887112"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49" y="1745320"/>
            <a:ext cx="3881226"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47" y="2461480"/>
            <a:ext cx="3881225"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08663" y="366676"/>
            <a:ext cx="388711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403724"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5" name="Marcador de posición de imagen 9">
            <a:extLst>
              <a:ext uri="{FF2B5EF4-FFF2-40B4-BE49-F238E27FC236}">
                <a16:creationId xmlns:a16="http://schemas.microsoft.com/office/drawing/2014/main" id="{4DF4394C-AC73-B248-B9C9-EE57E9E5441B}"/>
              </a:ext>
            </a:extLst>
          </p:cNvPr>
          <p:cNvSpPr>
            <a:spLocks noGrp="1"/>
          </p:cNvSpPr>
          <p:nvPr>
            <p:ph type="pic" sz="quarter" idx="18" hasCustomPrompt="1"/>
          </p:nvPr>
        </p:nvSpPr>
        <p:spPr>
          <a:xfrm>
            <a:off x="8075612"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6" name="Gráfico 15">
            <a:extLst>
              <a:ext uri="{FF2B5EF4-FFF2-40B4-BE49-F238E27FC236}">
                <a16:creationId xmlns:a16="http://schemas.microsoft.com/office/drawing/2014/main" id="{9BDDDDE0-961B-8947-BB2E-8F6F758606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7" name="Marcador de texto 2">
            <a:extLst>
              <a:ext uri="{FF2B5EF4-FFF2-40B4-BE49-F238E27FC236}">
                <a16:creationId xmlns:a16="http://schemas.microsoft.com/office/drawing/2014/main" id="{64326B59-DC1B-884E-BD3B-633537532295}"/>
              </a:ext>
            </a:extLst>
          </p:cNvPr>
          <p:cNvSpPr>
            <a:spLocks noGrp="1"/>
          </p:cNvSpPr>
          <p:nvPr>
            <p:ph type="body" sz="quarter" idx="19"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834576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210521"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0" name="Marcador de posición de imagen 9">
            <a:extLst>
              <a:ext uri="{FF2B5EF4-FFF2-40B4-BE49-F238E27FC236}">
                <a16:creationId xmlns:a16="http://schemas.microsoft.com/office/drawing/2014/main" id="{D02795F5-6C12-834F-B019-D7809BB331F0}"/>
              </a:ext>
            </a:extLst>
          </p:cNvPr>
          <p:cNvSpPr>
            <a:spLocks noGrp="1"/>
          </p:cNvSpPr>
          <p:nvPr>
            <p:ph type="pic" sz="quarter" idx="18" hasCustomPrompt="1"/>
          </p:nvPr>
        </p:nvSpPr>
        <p:spPr>
          <a:xfrm>
            <a:off x="7979439"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3" name="Marcador de posición de imagen 9">
            <a:extLst>
              <a:ext uri="{FF2B5EF4-FFF2-40B4-BE49-F238E27FC236}">
                <a16:creationId xmlns:a16="http://schemas.microsoft.com/office/drawing/2014/main" id="{2AC0C1AC-37D1-D940-8C55-C962846D9A33}"/>
              </a:ext>
            </a:extLst>
          </p:cNvPr>
          <p:cNvSpPr>
            <a:spLocks noGrp="1"/>
          </p:cNvSpPr>
          <p:nvPr>
            <p:ph type="pic" sz="quarter" idx="19" hasCustomPrompt="1"/>
          </p:nvPr>
        </p:nvSpPr>
        <p:spPr>
          <a:xfrm>
            <a:off x="4210521"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4" name="Marcador de posición de imagen 9">
            <a:extLst>
              <a:ext uri="{FF2B5EF4-FFF2-40B4-BE49-F238E27FC236}">
                <a16:creationId xmlns:a16="http://schemas.microsoft.com/office/drawing/2014/main" id="{C6F7ED5A-3746-7945-9845-224AFBD2E4B6}"/>
              </a:ext>
            </a:extLst>
          </p:cNvPr>
          <p:cNvSpPr>
            <a:spLocks noGrp="1"/>
          </p:cNvSpPr>
          <p:nvPr>
            <p:ph type="pic" sz="quarter" idx="20" hasCustomPrompt="1"/>
          </p:nvPr>
        </p:nvSpPr>
        <p:spPr>
          <a:xfrm>
            <a:off x="7979439"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8" name="Marcador de texto 2">
            <a:extLst>
              <a:ext uri="{FF2B5EF4-FFF2-40B4-BE49-F238E27FC236}">
                <a16:creationId xmlns:a16="http://schemas.microsoft.com/office/drawing/2014/main" id="{49922441-6D6B-D444-BB01-FD35AF058FC7}"/>
              </a:ext>
            </a:extLst>
          </p:cNvPr>
          <p:cNvSpPr>
            <a:spLocks noGrp="1"/>
          </p:cNvSpPr>
          <p:nvPr>
            <p:ph type="body" sz="quarter" idx="2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4426651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Texto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39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886216"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1"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881429"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0" name="Marcador de posición de imagen 16">
            <a:extLst>
              <a:ext uri="{FF2B5EF4-FFF2-40B4-BE49-F238E27FC236}">
                <a16:creationId xmlns:a16="http://schemas.microsoft.com/office/drawing/2014/main" id="{C9BE40AB-DD10-EA46-9CA3-54E8B95B7B25}"/>
              </a:ext>
            </a:extLst>
          </p:cNvPr>
          <p:cNvSpPr>
            <a:spLocks noGrp="1"/>
          </p:cNvSpPr>
          <p:nvPr>
            <p:ph type="pic" sz="quarter" idx="15" hasCustomPrompt="1"/>
          </p:nvPr>
        </p:nvSpPr>
        <p:spPr>
          <a:xfrm>
            <a:off x="4489867"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1" name="Marcador de posición de imagen 16">
            <a:extLst>
              <a:ext uri="{FF2B5EF4-FFF2-40B4-BE49-F238E27FC236}">
                <a16:creationId xmlns:a16="http://schemas.microsoft.com/office/drawing/2014/main" id="{FD619271-213E-D646-A710-71914F2B32C8}"/>
              </a:ext>
            </a:extLst>
          </p:cNvPr>
          <p:cNvSpPr>
            <a:spLocks noGrp="1"/>
          </p:cNvSpPr>
          <p:nvPr>
            <p:ph type="pic" sz="quarter" idx="16" hasCustomPrompt="1"/>
          </p:nvPr>
        </p:nvSpPr>
        <p:spPr>
          <a:xfrm>
            <a:off x="8088472"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881429"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3" name="Marcador de texto 14">
            <a:extLst>
              <a:ext uri="{FF2B5EF4-FFF2-40B4-BE49-F238E27FC236}">
                <a16:creationId xmlns:a16="http://schemas.microsoft.com/office/drawing/2014/main" id="{41FEAD28-B0C6-7045-ACB6-9220400C01D5}"/>
              </a:ext>
            </a:extLst>
          </p:cNvPr>
          <p:cNvSpPr>
            <a:spLocks noGrp="1"/>
          </p:cNvSpPr>
          <p:nvPr>
            <p:ph type="body" sz="quarter" idx="18" hasCustomPrompt="1"/>
          </p:nvPr>
        </p:nvSpPr>
        <p:spPr>
          <a:xfrm>
            <a:off x="449002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4" name="Marcador de texto 11">
            <a:extLst>
              <a:ext uri="{FF2B5EF4-FFF2-40B4-BE49-F238E27FC236}">
                <a16:creationId xmlns:a16="http://schemas.microsoft.com/office/drawing/2014/main" id="{3DC58B0B-28AC-3741-81D4-FCAC09C94132}"/>
              </a:ext>
            </a:extLst>
          </p:cNvPr>
          <p:cNvSpPr>
            <a:spLocks noGrp="1"/>
          </p:cNvSpPr>
          <p:nvPr>
            <p:ph type="body" sz="quarter" idx="19" hasCustomPrompt="1"/>
          </p:nvPr>
        </p:nvSpPr>
        <p:spPr>
          <a:xfrm>
            <a:off x="448524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5" name="Marcador de texto 14">
            <a:extLst>
              <a:ext uri="{FF2B5EF4-FFF2-40B4-BE49-F238E27FC236}">
                <a16:creationId xmlns:a16="http://schemas.microsoft.com/office/drawing/2014/main" id="{89EEEAB2-D851-3C4A-AD34-0D6D4B6A1DC5}"/>
              </a:ext>
            </a:extLst>
          </p:cNvPr>
          <p:cNvSpPr>
            <a:spLocks noGrp="1"/>
          </p:cNvSpPr>
          <p:nvPr>
            <p:ph type="body" sz="quarter" idx="20" hasCustomPrompt="1"/>
          </p:nvPr>
        </p:nvSpPr>
        <p:spPr>
          <a:xfrm>
            <a:off x="809047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6" name="Marcador de texto 11">
            <a:extLst>
              <a:ext uri="{FF2B5EF4-FFF2-40B4-BE49-F238E27FC236}">
                <a16:creationId xmlns:a16="http://schemas.microsoft.com/office/drawing/2014/main" id="{A73ED5A7-EBB5-C74D-A8C8-D8B8868EC54F}"/>
              </a:ext>
            </a:extLst>
          </p:cNvPr>
          <p:cNvSpPr>
            <a:spLocks noGrp="1"/>
          </p:cNvSpPr>
          <p:nvPr>
            <p:ph type="body" sz="quarter" idx="21" hasCustomPrompt="1"/>
          </p:nvPr>
        </p:nvSpPr>
        <p:spPr>
          <a:xfrm>
            <a:off x="808569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pic>
        <p:nvPicPr>
          <p:cNvPr id="19" name="Gráfico 18">
            <a:extLst>
              <a:ext uri="{FF2B5EF4-FFF2-40B4-BE49-F238E27FC236}">
                <a16:creationId xmlns:a16="http://schemas.microsoft.com/office/drawing/2014/main" id="{E9C1027A-D609-B44D-B011-C5BC896EF5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0" name="Marcador de texto 2">
            <a:extLst>
              <a:ext uri="{FF2B5EF4-FFF2-40B4-BE49-F238E27FC236}">
                <a16:creationId xmlns:a16="http://schemas.microsoft.com/office/drawing/2014/main" id="{791DDE1D-4495-FC40-8CAE-8A84E9BF831D}"/>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730945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30" name="Marcador de texto 2">
            <a:extLst>
              <a:ext uri="{FF2B5EF4-FFF2-40B4-BE49-F238E27FC236}">
                <a16:creationId xmlns:a16="http://schemas.microsoft.com/office/drawing/2014/main" id="{00CA439B-A2E9-AB47-81AE-731F953664DF}"/>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227184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Team_2">
    <p:bg>
      <p:bgPr>
        <a:solidFill>
          <a:schemeClr val="bg1"/>
        </a:solid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7BF74AC2-6052-DE44-A2F8-685D64C198B3}"/>
              </a:ext>
            </a:extLst>
          </p:cNvPr>
          <p:cNvSpPr/>
          <p:nvPr userDrawn="1"/>
        </p:nvSpPr>
        <p:spPr>
          <a:xfrm>
            <a:off x="6953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6984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8" name="Rectángulo 27">
            <a:extLst>
              <a:ext uri="{FF2B5EF4-FFF2-40B4-BE49-F238E27FC236}">
                <a16:creationId xmlns:a16="http://schemas.microsoft.com/office/drawing/2014/main" id="{72FAA048-4B5D-4E46-AC16-7452B6E31003}"/>
              </a:ext>
            </a:extLst>
          </p:cNvPr>
          <p:cNvSpPr/>
          <p:nvPr userDrawn="1"/>
        </p:nvSpPr>
        <p:spPr>
          <a:xfrm>
            <a:off x="35782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Marcador de posición de imagen 16">
            <a:extLst>
              <a:ext uri="{FF2B5EF4-FFF2-40B4-BE49-F238E27FC236}">
                <a16:creationId xmlns:a16="http://schemas.microsoft.com/office/drawing/2014/main" id="{7738A7D9-3E3A-9B40-A1C7-8018C92133DF}"/>
              </a:ext>
            </a:extLst>
          </p:cNvPr>
          <p:cNvSpPr>
            <a:spLocks noGrp="1"/>
          </p:cNvSpPr>
          <p:nvPr>
            <p:ph type="pic" sz="quarter" idx="27" hasCustomPrompt="1"/>
          </p:nvPr>
        </p:nvSpPr>
        <p:spPr>
          <a:xfrm>
            <a:off x="35813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1" name="Rectángulo 30">
            <a:extLst>
              <a:ext uri="{FF2B5EF4-FFF2-40B4-BE49-F238E27FC236}">
                <a16:creationId xmlns:a16="http://schemas.microsoft.com/office/drawing/2014/main" id="{D2301D21-EF7B-7C46-A309-9161F0D613A6}"/>
              </a:ext>
            </a:extLst>
          </p:cNvPr>
          <p:cNvSpPr/>
          <p:nvPr userDrawn="1"/>
        </p:nvSpPr>
        <p:spPr>
          <a:xfrm>
            <a:off x="64611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posición de imagen 16">
            <a:extLst>
              <a:ext uri="{FF2B5EF4-FFF2-40B4-BE49-F238E27FC236}">
                <a16:creationId xmlns:a16="http://schemas.microsoft.com/office/drawing/2014/main" id="{8BDA6A37-0168-9148-B73A-E2361E04F379}"/>
              </a:ext>
            </a:extLst>
          </p:cNvPr>
          <p:cNvSpPr>
            <a:spLocks noGrp="1"/>
          </p:cNvSpPr>
          <p:nvPr>
            <p:ph type="pic" sz="quarter" idx="28" hasCustomPrompt="1"/>
          </p:nvPr>
        </p:nvSpPr>
        <p:spPr>
          <a:xfrm>
            <a:off x="64642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3" name="Rectángulo 32">
            <a:extLst>
              <a:ext uri="{FF2B5EF4-FFF2-40B4-BE49-F238E27FC236}">
                <a16:creationId xmlns:a16="http://schemas.microsoft.com/office/drawing/2014/main" id="{006BD6CA-9D28-324D-8CAC-1A48D712C4C0}"/>
              </a:ext>
            </a:extLst>
          </p:cNvPr>
          <p:cNvSpPr/>
          <p:nvPr userDrawn="1"/>
        </p:nvSpPr>
        <p:spPr>
          <a:xfrm>
            <a:off x="933767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posición de imagen 16">
            <a:extLst>
              <a:ext uri="{FF2B5EF4-FFF2-40B4-BE49-F238E27FC236}">
                <a16:creationId xmlns:a16="http://schemas.microsoft.com/office/drawing/2014/main" id="{BED1A7FE-CD5F-FB4C-A982-6E2C839CD34F}"/>
              </a:ext>
            </a:extLst>
          </p:cNvPr>
          <p:cNvSpPr>
            <a:spLocks noGrp="1"/>
          </p:cNvSpPr>
          <p:nvPr>
            <p:ph type="pic" sz="quarter" idx="29" hasCustomPrompt="1"/>
          </p:nvPr>
        </p:nvSpPr>
        <p:spPr>
          <a:xfrm>
            <a:off x="934084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5" name="Marcador de texto 2">
            <a:extLst>
              <a:ext uri="{FF2B5EF4-FFF2-40B4-BE49-F238E27FC236}">
                <a16:creationId xmlns:a16="http://schemas.microsoft.com/office/drawing/2014/main" id="{6A1BD156-851D-AA43-AD36-3AC6C8756808}"/>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93946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09259" y="372639"/>
            <a:ext cx="2978350" cy="341567"/>
          </a:xfrm>
        </p:spPr>
        <p:txBody>
          <a:bodyPr>
            <a:normAutofit/>
          </a:bodyPr>
          <a:lstStyle>
            <a:lvl1pPr>
              <a:defRPr sz="1300" b="1" cap="all" baseline="0">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9798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0560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3" name="Marcador de texto 2">
            <a:extLst>
              <a:ext uri="{FF2B5EF4-FFF2-40B4-BE49-F238E27FC236}">
                <a16:creationId xmlns:a16="http://schemas.microsoft.com/office/drawing/2014/main" id="{0C3542EB-847A-134C-87D5-341B3F888D0F}"/>
              </a:ext>
            </a:extLst>
          </p:cNvPr>
          <p:cNvSpPr>
            <a:spLocks noGrp="1"/>
          </p:cNvSpPr>
          <p:nvPr>
            <p:ph type="body" sz="quarter" idx="67" hasCustomPrompt="1"/>
          </p:nvPr>
        </p:nvSpPr>
        <p:spPr>
          <a:xfrm>
            <a:off x="41390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8" name="Marcador de texto 2">
            <a:extLst>
              <a:ext uri="{FF2B5EF4-FFF2-40B4-BE49-F238E27FC236}">
                <a16:creationId xmlns:a16="http://schemas.microsoft.com/office/drawing/2014/main" id="{ED21A4EA-B7DC-2249-9BBA-4D41A99B3CEF}"/>
              </a:ext>
            </a:extLst>
          </p:cNvPr>
          <p:cNvSpPr>
            <a:spLocks noGrp="1"/>
          </p:cNvSpPr>
          <p:nvPr>
            <p:ph type="body" sz="quarter" idx="68" hasCustomPrompt="1"/>
          </p:nvPr>
        </p:nvSpPr>
        <p:spPr>
          <a:xfrm>
            <a:off x="41390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18" name="Marcador de texto 83">
            <a:extLst>
              <a:ext uri="{FF2B5EF4-FFF2-40B4-BE49-F238E27FC236}">
                <a16:creationId xmlns:a16="http://schemas.microsoft.com/office/drawing/2014/main" id="{846ACD11-B8D6-D347-834E-2FFC4F767897}"/>
              </a:ext>
            </a:extLst>
          </p:cNvPr>
          <p:cNvSpPr>
            <a:spLocks noGrp="1"/>
          </p:cNvSpPr>
          <p:nvPr>
            <p:ph type="body" sz="quarter" idx="69" hasCustomPrompt="1"/>
          </p:nvPr>
        </p:nvSpPr>
        <p:spPr>
          <a:xfrm>
            <a:off x="32859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9" name="Marcador de texto 2">
            <a:extLst>
              <a:ext uri="{FF2B5EF4-FFF2-40B4-BE49-F238E27FC236}">
                <a16:creationId xmlns:a16="http://schemas.microsoft.com/office/drawing/2014/main" id="{85611C3A-E7BA-8741-B713-7ECF35C208CF}"/>
              </a:ext>
            </a:extLst>
          </p:cNvPr>
          <p:cNvSpPr>
            <a:spLocks noGrp="1"/>
          </p:cNvSpPr>
          <p:nvPr>
            <p:ph type="body" sz="quarter" idx="70" hasCustomPrompt="1"/>
          </p:nvPr>
        </p:nvSpPr>
        <p:spPr>
          <a:xfrm>
            <a:off x="33018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0" name="Marcador de texto 2">
            <a:extLst>
              <a:ext uri="{FF2B5EF4-FFF2-40B4-BE49-F238E27FC236}">
                <a16:creationId xmlns:a16="http://schemas.microsoft.com/office/drawing/2014/main" id="{3847668A-0F13-FD40-99C9-7D211293DC7B}"/>
              </a:ext>
            </a:extLst>
          </p:cNvPr>
          <p:cNvSpPr>
            <a:spLocks noGrp="1"/>
          </p:cNvSpPr>
          <p:nvPr>
            <p:ph type="body" sz="quarter" idx="71" hasCustomPrompt="1"/>
          </p:nvPr>
        </p:nvSpPr>
        <p:spPr>
          <a:xfrm>
            <a:off x="33018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1" name="Marcador de texto 83">
            <a:extLst>
              <a:ext uri="{FF2B5EF4-FFF2-40B4-BE49-F238E27FC236}">
                <a16:creationId xmlns:a16="http://schemas.microsoft.com/office/drawing/2014/main" id="{2A5ED1A7-3C9E-0A47-A8B4-C2B3AC78C142}"/>
              </a:ext>
            </a:extLst>
          </p:cNvPr>
          <p:cNvSpPr>
            <a:spLocks noGrp="1"/>
          </p:cNvSpPr>
          <p:nvPr>
            <p:ph type="body" sz="quarter" idx="72" hasCustomPrompt="1"/>
          </p:nvPr>
        </p:nvSpPr>
        <p:spPr>
          <a:xfrm>
            <a:off x="615870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2" name="Marcador de texto 2">
            <a:extLst>
              <a:ext uri="{FF2B5EF4-FFF2-40B4-BE49-F238E27FC236}">
                <a16:creationId xmlns:a16="http://schemas.microsoft.com/office/drawing/2014/main" id="{665B95A9-6987-F748-AD20-7165E5E8CEE2}"/>
              </a:ext>
            </a:extLst>
          </p:cNvPr>
          <p:cNvSpPr>
            <a:spLocks noGrp="1"/>
          </p:cNvSpPr>
          <p:nvPr>
            <p:ph type="body" sz="quarter" idx="73" hasCustomPrompt="1"/>
          </p:nvPr>
        </p:nvSpPr>
        <p:spPr>
          <a:xfrm>
            <a:off x="617462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3" name="Marcador de texto 2">
            <a:extLst>
              <a:ext uri="{FF2B5EF4-FFF2-40B4-BE49-F238E27FC236}">
                <a16:creationId xmlns:a16="http://schemas.microsoft.com/office/drawing/2014/main" id="{7991601E-FE13-004A-B235-1C7E12150DAE}"/>
              </a:ext>
            </a:extLst>
          </p:cNvPr>
          <p:cNvSpPr>
            <a:spLocks noGrp="1"/>
          </p:cNvSpPr>
          <p:nvPr>
            <p:ph type="body" sz="quarter" idx="74" hasCustomPrompt="1"/>
          </p:nvPr>
        </p:nvSpPr>
        <p:spPr>
          <a:xfrm>
            <a:off x="617462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4" name="Marcador de texto 83">
            <a:extLst>
              <a:ext uri="{FF2B5EF4-FFF2-40B4-BE49-F238E27FC236}">
                <a16:creationId xmlns:a16="http://schemas.microsoft.com/office/drawing/2014/main" id="{B55C8E76-6CFF-6040-8FA8-33F63C85CEBF}"/>
              </a:ext>
            </a:extLst>
          </p:cNvPr>
          <p:cNvSpPr>
            <a:spLocks noGrp="1"/>
          </p:cNvSpPr>
          <p:nvPr>
            <p:ph type="body" sz="quarter" idx="75" hasCustomPrompt="1"/>
          </p:nvPr>
        </p:nvSpPr>
        <p:spPr>
          <a:xfrm>
            <a:off x="90390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5" name="Marcador de texto 2">
            <a:extLst>
              <a:ext uri="{FF2B5EF4-FFF2-40B4-BE49-F238E27FC236}">
                <a16:creationId xmlns:a16="http://schemas.microsoft.com/office/drawing/2014/main" id="{69111C5F-2E5B-A941-97B9-DF3CB7452A8A}"/>
              </a:ext>
            </a:extLst>
          </p:cNvPr>
          <p:cNvSpPr>
            <a:spLocks noGrp="1"/>
          </p:cNvSpPr>
          <p:nvPr>
            <p:ph type="body" sz="quarter" idx="76" hasCustomPrompt="1"/>
          </p:nvPr>
        </p:nvSpPr>
        <p:spPr>
          <a:xfrm>
            <a:off x="90549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6" name="Marcador de texto 2">
            <a:extLst>
              <a:ext uri="{FF2B5EF4-FFF2-40B4-BE49-F238E27FC236}">
                <a16:creationId xmlns:a16="http://schemas.microsoft.com/office/drawing/2014/main" id="{E44F70FF-0454-5A49-B7FE-A299E03161D3}"/>
              </a:ext>
            </a:extLst>
          </p:cNvPr>
          <p:cNvSpPr>
            <a:spLocks noGrp="1"/>
          </p:cNvSpPr>
          <p:nvPr>
            <p:ph type="body" sz="quarter" idx="77" hasCustomPrompt="1"/>
          </p:nvPr>
        </p:nvSpPr>
        <p:spPr>
          <a:xfrm>
            <a:off x="90549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7" name="Marcador de texto 83">
            <a:extLst>
              <a:ext uri="{FF2B5EF4-FFF2-40B4-BE49-F238E27FC236}">
                <a16:creationId xmlns:a16="http://schemas.microsoft.com/office/drawing/2014/main" id="{C6EFC7DE-FDA3-344F-BA47-77E74A7AB00F}"/>
              </a:ext>
            </a:extLst>
          </p:cNvPr>
          <p:cNvSpPr>
            <a:spLocks noGrp="1"/>
          </p:cNvSpPr>
          <p:nvPr>
            <p:ph type="body" sz="quarter" idx="78" hasCustomPrompt="1"/>
          </p:nvPr>
        </p:nvSpPr>
        <p:spPr>
          <a:xfrm>
            <a:off x="39798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8" name="Marcador de texto 2">
            <a:extLst>
              <a:ext uri="{FF2B5EF4-FFF2-40B4-BE49-F238E27FC236}">
                <a16:creationId xmlns:a16="http://schemas.microsoft.com/office/drawing/2014/main" id="{DEDD6D48-A77A-1B42-A0A7-7C1FA8FB2361}"/>
              </a:ext>
            </a:extLst>
          </p:cNvPr>
          <p:cNvSpPr>
            <a:spLocks noGrp="1"/>
          </p:cNvSpPr>
          <p:nvPr>
            <p:ph type="body" sz="quarter" idx="79" hasCustomPrompt="1"/>
          </p:nvPr>
        </p:nvSpPr>
        <p:spPr>
          <a:xfrm>
            <a:off x="41390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9" name="Marcador de texto 2">
            <a:extLst>
              <a:ext uri="{FF2B5EF4-FFF2-40B4-BE49-F238E27FC236}">
                <a16:creationId xmlns:a16="http://schemas.microsoft.com/office/drawing/2014/main" id="{339E1E00-EF43-9842-A5D4-7D893A6A21DA}"/>
              </a:ext>
            </a:extLst>
          </p:cNvPr>
          <p:cNvSpPr>
            <a:spLocks noGrp="1"/>
          </p:cNvSpPr>
          <p:nvPr>
            <p:ph type="body" sz="quarter" idx="80" hasCustomPrompt="1"/>
          </p:nvPr>
        </p:nvSpPr>
        <p:spPr>
          <a:xfrm>
            <a:off x="41390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0" name="Marcador de texto 83">
            <a:extLst>
              <a:ext uri="{FF2B5EF4-FFF2-40B4-BE49-F238E27FC236}">
                <a16:creationId xmlns:a16="http://schemas.microsoft.com/office/drawing/2014/main" id="{3609BFF5-C0EC-C74B-BAC5-C6247F87A159}"/>
              </a:ext>
            </a:extLst>
          </p:cNvPr>
          <p:cNvSpPr>
            <a:spLocks noGrp="1"/>
          </p:cNvSpPr>
          <p:nvPr>
            <p:ph type="body" sz="quarter" idx="81" hasCustomPrompt="1"/>
          </p:nvPr>
        </p:nvSpPr>
        <p:spPr>
          <a:xfrm>
            <a:off x="32859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1" name="Marcador de texto 2">
            <a:extLst>
              <a:ext uri="{FF2B5EF4-FFF2-40B4-BE49-F238E27FC236}">
                <a16:creationId xmlns:a16="http://schemas.microsoft.com/office/drawing/2014/main" id="{A2D9B95A-6F51-704A-8164-AE4376A52455}"/>
              </a:ext>
            </a:extLst>
          </p:cNvPr>
          <p:cNvSpPr>
            <a:spLocks noGrp="1"/>
          </p:cNvSpPr>
          <p:nvPr>
            <p:ph type="body" sz="quarter" idx="82" hasCustomPrompt="1"/>
          </p:nvPr>
        </p:nvSpPr>
        <p:spPr>
          <a:xfrm>
            <a:off x="33018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2" name="Marcador de texto 2">
            <a:extLst>
              <a:ext uri="{FF2B5EF4-FFF2-40B4-BE49-F238E27FC236}">
                <a16:creationId xmlns:a16="http://schemas.microsoft.com/office/drawing/2014/main" id="{347D8AC6-F6F7-AB40-BDAE-DFA1A20F303C}"/>
              </a:ext>
            </a:extLst>
          </p:cNvPr>
          <p:cNvSpPr>
            <a:spLocks noGrp="1"/>
          </p:cNvSpPr>
          <p:nvPr>
            <p:ph type="body" sz="quarter" idx="83" hasCustomPrompt="1"/>
          </p:nvPr>
        </p:nvSpPr>
        <p:spPr>
          <a:xfrm>
            <a:off x="33018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3" name="Marcador de texto 83">
            <a:extLst>
              <a:ext uri="{FF2B5EF4-FFF2-40B4-BE49-F238E27FC236}">
                <a16:creationId xmlns:a16="http://schemas.microsoft.com/office/drawing/2014/main" id="{2175621C-7D22-9246-842E-EBEBA072199D}"/>
              </a:ext>
            </a:extLst>
          </p:cNvPr>
          <p:cNvSpPr>
            <a:spLocks noGrp="1"/>
          </p:cNvSpPr>
          <p:nvPr>
            <p:ph type="body" sz="quarter" idx="84" hasCustomPrompt="1"/>
          </p:nvPr>
        </p:nvSpPr>
        <p:spPr>
          <a:xfrm>
            <a:off x="615870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4" name="Marcador de texto 2">
            <a:extLst>
              <a:ext uri="{FF2B5EF4-FFF2-40B4-BE49-F238E27FC236}">
                <a16:creationId xmlns:a16="http://schemas.microsoft.com/office/drawing/2014/main" id="{857887B0-767A-9D43-9C2D-CFE8C77727A7}"/>
              </a:ext>
            </a:extLst>
          </p:cNvPr>
          <p:cNvSpPr>
            <a:spLocks noGrp="1"/>
          </p:cNvSpPr>
          <p:nvPr>
            <p:ph type="body" sz="quarter" idx="85" hasCustomPrompt="1"/>
          </p:nvPr>
        </p:nvSpPr>
        <p:spPr>
          <a:xfrm>
            <a:off x="617462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5" name="Marcador de texto 2">
            <a:extLst>
              <a:ext uri="{FF2B5EF4-FFF2-40B4-BE49-F238E27FC236}">
                <a16:creationId xmlns:a16="http://schemas.microsoft.com/office/drawing/2014/main" id="{79494816-53D2-E340-A80C-F39EE826D985}"/>
              </a:ext>
            </a:extLst>
          </p:cNvPr>
          <p:cNvSpPr>
            <a:spLocks noGrp="1"/>
          </p:cNvSpPr>
          <p:nvPr>
            <p:ph type="body" sz="quarter" idx="86" hasCustomPrompt="1"/>
          </p:nvPr>
        </p:nvSpPr>
        <p:spPr>
          <a:xfrm>
            <a:off x="617462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6" name="Marcador de texto 83">
            <a:extLst>
              <a:ext uri="{FF2B5EF4-FFF2-40B4-BE49-F238E27FC236}">
                <a16:creationId xmlns:a16="http://schemas.microsoft.com/office/drawing/2014/main" id="{E903AC53-87A3-6E4D-820F-7A4F85097C47}"/>
              </a:ext>
            </a:extLst>
          </p:cNvPr>
          <p:cNvSpPr>
            <a:spLocks noGrp="1"/>
          </p:cNvSpPr>
          <p:nvPr>
            <p:ph type="body" sz="quarter" idx="87" hasCustomPrompt="1"/>
          </p:nvPr>
        </p:nvSpPr>
        <p:spPr>
          <a:xfrm>
            <a:off x="90390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7" name="Marcador de texto 2">
            <a:extLst>
              <a:ext uri="{FF2B5EF4-FFF2-40B4-BE49-F238E27FC236}">
                <a16:creationId xmlns:a16="http://schemas.microsoft.com/office/drawing/2014/main" id="{46EEBF2D-185D-3F40-90DD-563D0093C87E}"/>
              </a:ext>
            </a:extLst>
          </p:cNvPr>
          <p:cNvSpPr>
            <a:spLocks noGrp="1"/>
          </p:cNvSpPr>
          <p:nvPr>
            <p:ph type="body" sz="quarter" idx="88" hasCustomPrompt="1"/>
          </p:nvPr>
        </p:nvSpPr>
        <p:spPr>
          <a:xfrm>
            <a:off x="90549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8" name="Marcador de texto 2">
            <a:extLst>
              <a:ext uri="{FF2B5EF4-FFF2-40B4-BE49-F238E27FC236}">
                <a16:creationId xmlns:a16="http://schemas.microsoft.com/office/drawing/2014/main" id="{F0CFAD44-F620-CD41-8005-F4C6AADCED77}"/>
              </a:ext>
            </a:extLst>
          </p:cNvPr>
          <p:cNvSpPr>
            <a:spLocks noGrp="1"/>
          </p:cNvSpPr>
          <p:nvPr>
            <p:ph type="body" sz="quarter" idx="89" hasCustomPrompt="1"/>
          </p:nvPr>
        </p:nvSpPr>
        <p:spPr>
          <a:xfrm>
            <a:off x="90549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Tree>
    <p:extLst>
      <p:ext uri="{BB962C8B-B14F-4D97-AF65-F5344CB8AC3E}">
        <p14:creationId xmlns:p14="http://schemas.microsoft.com/office/powerpoint/2010/main" val="279319855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Team_3">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400"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pic>
        <p:nvPicPr>
          <p:cNvPr id="30" name="Gráfico 29">
            <a:extLst>
              <a:ext uri="{FF2B5EF4-FFF2-40B4-BE49-F238E27FC236}">
                <a16:creationId xmlns:a16="http://schemas.microsoft.com/office/drawing/2014/main" id="{453AF884-B1B9-0C48-8FD4-D5D6E6285C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31" name="Marcador de texto 2">
            <a:extLst>
              <a:ext uri="{FF2B5EF4-FFF2-40B4-BE49-F238E27FC236}">
                <a16:creationId xmlns:a16="http://schemas.microsoft.com/office/drawing/2014/main" id="{B64CCC92-63D8-E34A-B1B1-C29FCBDE139E}"/>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20000"/>
                    <a:lumOff val="80000"/>
                  </a:schemeClr>
                </a:solidFill>
              </a:defRPr>
            </a:lvl1pPr>
          </a:lstStyle>
          <a:p>
            <a:pPr lvl="0"/>
            <a:r>
              <a:rPr lang="es-ES"/>
              <a:t>USO INTERNO RESTRINGIDO</a:t>
            </a:r>
          </a:p>
        </p:txBody>
      </p:sp>
    </p:spTree>
    <p:extLst>
      <p:ext uri="{BB962C8B-B14F-4D97-AF65-F5344CB8AC3E}">
        <p14:creationId xmlns:p14="http://schemas.microsoft.com/office/powerpoint/2010/main" val="1139634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53ADC201-6CCF-7040-9003-2487F24AA251}"/>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4061837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Interior">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3B45862-9E43-9940-8549-F0AC9E09F87A}"/>
              </a:ext>
            </a:extLst>
          </p:cNvPr>
          <p:cNvSpPr/>
          <p:nvPr userDrawn="1"/>
        </p:nvSpPr>
        <p:spPr>
          <a:xfrm>
            <a:off x="0" y="2994668"/>
            <a:ext cx="12192000" cy="38633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2">
            <a:extLst>
              <a:ext uri="{FF2B5EF4-FFF2-40B4-BE49-F238E27FC236}">
                <a16:creationId xmlns:a16="http://schemas.microsoft.com/office/drawing/2014/main" id="{2FF1FDC2-D46E-6C49-A565-EC6FC1D2AFF2}"/>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154048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9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0757"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5" y="366676"/>
            <a:ext cx="11260757"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6388" y="1632375"/>
            <a:ext cx="5040313" cy="2156988"/>
          </a:xfrm>
        </p:spPr>
        <p:txBody>
          <a:bodyPr/>
          <a:lstStyle/>
          <a:p>
            <a:pPr lvl="0"/>
            <a:r>
              <a:rPr lang="es-ES"/>
              <a:t>Objeto</a:t>
            </a:r>
          </a:p>
        </p:txBody>
      </p:sp>
      <p:sp>
        <p:nvSpPr>
          <p:cNvPr id="6" name="Marcador de contenido 6">
            <a:extLst>
              <a:ext uri="{FF2B5EF4-FFF2-40B4-BE49-F238E27FC236}">
                <a16:creationId xmlns:a16="http://schemas.microsoft.com/office/drawing/2014/main" id="{D3585285-DB0A-D049-AE19-C579B133D4DE}"/>
              </a:ext>
            </a:extLst>
          </p:cNvPr>
          <p:cNvSpPr>
            <a:spLocks noGrp="1"/>
          </p:cNvSpPr>
          <p:nvPr>
            <p:ph sz="quarter" idx="16" hasCustomPrompt="1"/>
          </p:nvPr>
        </p:nvSpPr>
        <p:spPr>
          <a:xfrm>
            <a:off x="525158" y="3874851"/>
            <a:ext cx="5031542" cy="2433874"/>
          </a:xfrm>
        </p:spPr>
        <p:txBody>
          <a:bodyPr/>
          <a:lstStyle/>
          <a:p>
            <a:pPr lvl="0"/>
            <a:r>
              <a:rPr lang="es-ES"/>
              <a:t>Objeto</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735638" y="1634623"/>
            <a:ext cx="5940425" cy="4674102"/>
          </a:xfrm>
        </p:spPr>
        <p:txBody>
          <a:bodyPr/>
          <a:lstStyle/>
          <a:p>
            <a:pPr lvl="0"/>
            <a:r>
              <a:rPr lang="es-ES"/>
              <a:t>Objeto</a:t>
            </a:r>
          </a:p>
        </p:txBody>
      </p:sp>
      <p:pic>
        <p:nvPicPr>
          <p:cNvPr id="12" name="Gráfico 11">
            <a:extLst>
              <a:ext uri="{FF2B5EF4-FFF2-40B4-BE49-F238E27FC236}">
                <a16:creationId xmlns:a16="http://schemas.microsoft.com/office/drawing/2014/main" id="{BCFF5F8B-A429-1045-9905-ED53E0E41D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680849D7-0063-AC44-AE00-A227F515AD8E}"/>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409341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7" y="624929"/>
            <a:ext cx="3701531"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7" y="366676"/>
            <a:ext cx="3701531" cy="198438"/>
          </a:xfrm>
        </p:spPr>
        <p:txBody>
          <a:bodyPr>
            <a:noAutofit/>
          </a:bodyPr>
          <a:lstStyle>
            <a:lvl1pPr marL="0" indent="0">
              <a:buNone/>
              <a:defRPr sz="1300" b="1" cap="all" baseline="0"/>
            </a:lvl1pPr>
          </a:lstStyle>
          <a:p>
            <a:pPr lvl="0"/>
            <a:r>
              <a:rPr lang="es-ES"/>
              <a:t>INSERT SUBHEADING</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4295776" y="366676"/>
            <a:ext cx="7380288" cy="5942049"/>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411905"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411904"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D2BA8632-997F-3F47-ABDB-2402CD834F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5" name="Marcador de texto 2">
            <a:extLst>
              <a:ext uri="{FF2B5EF4-FFF2-40B4-BE49-F238E27FC236}">
                <a16:creationId xmlns:a16="http://schemas.microsoft.com/office/drawing/2014/main" id="{9E55FAA0-F851-A34F-A62C-AE1C1C2656B9}"/>
              </a:ext>
            </a:extLst>
          </p:cNvPr>
          <p:cNvSpPr>
            <a:spLocks noGrp="1"/>
          </p:cNvSpPr>
          <p:nvPr>
            <p:ph type="body" sz="quarter" idx="18"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0568587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1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6" y="624929"/>
            <a:ext cx="5150682"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6" y="366676"/>
            <a:ext cx="5150682" cy="198438"/>
          </a:xfrm>
        </p:spPr>
        <p:txBody>
          <a:bodyPr>
            <a:noAutofit/>
          </a:bodyPr>
          <a:lstStyle>
            <a:lvl1pPr marL="0" indent="0">
              <a:buNone/>
              <a:defRPr sz="1300" b="1" cap="all" baseline="0"/>
            </a:lvl1pPr>
          </a:lstStyle>
          <a:p>
            <a:pPr lvl="0"/>
            <a:r>
              <a:rPr lang="es-ES"/>
              <a:t>INSERT SUBHEADING</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15144" y="1554855"/>
            <a:ext cx="7561262" cy="4673135"/>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8107199" y="1561007"/>
            <a:ext cx="3569657"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8107198" y="2277167"/>
            <a:ext cx="3569657"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F55F83C0-7004-434D-B73C-56FB99990B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5" name="Marcador de texto 2">
            <a:extLst>
              <a:ext uri="{FF2B5EF4-FFF2-40B4-BE49-F238E27FC236}">
                <a16:creationId xmlns:a16="http://schemas.microsoft.com/office/drawing/2014/main" id="{364E4008-824B-7441-B2C4-EB899FC5FED0}"/>
              </a:ext>
            </a:extLst>
          </p:cNvPr>
          <p:cNvSpPr>
            <a:spLocks noGrp="1"/>
          </p:cNvSpPr>
          <p:nvPr>
            <p:ph type="body" sz="quarter" idx="18"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347833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Fondo_Blanco_Titular_Azul">
    <p:bg>
      <p:bgPr>
        <a:solidFill>
          <a:schemeClr val="bg1"/>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2195D40-7462-8542-A18D-550DE9C8BAD4}"/>
              </a:ext>
            </a:extLst>
          </p:cNvPr>
          <p:cNvSpPr>
            <a:spLocks noGrp="1"/>
          </p:cNvSpPr>
          <p:nvPr>
            <p:ph type="title"/>
          </p:nvPr>
        </p:nvSpPr>
        <p:spPr>
          <a:xfrm>
            <a:off x="384432" y="2574617"/>
            <a:ext cx="9492761" cy="1325563"/>
          </a:xfrm>
          <a:noFill/>
        </p:spPr>
        <p:txBody>
          <a:bodyPr/>
          <a:lstStyle/>
          <a:p>
            <a:r>
              <a:rPr lang="es-ES"/>
              <a:t>Haga clic para modificar el estilo de título del patrón</a:t>
            </a:r>
          </a:p>
        </p:txBody>
      </p:sp>
      <p:sp>
        <p:nvSpPr>
          <p:cNvPr id="8" name="Marcador de texto 7">
            <a:extLst>
              <a:ext uri="{FF2B5EF4-FFF2-40B4-BE49-F238E27FC236}">
                <a16:creationId xmlns:a16="http://schemas.microsoft.com/office/drawing/2014/main" id="{C2B20351-182C-9541-9E5C-E0CD5149430F}"/>
              </a:ext>
            </a:extLst>
          </p:cNvPr>
          <p:cNvSpPr>
            <a:spLocks noGrp="1"/>
          </p:cNvSpPr>
          <p:nvPr>
            <p:ph type="body" sz="quarter" idx="10"/>
          </p:nvPr>
        </p:nvSpPr>
        <p:spPr>
          <a:xfrm>
            <a:off x="402700" y="4197813"/>
            <a:ext cx="9474494" cy="1087437"/>
          </a:xfrm>
        </p:spPr>
        <p:txBody>
          <a:bodyPr/>
          <a:lstStyle/>
          <a:p>
            <a:pPr lvl="0"/>
            <a:r>
              <a:rPr lang="es-ES"/>
              <a:t>Haga clic para modificar los estilos de texto del patrón</a:t>
            </a:r>
          </a:p>
        </p:txBody>
      </p:sp>
      <p:pic>
        <p:nvPicPr>
          <p:cNvPr id="9" name="Gráfico 8">
            <a:extLst>
              <a:ext uri="{FF2B5EF4-FFF2-40B4-BE49-F238E27FC236}">
                <a16:creationId xmlns:a16="http://schemas.microsoft.com/office/drawing/2014/main" id="{24A37FC6-CFAA-AA40-9AEC-EDB5AC61EE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0275" y="416193"/>
            <a:ext cx="1995194" cy="568123"/>
          </a:xfrm>
          <a:prstGeom prst="rect">
            <a:avLst/>
          </a:prstGeom>
        </p:spPr>
      </p:pic>
      <p:sp>
        <p:nvSpPr>
          <p:cNvPr id="10" name="Marcador de texto 7">
            <a:extLst>
              <a:ext uri="{FF2B5EF4-FFF2-40B4-BE49-F238E27FC236}">
                <a16:creationId xmlns:a16="http://schemas.microsoft.com/office/drawing/2014/main" id="{5E247BFB-65E8-D848-BCEB-FD300C1A4064}"/>
              </a:ext>
            </a:extLst>
          </p:cNvPr>
          <p:cNvSpPr>
            <a:spLocks noGrp="1"/>
          </p:cNvSpPr>
          <p:nvPr>
            <p:ph type="body" sz="quarter" idx="12" hasCustomPrompt="1"/>
          </p:nvPr>
        </p:nvSpPr>
        <p:spPr>
          <a:xfrm>
            <a:off x="402700" y="5949950"/>
            <a:ext cx="9492760" cy="361460"/>
          </a:xfrm>
        </p:spPr>
        <p:txBody>
          <a:bodyPr anchor="b">
            <a:normAutofit/>
          </a:bodyPr>
          <a:lstStyle>
            <a:lvl1pPr>
              <a:defRPr sz="1400">
                <a:solidFill>
                  <a:schemeClr val="accent1"/>
                </a:solidFill>
              </a:defRPr>
            </a:lvl1pPr>
          </a:lstStyle>
          <a:p>
            <a:pPr lvl="0"/>
            <a:r>
              <a:rPr lang="es-ES" err="1"/>
              <a:t>dd</a:t>
            </a:r>
            <a:r>
              <a:rPr lang="es-ES"/>
              <a:t>/mm/</a:t>
            </a:r>
            <a:r>
              <a:rPr lang="es-ES" err="1"/>
              <a:t>aa</a:t>
            </a:r>
            <a:r>
              <a:rPr lang="es-ES"/>
              <a:t> – Nombre de unidad</a:t>
            </a:r>
          </a:p>
        </p:txBody>
      </p:sp>
    </p:spTree>
    <p:extLst>
      <p:ext uri="{BB962C8B-B14F-4D97-AF65-F5344CB8AC3E}">
        <p14:creationId xmlns:p14="http://schemas.microsoft.com/office/powerpoint/2010/main" val="173983350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11268590"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a:prstGeom prst="rect">
            <a:avLst/>
          </a:prstGeo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11268591" cy="198438"/>
          </a:xfrm>
          <a:prstGeom prst="rect">
            <a:avLst/>
          </a:prstGeom>
        </p:spPr>
        <p:txBody>
          <a:bodyPr>
            <a:noAutofit/>
          </a:bodyPr>
          <a:lstStyle>
            <a:lvl1pPr marL="0" indent="0">
              <a:buNone/>
              <a:defRPr sz="1300" b="1" cap="all" baseline="0"/>
            </a:lvl1pPr>
          </a:lstStyle>
          <a:p>
            <a:pPr lvl="0"/>
            <a:r>
              <a:rPr lang="es-ES"/>
              <a:t>OVERLINE (zB KAPITELNAME)</a:t>
            </a:r>
          </a:p>
        </p:txBody>
      </p:sp>
      <p:pic>
        <p:nvPicPr>
          <p:cNvPr id="12" name="Grafik 11">
            <a:extLst>
              <a:ext uri="{FF2B5EF4-FFF2-40B4-BE49-F238E27FC236}">
                <a16:creationId xmlns:a16="http://schemas.microsoft.com/office/drawing/2014/main" id="{47C1D41E-2A9C-6948-A953-093755381490}"/>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55294" cy="232941"/>
          </a:xfrm>
          <a:prstGeom prst="rect">
            <a:avLst/>
          </a:prstGeom>
        </p:spPr>
      </p:pic>
    </p:spTree>
    <p:extLst>
      <p:ext uri="{BB962C8B-B14F-4D97-AF65-F5344CB8AC3E}">
        <p14:creationId xmlns:p14="http://schemas.microsoft.com/office/powerpoint/2010/main" val="2794546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lvl1pPr>
              <a:defRPr/>
            </a:lvl1pPr>
          </a:lstStyle>
          <a:p>
            <a:r>
              <a:rPr lang="es-ES"/>
              <a:t>Folientitel</a:t>
            </a:r>
            <a:br>
              <a:rPr lang="es-ES"/>
            </a:br>
            <a:r>
              <a:rPr lang="es-ES"/>
              <a:t>max 2 Zielen, 24pt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a:prstGeom prst="rect">
            <a:avLst/>
          </a:prstGeom>
        </p:spPr>
        <p:txBody>
          <a:bodyPr>
            <a:noAutofit/>
          </a:bodyPr>
          <a:lstStyle>
            <a:lvl1pPr marL="0" indent="0">
              <a:buNone/>
              <a:defRPr sz="1300" b="1" cap="all" baseline="0">
                <a:latin typeface="+mn-lt"/>
              </a:defRPr>
            </a:lvl1pPr>
          </a:lstStyle>
          <a:p>
            <a:pPr lvl="0"/>
            <a:r>
              <a:rPr lang="es-ES"/>
              <a:t>OVERLINE zB KAPITELNAME</a:t>
            </a:r>
          </a:p>
        </p:txBody>
      </p:sp>
      <p:pic>
        <p:nvPicPr>
          <p:cNvPr id="9" name="Grafik 8">
            <a:extLst>
              <a:ext uri="{FF2B5EF4-FFF2-40B4-BE49-F238E27FC236}">
                <a16:creationId xmlns:a16="http://schemas.microsoft.com/office/drawing/2014/main" id="{4CF7B376-6C40-774D-A21E-D60081563B3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656" cy="232941"/>
          </a:xfrm>
          <a:prstGeom prst="rect">
            <a:avLst/>
          </a:prstGeom>
        </p:spPr>
      </p:pic>
      <p:sp>
        <p:nvSpPr>
          <p:cNvPr id="10" name="Marcador de texto 12">
            <a:extLst>
              <a:ext uri="{FF2B5EF4-FFF2-40B4-BE49-F238E27FC236}">
                <a16:creationId xmlns:a16="http://schemas.microsoft.com/office/drawing/2014/main" id="{BD163313-47B2-4313-AD3D-BD3E5EED595A}"/>
              </a:ext>
            </a:extLst>
          </p:cNvPr>
          <p:cNvSpPr>
            <a:spLocks noGrp="1"/>
          </p:cNvSpPr>
          <p:nvPr>
            <p:ph type="body" sz="quarter" idx="16" hasCustomPrompt="1"/>
          </p:nvPr>
        </p:nvSpPr>
        <p:spPr>
          <a:xfrm>
            <a:off x="413359" y="1745320"/>
            <a:ext cx="3704934" cy="603600"/>
          </a:xfrm>
          <a:prstGeom prst="rect">
            <a:avLst/>
          </a:prstGeom>
        </p:spPr>
        <p:txBody>
          <a:bodyPr/>
          <a:lstStyle>
            <a:lvl1pPr marL="0" indent="0">
              <a:lnSpc>
                <a:spcPct val="100000"/>
              </a:lnSpc>
              <a:buNone/>
              <a:defRPr b="1">
                <a:solidFill>
                  <a:schemeClr val="tx1"/>
                </a:solidFill>
              </a:defRPr>
            </a:lvl1pPr>
          </a:lstStyle>
          <a:p>
            <a:pPr lvl="0"/>
            <a:r>
              <a:rPr lang="es-ES"/>
              <a:t>Zwischenüberschrift</a:t>
            </a:r>
            <a:br>
              <a:rPr lang="es-ES"/>
            </a:br>
            <a:r>
              <a:rPr lang="es-ES"/>
              <a:t>max 2 Zeilen 17 pt fett</a:t>
            </a:r>
          </a:p>
        </p:txBody>
      </p:sp>
      <p:sp>
        <p:nvSpPr>
          <p:cNvPr id="6" name="Textplatzhalter 5">
            <a:extLst>
              <a:ext uri="{FF2B5EF4-FFF2-40B4-BE49-F238E27FC236}">
                <a16:creationId xmlns:a16="http://schemas.microsoft.com/office/drawing/2014/main" id="{30DE43BB-5E89-4C33-9E2D-2D5A7C70E81F}"/>
              </a:ext>
            </a:extLst>
          </p:cNvPr>
          <p:cNvSpPr>
            <a:spLocks noGrp="1"/>
          </p:cNvSpPr>
          <p:nvPr>
            <p:ph type="body" sz="quarter" idx="17"/>
          </p:nvPr>
        </p:nvSpPr>
        <p:spPr>
          <a:xfrm>
            <a:off x="417513" y="2457724"/>
            <a:ext cx="11258550" cy="37906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6683234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lvl1pPr>
              <a:defRPr/>
            </a:lvl1pPr>
          </a:lstStyle>
          <a:p>
            <a:r>
              <a:rPr lang="es-ES"/>
              <a:t>Folientitel</a:t>
            </a:r>
            <a:br>
              <a:rPr lang="es-ES"/>
            </a:br>
            <a:r>
              <a:rPr lang="es-ES"/>
              <a:t>max 2 Zielen, 24pt</a:t>
            </a:r>
          </a:p>
        </p:txBody>
      </p:sp>
      <p:pic>
        <p:nvPicPr>
          <p:cNvPr id="9" name="Grafik 8">
            <a:extLst>
              <a:ext uri="{FF2B5EF4-FFF2-40B4-BE49-F238E27FC236}">
                <a16:creationId xmlns:a16="http://schemas.microsoft.com/office/drawing/2014/main" id="{4CF7B376-6C40-774D-A21E-D60081563B3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0739" cy="232941"/>
          </a:xfrm>
          <a:prstGeom prst="rect">
            <a:avLst/>
          </a:prstGeom>
        </p:spPr>
      </p:pic>
      <p:sp>
        <p:nvSpPr>
          <p:cNvPr id="15" name="Marcador de texto 12">
            <a:extLst>
              <a:ext uri="{FF2B5EF4-FFF2-40B4-BE49-F238E27FC236}">
                <a16:creationId xmlns:a16="http://schemas.microsoft.com/office/drawing/2014/main" id="{F06BA176-7DE3-4983-AFF5-8186A9D574EC}"/>
              </a:ext>
            </a:extLst>
          </p:cNvPr>
          <p:cNvSpPr>
            <a:spLocks noGrp="1"/>
          </p:cNvSpPr>
          <p:nvPr>
            <p:ph type="body" sz="quarter" idx="16" hasCustomPrompt="1"/>
          </p:nvPr>
        </p:nvSpPr>
        <p:spPr>
          <a:xfrm>
            <a:off x="402462" y="3149423"/>
            <a:ext cx="5333177" cy="363820"/>
          </a:xfrm>
          <a:prstGeom prst="rect">
            <a:avLst/>
          </a:prstGeom>
        </p:spPr>
        <p:txBody>
          <a:bodyPr/>
          <a:lstStyle>
            <a:lvl1pPr marL="0" indent="0">
              <a:lnSpc>
                <a:spcPct val="100000"/>
              </a:lnSpc>
              <a:buNone/>
              <a:defRPr b="1">
                <a:solidFill>
                  <a:schemeClr val="tx1"/>
                </a:solidFill>
              </a:defRPr>
            </a:lvl1pPr>
          </a:lstStyle>
          <a:p>
            <a:pPr lvl="0"/>
            <a:r>
              <a:rPr lang="es-ES"/>
              <a:t>Zwischenüberschrift</a:t>
            </a:r>
          </a:p>
        </p:txBody>
      </p:sp>
      <p:sp>
        <p:nvSpPr>
          <p:cNvPr id="17" name="Textplatzhalter 5">
            <a:extLst>
              <a:ext uri="{FF2B5EF4-FFF2-40B4-BE49-F238E27FC236}">
                <a16:creationId xmlns:a16="http://schemas.microsoft.com/office/drawing/2014/main" id="{3CF79398-BC31-4F3A-BCF2-47808C695ADC}"/>
              </a:ext>
            </a:extLst>
          </p:cNvPr>
          <p:cNvSpPr>
            <a:spLocks noGrp="1"/>
          </p:cNvSpPr>
          <p:nvPr>
            <p:ph type="body" sz="quarter" idx="18"/>
          </p:nvPr>
        </p:nvSpPr>
        <p:spPr>
          <a:xfrm>
            <a:off x="402462" y="1740662"/>
            <a:ext cx="5318125" cy="134096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19" name="Marcador de texto 12">
            <a:extLst>
              <a:ext uri="{FF2B5EF4-FFF2-40B4-BE49-F238E27FC236}">
                <a16:creationId xmlns:a16="http://schemas.microsoft.com/office/drawing/2014/main" id="{BB527D29-F7D5-41CD-8BA0-953EE4854266}"/>
              </a:ext>
            </a:extLst>
          </p:cNvPr>
          <p:cNvSpPr>
            <a:spLocks noGrp="1"/>
          </p:cNvSpPr>
          <p:nvPr>
            <p:ph type="body" sz="quarter" idx="20" hasCustomPrompt="1"/>
          </p:nvPr>
        </p:nvSpPr>
        <p:spPr>
          <a:xfrm>
            <a:off x="6348411" y="3155812"/>
            <a:ext cx="5318363" cy="363820"/>
          </a:xfrm>
          <a:prstGeom prst="rect">
            <a:avLst/>
          </a:prstGeom>
        </p:spPr>
        <p:txBody>
          <a:bodyPr/>
          <a:lstStyle>
            <a:lvl1pPr marL="0" indent="0">
              <a:lnSpc>
                <a:spcPct val="100000"/>
              </a:lnSpc>
              <a:buNone/>
              <a:defRPr b="1">
                <a:solidFill>
                  <a:schemeClr val="tx1"/>
                </a:solidFill>
              </a:defRPr>
            </a:lvl1pPr>
          </a:lstStyle>
          <a:p>
            <a:pPr lvl="0"/>
            <a:r>
              <a:rPr lang="es-ES"/>
              <a:t>Zwischenüberschrift</a:t>
            </a:r>
          </a:p>
        </p:txBody>
      </p:sp>
      <p:sp>
        <p:nvSpPr>
          <p:cNvPr id="20" name="Textplatzhalter 5">
            <a:extLst>
              <a:ext uri="{FF2B5EF4-FFF2-40B4-BE49-F238E27FC236}">
                <a16:creationId xmlns:a16="http://schemas.microsoft.com/office/drawing/2014/main" id="{E5A355E5-B7AD-415F-A4AB-3C447BD1A99A}"/>
              </a:ext>
            </a:extLst>
          </p:cNvPr>
          <p:cNvSpPr>
            <a:spLocks noGrp="1"/>
          </p:cNvSpPr>
          <p:nvPr>
            <p:ph type="body" sz="quarter" idx="21"/>
          </p:nvPr>
        </p:nvSpPr>
        <p:spPr>
          <a:xfrm>
            <a:off x="6348650" y="1747051"/>
            <a:ext cx="5318125" cy="134096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5" name="Textplatzhalter 4">
            <a:extLst>
              <a:ext uri="{FF2B5EF4-FFF2-40B4-BE49-F238E27FC236}">
                <a16:creationId xmlns:a16="http://schemas.microsoft.com/office/drawing/2014/main" id="{065FBDCB-C700-4E12-8DBB-9250E64B0F4E}"/>
              </a:ext>
            </a:extLst>
          </p:cNvPr>
          <p:cNvSpPr>
            <a:spLocks noGrp="1"/>
          </p:cNvSpPr>
          <p:nvPr>
            <p:ph type="body" sz="quarter" idx="22"/>
          </p:nvPr>
        </p:nvSpPr>
        <p:spPr>
          <a:xfrm>
            <a:off x="402461" y="3587750"/>
            <a:ext cx="5333177" cy="2667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1" name="Textplatzhalter 20">
            <a:extLst>
              <a:ext uri="{FF2B5EF4-FFF2-40B4-BE49-F238E27FC236}">
                <a16:creationId xmlns:a16="http://schemas.microsoft.com/office/drawing/2014/main" id="{2691B310-20B0-40AA-B12D-FDCF5A2C7284}"/>
              </a:ext>
            </a:extLst>
          </p:cNvPr>
          <p:cNvSpPr>
            <a:spLocks noGrp="1"/>
          </p:cNvSpPr>
          <p:nvPr>
            <p:ph type="body" sz="quarter" idx="23"/>
          </p:nvPr>
        </p:nvSpPr>
        <p:spPr>
          <a:xfrm>
            <a:off x="6348175" y="3587751"/>
            <a:ext cx="5318363" cy="2667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3" name="Marcador de texto 18">
            <a:extLst>
              <a:ext uri="{FF2B5EF4-FFF2-40B4-BE49-F238E27FC236}">
                <a16:creationId xmlns:a16="http://schemas.microsoft.com/office/drawing/2014/main" id="{E2EC4260-DEE1-42DF-86CE-9AFEC9F81131}"/>
              </a:ext>
            </a:extLst>
          </p:cNvPr>
          <p:cNvSpPr>
            <a:spLocks noGrp="1"/>
          </p:cNvSpPr>
          <p:nvPr>
            <p:ph type="body" sz="quarter" idx="14" hasCustomPrompt="1"/>
          </p:nvPr>
        </p:nvSpPr>
        <p:spPr>
          <a:xfrm>
            <a:off x="418631" y="354659"/>
            <a:ext cx="11259303" cy="198438"/>
          </a:xfrm>
          <a:prstGeom prst="rect">
            <a:avLst/>
          </a:prstGeom>
        </p:spPr>
        <p:txBody>
          <a:bodyPr vert="horz" lIns="91440" tIns="45720" rIns="91440" bIns="45720" rtlCol="0">
            <a:noAutofit/>
          </a:bodyPr>
          <a:lstStyle>
            <a:lvl1pPr>
              <a:defRPr lang="es-ES" sz="1300" b="1" cap="all" dirty="0"/>
            </a:lvl1pPr>
          </a:lstStyle>
          <a:p>
            <a:pPr lvl="0"/>
            <a:r>
              <a:rPr lang="es-ES"/>
              <a:t>OVERLINE zB KAPITELNAME</a:t>
            </a:r>
          </a:p>
        </p:txBody>
      </p:sp>
    </p:spTree>
    <p:extLst>
      <p:ext uri="{BB962C8B-B14F-4D97-AF65-F5344CB8AC3E}">
        <p14:creationId xmlns:p14="http://schemas.microsoft.com/office/powerpoint/2010/main" val="270880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Con_Numero">
    <p:bg>
      <p:bgPr>
        <a:solidFill>
          <a:schemeClr val="accent5"/>
        </a:solidFill>
        <a:effectLst/>
      </p:bgPr>
    </p:bg>
    <p:spTree>
      <p:nvGrpSpPr>
        <p:cNvPr id="1" name=""/>
        <p:cNvGrpSpPr/>
        <p:nvPr/>
      </p:nvGrpSpPr>
      <p:grpSpPr>
        <a:xfrm>
          <a:off x="0" y="0"/>
          <a:ext cx="0" cy="0"/>
          <a:chOff x="0" y="0"/>
          <a:chExt cx="0" cy="0"/>
        </a:xfrm>
      </p:grpSpPr>
      <p:sp>
        <p:nvSpPr>
          <p:cNvPr id="7" name="Título 5">
            <a:extLst>
              <a:ext uri="{FF2B5EF4-FFF2-40B4-BE49-F238E27FC236}">
                <a16:creationId xmlns:a16="http://schemas.microsoft.com/office/drawing/2014/main" id="{39F8226E-E282-6E49-8A71-65A0345022F7}"/>
              </a:ext>
            </a:extLst>
          </p:cNvPr>
          <p:cNvSpPr>
            <a:spLocks noGrp="1"/>
          </p:cNvSpPr>
          <p:nvPr>
            <p:ph type="title"/>
          </p:nvPr>
        </p:nvSpPr>
        <p:spPr>
          <a:xfrm>
            <a:off x="381996" y="1490182"/>
            <a:ext cx="6613037" cy="1325563"/>
          </a:xfrm>
          <a:noFill/>
        </p:spPr>
        <p:txBody>
          <a:bodyPr/>
          <a:lstStyle>
            <a:lvl1pPr>
              <a:defRPr>
                <a:solidFill>
                  <a:schemeClr val="accent5">
                    <a:lumMod val="40000"/>
                    <a:lumOff val="60000"/>
                  </a:schemeClr>
                </a:solidFill>
              </a:defRPr>
            </a:lvl1pPr>
          </a:lstStyle>
          <a:p>
            <a:r>
              <a:rPr lang="es-ES"/>
              <a:t>Haga clic para modificar</a:t>
            </a:r>
          </a:p>
        </p:txBody>
      </p:sp>
      <p:sp>
        <p:nvSpPr>
          <p:cNvPr id="9" name="Marcador de texto 7">
            <a:extLst>
              <a:ext uri="{FF2B5EF4-FFF2-40B4-BE49-F238E27FC236}">
                <a16:creationId xmlns:a16="http://schemas.microsoft.com/office/drawing/2014/main" id="{1A2A5620-AEF3-4042-A19F-60DAB428877B}"/>
              </a:ext>
            </a:extLst>
          </p:cNvPr>
          <p:cNvSpPr>
            <a:spLocks noGrp="1"/>
          </p:cNvSpPr>
          <p:nvPr>
            <p:ph type="body" sz="quarter" idx="10"/>
          </p:nvPr>
        </p:nvSpPr>
        <p:spPr>
          <a:xfrm>
            <a:off x="400264" y="3113378"/>
            <a:ext cx="6613037" cy="1087437"/>
          </a:xfrm>
        </p:spPr>
        <p:txBody>
          <a:bodyPr/>
          <a:lstStyle>
            <a:lvl1pPr>
              <a:defRPr baseline="0">
                <a:solidFill>
                  <a:schemeClr val="accent5">
                    <a:lumMod val="40000"/>
                    <a:lumOff val="60000"/>
                  </a:schemeClr>
                </a:solidFill>
              </a:defRPr>
            </a:lvl1pPr>
          </a:lstStyle>
          <a:p>
            <a:pPr lvl="0"/>
            <a:r>
              <a:rPr lang="es-ES"/>
              <a:t>Haga clic para modificar</a:t>
            </a:r>
          </a:p>
        </p:txBody>
      </p:sp>
      <p:sp>
        <p:nvSpPr>
          <p:cNvPr id="6" name="Marcador de texto 5">
            <a:extLst>
              <a:ext uri="{FF2B5EF4-FFF2-40B4-BE49-F238E27FC236}">
                <a16:creationId xmlns:a16="http://schemas.microsoft.com/office/drawing/2014/main" id="{42B4C642-AD83-E048-B9D3-0C11F037BDC1}"/>
              </a:ext>
            </a:extLst>
          </p:cNvPr>
          <p:cNvSpPr>
            <a:spLocks noGrp="1"/>
          </p:cNvSpPr>
          <p:nvPr>
            <p:ph type="body" sz="quarter" idx="11" hasCustomPrompt="1"/>
          </p:nvPr>
        </p:nvSpPr>
        <p:spPr>
          <a:xfrm>
            <a:off x="6922181" y="1014642"/>
            <a:ext cx="5269819" cy="4695825"/>
          </a:xfrm>
        </p:spPr>
        <p:txBody>
          <a:bodyPr>
            <a:noAutofit/>
          </a:bodyPr>
          <a:lstStyle>
            <a:lvl1pPr>
              <a:defRPr sz="34000" b="0">
                <a:solidFill>
                  <a:schemeClr val="accent5">
                    <a:lumMod val="40000"/>
                    <a:lumOff val="60000"/>
                  </a:schemeClr>
                </a:solidFill>
              </a:defRPr>
            </a:lvl1pPr>
          </a:lstStyle>
          <a:p>
            <a:pPr lvl="0"/>
            <a:r>
              <a:rPr lang="es-ES"/>
              <a:t>02</a:t>
            </a:r>
          </a:p>
        </p:txBody>
      </p:sp>
    </p:spTree>
    <p:extLst>
      <p:ext uri="{BB962C8B-B14F-4D97-AF65-F5344CB8AC3E}">
        <p14:creationId xmlns:p14="http://schemas.microsoft.com/office/powerpoint/2010/main" val="33274978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exto_Enfasis_Fondo_Blanc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lvl1pPr>
          </a:lstStyle>
          <a:p>
            <a:r>
              <a:rPr lang="es-ES"/>
              <a:t>Headline</a:t>
            </a:r>
            <a:br>
              <a:rPr lang="es-ES"/>
            </a:br>
            <a:r>
              <a:rPr lang="es-ES"/>
              <a:t>max 2 Zeilen, 50pt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a:prstGeom prst="rect">
            <a:avLst/>
          </a:prstGeom>
        </p:spPr>
        <p:txBody>
          <a:bodyPr>
            <a:noAutofit/>
          </a:bodyPr>
          <a:lstStyle>
            <a:lvl1pPr>
              <a:defRPr sz="5000" b="1">
                <a:solidFill>
                  <a:schemeClr val="tx1">
                    <a:lumMod val="60000"/>
                    <a:lumOff val="40000"/>
                  </a:schemeClr>
                </a:solidFill>
              </a:defRPr>
            </a:lvl1pPr>
            <a:lvl2pPr>
              <a:defRPr sz="5000" b="1"/>
            </a:lvl2pPr>
            <a:lvl3pPr>
              <a:defRPr sz="5000" b="1"/>
            </a:lvl3pPr>
            <a:lvl4pPr>
              <a:defRPr sz="5000" b="1"/>
            </a:lvl4pPr>
            <a:lvl5pPr>
              <a:defRPr sz="5000" b="1"/>
            </a:lvl5pPr>
          </a:lstStyle>
          <a:p>
            <a:pPr lvl="0"/>
            <a:r>
              <a:rPr lang="es-ES"/>
              <a:t>Message</a:t>
            </a:r>
          </a:p>
        </p:txBody>
      </p:sp>
      <p:pic>
        <p:nvPicPr>
          <p:cNvPr id="7" name="Grafik 6">
            <a:extLst>
              <a:ext uri="{FF2B5EF4-FFF2-40B4-BE49-F238E27FC236}">
                <a16:creationId xmlns:a16="http://schemas.microsoft.com/office/drawing/2014/main" id="{0047A089-DFCD-B946-8E45-966FDBAC433A}"/>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656" cy="232941"/>
          </a:xfrm>
          <a:prstGeom prst="rect">
            <a:avLst/>
          </a:prstGeom>
        </p:spPr>
      </p:pic>
    </p:spTree>
    <p:extLst>
      <p:ext uri="{BB962C8B-B14F-4D97-AF65-F5344CB8AC3E}">
        <p14:creationId xmlns:p14="http://schemas.microsoft.com/office/powerpoint/2010/main" val="32262347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Texto_Enfasis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solidFill>
                  <a:schemeClr val="bg1"/>
                </a:solidFill>
              </a:defRPr>
            </a:lvl1pPr>
          </a:lstStyle>
          <a:p>
            <a:r>
              <a:rPr lang="es-ES"/>
              <a:t>Headline</a:t>
            </a:r>
            <a:br>
              <a:rPr lang="es-ES"/>
            </a:br>
            <a:r>
              <a:rPr lang="es-ES"/>
              <a:t>max 2 Zeilen, 50pt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a:prstGeom prst="rect">
            <a:avLst/>
          </a:prstGeom>
        </p:spPr>
        <p:txBody>
          <a:bodyPr>
            <a:noAutofit/>
          </a:bodyPr>
          <a:lstStyle>
            <a:lvl1pPr>
              <a:defRPr sz="5000" b="1">
                <a:solidFill>
                  <a:schemeClr val="accent1">
                    <a:lumMod val="40000"/>
                    <a:lumOff val="60000"/>
                  </a:schemeClr>
                </a:solidFill>
              </a:defRPr>
            </a:lvl1pPr>
            <a:lvl2pPr>
              <a:defRPr sz="5000" b="1"/>
            </a:lvl2pPr>
            <a:lvl3pPr>
              <a:defRPr sz="5000" b="1"/>
            </a:lvl3pPr>
            <a:lvl4pPr>
              <a:defRPr sz="5000" b="1"/>
            </a:lvl4pPr>
            <a:lvl5pPr>
              <a:defRPr sz="5000" b="1"/>
            </a:lvl5pPr>
          </a:lstStyle>
          <a:p>
            <a:pPr lvl="0"/>
            <a:r>
              <a:rPr lang="es-ES"/>
              <a:t>Message</a:t>
            </a:r>
          </a:p>
        </p:txBody>
      </p:sp>
      <p:pic>
        <p:nvPicPr>
          <p:cNvPr id="7" name="Grafik 6">
            <a:extLst>
              <a:ext uri="{FF2B5EF4-FFF2-40B4-BE49-F238E27FC236}">
                <a16:creationId xmlns:a16="http://schemas.microsoft.com/office/drawing/2014/main" id="{5CD79FB0-A438-D044-AE1E-407B4DFFD81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6170" y="6410516"/>
            <a:ext cx="726781" cy="232941"/>
          </a:xfrm>
          <a:prstGeom prst="rect">
            <a:avLst/>
          </a:prstGeom>
        </p:spPr>
      </p:pic>
    </p:spTree>
    <p:extLst>
      <p:ext uri="{BB962C8B-B14F-4D97-AF65-F5344CB8AC3E}">
        <p14:creationId xmlns:p14="http://schemas.microsoft.com/office/powerpoint/2010/main" val="4998433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Txt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lvl1p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20978" y="2461480"/>
            <a:ext cx="4595520" cy="2717800"/>
          </a:xfrm>
          <a:prstGeom prst="rect">
            <a:avLst/>
          </a:prstGeom>
        </p:spPr>
        <p:txBody>
          <a:bodyPr wrap="square">
            <a:noAutofit/>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0" name="Grafik 9">
            <a:extLst>
              <a:ext uri="{FF2B5EF4-FFF2-40B4-BE49-F238E27FC236}">
                <a16:creationId xmlns:a16="http://schemas.microsoft.com/office/drawing/2014/main" id="{C44FE88B-F28C-8441-A3AE-B5F451009F2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656" cy="232941"/>
          </a:xfrm>
          <a:prstGeom prst="rect">
            <a:avLst/>
          </a:prstGeom>
        </p:spPr>
      </p:pic>
    </p:spTree>
    <p:extLst>
      <p:ext uri="{BB962C8B-B14F-4D97-AF65-F5344CB8AC3E}">
        <p14:creationId xmlns:p14="http://schemas.microsoft.com/office/powerpoint/2010/main" val="13699161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xt_Imagen_Redonda">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70B12B-8EC8-A743-A48B-40F9957BD415}"/>
              </a:ext>
            </a:extLst>
          </p:cNvPr>
          <p:cNvSpPr/>
          <p:nvPr userDrawn="1"/>
        </p:nvSpPr>
        <p:spPr>
          <a:xfrm>
            <a:off x="5375275" y="549275"/>
            <a:ext cx="5764188" cy="5764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20978" y="2461480"/>
            <a:ext cx="4595520" cy="2717800"/>
          </a:xfrm>
          <a:prstGeom prst="rect">
            <a:avLst/>
          </a:prstGeom>
        </p:spPr>
        <p:txBody>
          <a:bodyPr wrap="square">
            <a:noAutofit/>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7"/>
            <a:ext cx="5746065" cy="5764188"/>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1" name="Grafik 10">
            <a:extLst>
              <a:ext uri="{FF2B5EF4-FFF2-40B4-BE49-F238E27FC236}">
                <a16:creationId xmlns:a16="http://schemas.microsoft.com/office/drawing/2014/main" id="{BDA3A9D1-254C-3E4B-9964-C85582BBD885}"/>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0739" cy="232941"/>
          </a:xfrm>
          <a:prstGeom prst="rect">
            <a:avLst/>
          </a:prstGeom>
        </p:spPr>
      </p:pic>
    </p:spTree>
    <p:extLst>
      <p:ext uri="{BB962C8B-B14F-4D97-AF65-F5344CB8AC3E}">
        <p14:creationId xmlns:p14="http://schemas.microsoft.com/office/powerpoint/2010/main" val="31035879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Txt_Imagen_Redonda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solidFill>
                  <a:schemeClr val="bg1"/>
                </a:solidFill>
              </a:defRPr>
            </a:lvl1pPr>
          </a:lstStyle>
          <a:p>
            <a:r>
              <a:rPr lang="de-DE"/>
              <a:t>Folientitel</a:t>
            </a:r>
            <a:br>
              <a:rPr lang="de-DE"/>
            </a:br>
            <a:r>
              <a:rPr lang="de-DE" err="1"/>
              <a:t>max</a:t>
            </a:r>
            <a:r>
              <a:rPr lang="de-DE"/>
              <a:t> 2 Zeilen, 24pt</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a:prstGeom prst="rect">
            <a:avLst/>
          </a:prstGeom>
        </p:spPr>
        <p:txBody>
          <a:bodyPr/>
          <a:lstStyle>
            <a:lvl1pPr marL="0" indent="0">
              <a:buNone/>
              <a:defRPr b="1">
                <a:solidFill>
                  <a:schemeClr val="bg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20977" y="2461480"/>
            <a:ext cx="4595521" cy="2717800"/>
          </a:xfrm>
          <a:prstGeom prst="rect">
            <a:avLst/>
          </a:prstGeo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6" cy="198438"/>
          </a:xfrm>
          <a:prstGeom prst="rect">
            <a:avLst/>
          </a:prstGeom>
        </p:spPr>
        <p:txBody>
          <a:bodyPr>
            <a:noAutofit/>
          </a:bodyPr>
          <a:lstStyle>
            <a:lvl1pPr marL="0" indent="0">
              <a:buNone/>
              <a:defRPr sz="1300" b="1" cap="all" baseline="0">
                <a:solidFill>
                  <a:schemeClr val="bg1"/>
                </a:solidFill>
              </a:defRPr>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s-ES"/>
              <a:t>Inserte </a:t>
            </a:r>
            <a:r>
              <a:rPr lang="es-ES" err="1"/>
              <a:t>imágen</a:t>
            </a:r>
            <a:endParaRPr lang="es-ES"/>
          </a:p>
        </p:txBody>
      </p:sp>
      <p:pic>
        <p:nvPicPr>
          <p:cNvPr id="10" name="Grafik 9">
            <a:extLst>
              <a:ext uri="{FF2B5EF4-FFF2-40B4-BE49-F238E27FC236}">
                <a16:creationId xmlns:a16="http://schemas.microsoft.com/office/drawing/2014/main" id="{302DDEBF-734C-EB47-BAA4-638650712C4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6171" y="6410516"/>
            <a:ext cx="738656" cy="232941"/>
          </a:xfrm>
          <a:prstGeom prst="rect">
            <a:avLst/>
          </a:prstGeom>
        </p:spPr>
      </p:pic>
    </p:spTree>
    <p:extLst>
      <p:ext uri="{BB962C8B-B14F-4D97-AF65-F5344CB8AC3E}">
        <p14:creationId xmlns:p14="http://schemas.microsoft.com/office/powerpoint/2010/main" val="12584872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Texto_Con_Imagen_Cuadra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3704934"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13358"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3704934"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0" name="Marcador de posición de imagen 9">
            <a:extLst>
              <a:ext uri="{FF2B5EF4-FFF2-40B4-BE49-F238E27FC236}">
                <a16:creationId xmlns:a16="http://schemas.microsoft.com/office/drawing/2014/main" id="{D24A2D91-FE07-DD4B-8E90-1BD3F7A378A9}"/>
              </a:ext>
            </a:extLst>
          </p:cNvPr>
          <p:cNvSpPr>
            <a:spLocks noGrp="1"/>
          </p:cNvSpPr>
          <p:nvPr>
            <p:ph type="pic" sz="quarter" idx="15" hasCustomPrompt="1"/>
          </p:nvPr>
        </p:nvSpPr>
        <p:spPr>
          <a:xfrm>
            <a:off x="4295775" y="549275"/>
            <a:ext cx="7379970" cy="5759450"/>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1" name="Grafik 10">
            <a:extLst>
              <a:ext uri="{FF2B5EF4-FFF2-40B4-BE49-F238E27FC236}">
                <a16:creationId xmlns:a16="http://schemas.microsoft.com/office/drawing/2014/main" id="{ECEA354F-C140-8A4A-9CE6-42D0381F98D9}"/>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226" cy="232941"/>
          </a:xfrm>
          <a:prstGeom prst="rect">
            <a:avLst/>
          </a:prstGeom>
        </p:spPr>
      </p:pic>
    </p:spTree>
    <p:extLst>
      <p:ext uri="{BB962C8B-B14F-4D97-AF65-F5344CB8AC3E}">
        <p14:creationId xmlns:p14="http://schemas.microsoft.com/office/powerpoint/2010/main" val="40512657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Texto_Con_Imagenes_Cuadrad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11251681" cy="800944"/>
          </a:xfrm>
        </p:spPr>
        <p:txBody>
          <a:bodyPr/>
          <a:lstStyle/>
          <a:p>
            <a:r>
              <a:rPr lang="es-ES"/>
              <a:t>Folientitel</a:t>
            </a:r>
            <a:br>
              <a:rPr lang="es-ES"/>
            </a:br>
            <a:r>
              <a:rPr lang="es-ES"/>
              <a:t>max 2 Zeilen, 24pt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1125168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2" name="Marcador de posición de imagen 9">
            <a:extLst>
              <a:ext uri="{FF2B5EF4-FFF2-40B4-BE49-F238E27FC236}">
                <a16:creationId xmlns:a16="http://schemas.microsoft.com/office/drawing/2014/main" id="{AE166127-948E-434C-90AC-DEE04C3D91AF}"/>
              </a:ext>
            </a:extLst>
          </p:cNvPr>
          <p:cNvSpPr>
            <a:spLocks noGrp="1"/>
          </p:cNvSpPr>
          <p:nvPr>
            <p:ph type="pic" sz="quarter" idx="17" hasCustomPrompt="1"/>
          </p:nvPr>
        </p:nvSpPr>
        <p:spPr>
          <a:xfrm>
            <a:off x="515938" y="1628776"/>
            <a:ext cx="5508626" cy="4679949"/>
          </a:xfrm>
          <a:prstGeom prst="rect">
            <a:avLst/>
          </a:prstGeom>
          <a:solidFill>
            <a:schemeClr val="accent1">
              <a:lumMod val="20000"/>
              <a:lumOff val="80000"/>
            </a:schemeClr>
          </a:solidFill>
        </p:spPr>
        <p:txBody>
          <a:bodyPr anchor="ctr">
            <a:normAutofit/>
          </a:bodyPr>
          <a:lstStyle>
            <a:lvl1pPr algn="ctr">
              <a:defRPr sz="1600"/>
            </a:lvl1pPr>
          </a:lstStyle>
          <a:p>
            <a:r>
              <a:rPr lang="es-ES"/>
              <a:t>Imagen </a:t>
            </a:r>
          </a:p>
        </p:txBody>
      </p:sp>
      <p:sp>
        <p:nvSpPr>
          <p:cNvPr id="19" name="Marcador de posición de imagen 9">
            <a:extLst>
              <a:ext uri="{FF2B5EF4-FFF2-40B4-BE49-F238E27FC236}">
                <a16:creationId xmlns:a16="http://schemas.microsoft.com/office/drawing/2014/main" id="{FD434FA2-08C3-B04D-956F-2D1EAED7F44B}"/>
              </a:ext>
            </a:extLst>
          </p:cNvPr>
          <p:cNvSpPr>
            <a:spLocks noGrp="1"/>
          </p:cNvSpPr>
          <p:nvPr>
            <p:ph type="pic" sz="quarter" idx="18" hasCustomPrompt="1"/>
          </p:nvPr>
        </p:nvSpPr>
        <p:spPr>
          <a:xfrm>
            <a:off x="6167438" y="1628775"/>
            <a:ext cx="5510442" cy="4679949"/>
          </a:xfrm>
          <a:prstGeom prst="rect">
            <a:avLst/>
          </a:prstGeom>
          <a:solidFill>
            <a:schemeClr val="accent1">
              <a:lumMod val="20000"/>
              <a:lumOff val="80000"/>
            </a:schemeClr>
          </a:solidFill>
        </p:spPr>
        <p:txBody>
          <a:bodyPr anchor="ctr">
            <a:normAutofit/>
          </a:bodyPr>
          <a:lstStyle>
            <a:lvl1pPr algn="ctr">
              <a:defRPr sz="1600"/>
            </a:lvl1pPr>
          </a:lstStyle>
          <a:p>
            <a:r>
              <a:rPr lang="es-ES"/>
              <a:t>Imagen </a:t>
            </a:r>
          </a:p>
        </p:txBody>
      </p:sp>
      <p:pic>
        <p:nvPicPr>
          <p:cNvPr id="9" name="Grafik 8">
            <a:extLst>
              <a:ext uri="{FF2B5EF4-FFF2-40B4-BE49-F238E27FC236}">
                <a16:creationId xmlns:a16="http://schemas.microsoft.com/office/drawing/2014/main" id="{44301F79-0AD3-664D-BCBF-921F93B64B67}"/>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4003" cy="232941"/>
          </a:xfrm>
          <a:prstGeom prst="rect">
            <a:avLst/>
          </a:prstGeom>
        </p:spPr>
      </p:pic>
    </p:spTree>
    <p:extLst>
      <p:ext uri="{BB962C8B-B14F-4D97-AF65-F5344CB8AC3E}">
        <p14:creationId xmlns:p14="http://schemas.microsoft.com/office/powerpoint/2010/main" val="16793809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3887112"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49" y="1745320"/>
            <a:ext cx="3881226"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14547" y="2461480"/>
            <a:ext cx="3881225" cy="2717800"/>
          </a:xfrm>
          <a:prstGeom prst="rect">
            <a:avLst/>
          </a:prstGeom>
        </p:spPr>
        <p:txBody>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08663" y="366676"/>
            <a:ext cx="388711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403724" y="549239"/>
            <a:ext cx="3600451" cy="5759450"/>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5" name="Marcador de posición de imagen 9">
            <a:extLst>
              <a:ext uri="{FF2B5EF4-FFF2-40B4-BE49-F238E27FC236}">
                <a16:creationId xmlns:a16="http://schemas.microsoft.com/office/drawing/2014/main" id="{4DF4394C-AC73-B248-B9C9-EE57E9E5441B}"/>
              </a:ext>
            </a:extLst>
          </p:cNvPr>
          <p:cNvSpPr>
            <a:spLocks noGrp="1"/>
          </p:cNvSpPr>
          <p:nvPr>
            <p:ph type="pic" sz="quarter" idx="18" hasCustomPrompt="1"/>
          </p:nvPr>
        </p:nvSpPr>
        <p:spPr>
          <a:xfrm>
            <a:off x="8075612" y="549239"/>
            <a:ext cx="3600451" cy="5759450"/>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1" name="Grafik 10">
            <a:extLst>
              <a:ext uri="{FF2B5EF4-FFF2-40B4-BE49-F238E27FC236}">
                <a16:creationId xmlns:a16="http://schemas.microsoft.com/office/drawing/2014/main" id="{7B840250-B150-694E-933A-EA87D2C78062}"/>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226" cy="232941"/>
          </a:xfrm>
          <a:prstGeom prst="rect">
            <a:avLst/>
          </a:prstGeom>
        </p:spPr>
      </p:pic>
    </p:spTree>
    <p:extLst>
      <p:ext uri="{BB962C8B-B14F-4D97-AF65-F5344CB8AC3E}">
        <p14:creationId xmlns:p14="http://schemas.microsoft.com/office/powerpoint/2010/main" val="11008134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14550"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210521" y="549275"/>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0" name="Marcador de posición de imagen 9">
            <a:extLst>
              <a:ext uri="{FF2B5EF4-FFF2-40B4-BE49-F238E27FC236}">
                <a16:creationId xmlns:a16="http://schemas.microsoft.com/office/drawing/2014/main" id="{D02795F5-6C12-834F-B019-D7809BB331F0}"/>
              </a:ext>
            </a:extLst>
          </p:cNvPr>
          <p:cNvSpPr>
            <a:spLocks noGrp="1"/>
          </p:cNvSpPr>
          <p:nvPr>
            <p:ph type="pic" sz="quarter" idx="18" hasCustomPrompt="1"/>
          </p:nvPr>
        </p:nvSpPr>
        <p:spPr>
          <a:xfrm>
            <a:off x="7979439" y="549275"/>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3" name="Marcador de posición de imagen 9">
            <a:extLst>
              <a:ext uri="{FF2B5EF4-FFF2-40B4-BE49-F238E27FC236}">
                <a16:creationId xmlns:a16="http://schemas.microsoft.com/office/drawing/2014/main" id="{2AC0C1AC-37D1-D940-8C55-C962846D9A33}"/>
              </a:ext>
            </a:extLst>
          </p:cNvPr>
          <p:cNvSpPr>
            <a:spLocks noGrp="1"/>
          </p:cNvSpPr>
          <p:nvPr>
            <p:ph type="pic" sz="quarter" idx="19" hasCustomPrompt="1"/>
          </p:nvPr>
        </p:nvSpPr>
        <p:spPr>
          <a:xfrm>
            <a:off x="4210521" y="3465741"/>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4" name="Marcador de posición de imagen 9">
            <a:extLst>
              <a:ext uri="{FF2B5EF4-FFF2-40B4-BE49-F238E27FC236}">
                <a16:creationId xmlns:a16="http://schemas.microsoft.com/office/drawing/2014/main" id="{C6F7ED5A-3746-7945-9845-224AFBD2E4B6}"/>
              </a:ext>
            </a:extLst>
          </p:cNvPr>
          <p:cNvSpPr>
            <a:spLocks noGrp="1"/>
          </p:cNvSpPr>
          <p:nvPr>
            <p:ph type="pic" sz="quarter" idx="20" hasCustomPrompt="1"/>
          </p:nvPr>
        </p:nvSpPr>
        <p:spPr>
          <a:xfrm>
            <a:off x="7979439" y="3465741"/>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5" name="Grafik 14">
            <a:extLst>
              <a:ext uri="{FF2B5EF4-FFF2-40B4-BE49-F238E27FC236}">
                <a16:creationId xmlns:a16="http://schemas.microsoft.com/office/drawing/2014/main" id="{E9AAC5D0-5F1C-004F-A0DD-43EBD609F48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46673" cy="232941"/>
          </a:xfrm>
          <a:prstGeom prst="rect">
            <a:avLst/>
          </a:prstGeom>
        </p:spPr>
      </p:pic>
    </p:spTree>
    <p:extLst>
      <p:ext uri="{BB962C8B-B14F-4D97-AF65-F5344CB8AC3E}">
        <p14:creationId xmlns:p14="http://schemas.microsoft.com/office/powerpoint/2010/main" val="15116261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Texto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399" cy="800944"/>
          </a:xfrm>
        </p:spPr>
        <p:txBody>
          <a:bodyPr/>
          <a:lstStyle/>
          <a:p>
            <a:r>
              <a:rPr lang="es-ES"/>
              <a:t>Folientitel</a:t>
            </a:r>
            <a:br>
              <a:rPr lang="es-ES"/>
            </a:br>
            <a:r>
              <a:rPr lang="es-ES"/>
              <a:t>max 2 Zeilen, 24pt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886216" y="5444414"/>
            <a:ext cx="3235301" cy="587225"/>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1"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881429"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0" name="Marcador de posición de imagen 16">
            <a:extLst>
              <a:ext uri="{FF2B5EF4-FFF2-40B4-BE49-F238E27FC236}">
                <a16:creationId xmlns:a16="http://schemas.microsoft.com/office/drawing/2014/main" id="{C9BE40AB-DD10-EA46-9CA3-54E8B95B7B25}"/>
              </a:ext>
            </a:extLst>
          </p:cNvPr>
          <p:cNvSpPr>
            <a:spLocks noGrp="1"/>
          </p:cNvSpPr>
          <p:nvPr>
            <p:ph type="pic" sz="quarter" idx="15" hasCustomPrompt="1"/>
          </p:nvPr>
        </p:nvSpPr>
        <p:spPr>
          <a:xfrm>
            <a:off x="4489867"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1" name="Marcador de posición de imagen 16">
            <a:extLst>
              <a:ext uri="{FF2B5EF4-FFF2-40B4-BE49-F238E27FC236}">
                <a16:creationId xmlns:a16="http://schemas.microsoft.com/office/drawing/2014/main" id="{FD619271-213E-D646-A710-71914F2B32C8}"/>
              </a:ext>
            </a:extLst>
          </p:cNvPr>
          <p:cNvSpPr>
            <a:spLocks noGrp="1"/>
          </p:cNvSpPr>
          <p:nvPr>
            <p:ph type="pic" sz="quarter" idx="16" hasCustomPrompt="1"/>
          </p:nvPr>
        </p:nvSpPr>
        <p:spPr>
          <a:xfrm>
            <a:off x="8088472"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881429" y="4984893"/>
            <a:ext cx="3240088" cy="444500"/>
          </a:xfrm>
          <a:prstGeom prst="rect">
            <a:avLst/>
          </a:prstGeo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3" name="Marcador de texto 14">
            <a:extLst>
              <a:ext uri="{FF2B5EF4-FFF2-40B4-BE49-F238E27FC236}">
                <a16:creationId xmlns:a16="http://schemas.microsoft.com/office/drawing/2014/main" id="{41FEAD28-B0C6-7045-ACB6-9220400C01D5}"/>
              </a:ext>
            </a:extLst>
          </p:cNvPr>
          <p:cNvSpPr>
            <a:spLocks noGrp="1"/>
          </p:cNvSpPr>
          <p:nvPr>
            <p:ph type="body" sz="quarter" idx="18" hasCustomPrompt="1"/>
          </p:nvPr>
        </p:nvSpPr>
        <p:spPr>
          <a:xfrm>
            <a:off x="4490028" y="5444414"/>
            <a:ext cx="3235301" cy="587225"/>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4" name="Marcador de texto 11">
            <a:extLst>
              <a:ext uri="{FF2B5EF4-FFF2-40B4-BE49-F238E27FC236}">
                <a16:creationId xmlns:a16="http://schemas.microsoft.com/office/drawing/2014/main" id="{3DC58B0B-28AC-3741-81D4-FCAC09C94132}"/>
              </a:ext>
            </a:extLst>
          </p:cNvPr>
          <p:cNvSpPr>
            <a:spLocks noGrp="1"/>
          </p:cNvSpPr>
          <p:nvPr>
            <p:ph type="body" sz="quarter" idx="19" hasCustomPrompt="1"/>
          </p:nvPr>
        </p:nvSpPr>
        <p:spPr>
          <a:xfrm>
            <a:off x="4485241" y="4984893"/>
            <a:ext cx="3240088" cy="444500"/>
          </a:xfrm>
          <a:prstGeom prst="rect">
            <a:avLst/>
          </a:prstGeo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5" name="Marcador de texto 14">
            <a:extLst>
              <a:ext uri="{FF2B5EF4-FFF2-40B4-BE49-F238E27FC236}">
                <a16:creationId xmlns:a16="http://schemas.microsoft.com/office/drawing/2014/main" id="{89EEEAB2-D851-3C4A-AD34-0D6D4B6A1DC5}"/>
              </a:ext>
            </a:extLst>
          </p:cNvPr>
          <p:cNvSpPr>
            <a:spLocks noGrp="1"/>
          </p:cNvSpPr>
          <p:nvPr>
            <p:ph type="body" sz="quarter" idx="20" hasCustomPrompt="1"/>
          </p:nvPr>
        </p:nvSpPr>
        <p:spPr>
          <a:xfrm>
            <a:off x="8090478" y="5444414"/>
            <a:ext cx="3235301" cy="587225"/>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6" name="Marcador de texto 11">
            <a:extLst>
              <a:ext uri="{FF2B5EF4-FFF2-40B4-BE49-F238E27FC236}">
                <a16:creationId xmlns:a16="http://schemas.microsoft.com/office/drawing/2014/main" id="{A73ED5A7-EBB5-C74D-A8C8-D8B8868EC54F}"/>
              </a:ext>
            </a:extLst>
          </p:cNvPr>
          <p:cNvSpPr>
            <a:spLocks noGrp="1"/>
          </p:cNvSpPr>
          <p:nvPr>
            <p:ph type="body" sz="quarter" idx="21" hasCustomPrompt="1"/>
          </p:nvPr>
        </p:nvSpPr>
        <p:spPr>
          <a:xfrm>
            <a:off x="8085691" y="4984893"/>
            <a:ext cx="3240088" cy="444500"/>
          </a:xfrm>
          <a:prstGeom prst="rect">
            <a:avLst/>
          </a:prstGeom>
        </p:spPr>
        <p:txBody>
          <a:bodyPr/>
          <a:lstStyle>
            <a:lvl1pPr algn="ctr">
              <a:defRPr b="1">
                <a:solidFill>
                  <a:schemeClr val="tx2"/>
                </a:solidFill>
              </a:defRPr>
            </a:lvl1pPr>
          </a:lstStyle>
          <a:p>
            <a:pPr lvl="0"/>
            <a:r>
              <a:rPr lang="es-ES" err="1"/>
              <a:t>Body</a:t>
            </a:r>
            <a:r>
              <a:rPr lang="es-ES"/>
              <a:t> </a:t>
            </a:r>
            <a:r>
              <a:rPr lang="es-ES" err="1"/>
              <a:t>Subhead</a:t>
            </a:r>
            <a:endParaRPr lang="es-ES"/>
          </a:p>
        </p:txBody>
      </p:sp>
      <p:pic>
        <p:nvPicPr>
          <p:cNvPr id="17" name="Grafik 16">
            <a:extLst>
              <a:ext uri="{FF2B5EF4-FFF2-40B4-BE49-F238E27FC236}">
                <a16:creationId xmlns:a16="http://schemas.microsoft.com/office/drawing/2014/main" id="{67EEA3C7-A620-B841-BAAC-5FA8106561E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42450" cy="232941"/>
          </a:xfrm>
          <a:prstGeom prst="rect">
            <a:avLst/>
          </a:prstGeom>
        </p:spPr>
      </p:pic>
    </p:spTree>
    <p:extLst>
      <p:ext uri="{BB962C8B-B14F-4D97-AF65-F5344CB8AC3E}">
        <p14:creationId xmlns:p14="http://schemas.microsoft.com/office/powerpoint/2010/main" val="214821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Tree>
    <p:extLst>
      <p:ext uri="{BB962C8B-B14F-4D97-AF65-F5344CB8AC3E}">
        <p14:creationId xmlns:p14="http://schemas.microsoft.com/office/powerpoint/2010/main" val="408163975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lvl1pPr>
              <a:defRPr/>
            </a:lvl1pPr>
          </a:lstStyle>
          <a:p>
            <a:r>
              <a:rPr lang="es-ES"/>
              <a:t>Folientitel</a:t>
            </a:r>
            <a:br>
              <a:rPr lang="es-ES"/>
            </a:br>
            <a:r>
              <a:rPr lang="es-ES"/>
              <a:t>max 2 Zeilen, 24pt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pic>
        <p:nvPicPr>
          <p:cNvPr id="28" name="Grafik 27">
            <a:extLst>
              <a:ext uri="{FF2B5EF4-FFF2-40B4-BE49-F238E27FC236}">
                <a16:creationId xmlns:a16="http://schemas.microsoft.com/office/drawing/2014/main" id="{AEE80B1C-1430-4C4E-9D99-564C39E8B14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42450" cy="232941"/>
          </a:xfrm>
          <a:prstGeom prst="rect">
            <a:avLst/>
          </a:prstGeom>
        </p:spPr>
      </p:pic>
    </p:spTree>
    <p:extLst>
      <p:ext uri="{BB962C8B-B14F-4D97-AF65-F5344CB8AC3E}">
        <p14:creationId xmlns:p14="http://schemas.microsoft.com/office/powerpoint/2010/main" val="39687549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6_Team_3">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400" cy="800944"/>
          </a:xfrm>
        </p:spPr>
        <p:txBody>
          <a:bodyPr/>
          <a:lstStyle>
            <a:lvl1pPr>
              <a:defRPr>
                <a:solidFill>
                  <a:schemeClr val="bg1"/>
                </a:solidFill>
              </a:defRPr>
            </a:lvl1pPr>
          </a:lstStyle>
          <a:p>
            <a:r>
              <a:rPr lang="es-ES"/>
              <a:t>Headline</a:t>
            </a:r>
            <a:br>
              <a:rPr lang="es-ES"/>
            </a:br>
            <a:r>
              <a:rPr lang="es-ES"/>
              <a:t>max 2 Zeilen, 24pt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a:prstGeom prst="rect">
            <a:avLst/>
          </a:prstGeom>
        </p:spPr>
        <p:txBody>
          <a:bodyPr>
            <a:noAutofit/>
          </a:bodyPr>
          <a:lstStyle>
            <a:lvl1pPr marL="0" indent="0">
              <a:buNone/>
              <a:defRPr sz="1300" b="1" cap="all" baseline="0">
                <a:solidFill>
                  <a:schemeClr val="bg1"/>
                </a:solidFill>
              </a:defRPr>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pic>
        <p:nvPicPr>
          <p:cNvPr id="28" name="Grafik 27">
            <a:extLst>
              <a:ext uri="{FF2B5EF4-FFF2-40B4-BE49-F238E27FC236}">
                <a16:creationId xmlns:a16="http://schemas.microsoft.com/office/drawing/2014/main" id="{2084064D-2CE8-6F49-B565-7DE03A36060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6170" y="6410516"/>
            <a:ext cx="729779" cy="232941"/>
          </a:xfrm>
          <a:prstGeom prst="rect">
            <a:avLst/>
          </a:prstGeom>
        </p:spPr>
      </p:pic>
    </p:spTree>
    <p:extLst>
      <p:ext uri="{BB962C8B-B14F-4D97-AF65-F5344CB8AC3E}">
        <p14:creationId xmlns:p14="http://schemas.microsoft.com/office/powerpoint/2010/main" val="679175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a:prstGeom prst="rect">
            <a:avLst/>
          </a:prstGeo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a:prstGeom prst="rect">
            <a:avLst/>
          </a:prstGeo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9" name="Grafik 8">
            <a:extLst>
              <a:ext uri="{FF2B5EF4-FFF2-40B4-BE49-F238E27FC236}">
                <a16:creationId xmlns:a16="http://schemas.microsoft.com/office/drawing/2014/main" id="{904E3C50-FABF-D249-8875-565DB030A0CD}"/>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226" cy="232941"/>
          </a:xfrm>
          <a:prstGeom prst="rect">
            <a:avLst/>
          </a:prstGeom>
        </p:spPr>
      </p:pic>
    </p:spTree>
    <p:extLst>
      <p:ext uri="{BB962C8B-B14F-4D97-AF65-F5344CB8AC3E}">
        <p14:creationId xmlns:p14="http://schemas.microsoft.com/office/powerpoint/2010/main" val="1124520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8_Interi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a:prstGeom prst="rect">
            <a:avLst/>
          </a:prstGeo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a:prstGeom prst="rect">
            <a:avLst/>
          </a:prstGeo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0" name="Grafik 9">
            <a:extLst>
              <a:ext uri="{FF2B5EF4-FFF2-40B4-BE49-F238E27FC236}">
                <a16:creationId xmlns:a16="http://schemas.microsoft.com/office/drawing/2014/main" id="{880A9EC6-344C-6E44-8330-538D2A2F334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6171" y="6410516"/>
            <a:ext cx="721332" cy="232941"/>
          </a:xfrm>
          <a:prstGeom prst="rect">
            <a:avLst/>
          </a:prstGeom>
        </p:spPr>
      </p:pic>
    </p:spTree>
    <p:extLst>
      <p:ext uri="{BB962C8B-B14F-4D97-AF65-F5344CB8AC3E}">
        <p14:creationId xmlns:p14="http://schemas.microsoft.com/office/powerpoint/2010/main" val="830416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9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0757"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5" y="366676"/>
            <a:ext cx="11260757"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6388" y="1632375"/>
            <a:ext cx="5040313" cy="2156988"/>
          </a:xfrm>
          <a:prstGeom prst="rect">
            <a:avLst/>
          </a:prstGeom>
        </p:spPr>
        <p:txBody>
          <a:bodyPr/>
          <a:lstStyle/>
          <a:p>
            <a:pPr lvl="0"/>
            <a:r>
              <a:rPr lang="es-ES"/>
              <a:t>Objeto</a:t>
            </a:r>
          </a:p>
        </p:txBody>
      </p:sp>
      <p:sp>
        <p:nvSpPr>
          <p:cNvPr id="6" name="Marcador de contenido 6">
            <a:extLst>
              <a:ext uri="{FF2B5EF4-FFF2-40B4-BE49-F238E27FC236}">
                <a16:creationId xmlns:a16="http://schemas.microsoft.com/office/drawing/2014/main" id="{D3585285-DB0A-D049-AE19-C579B133D4DE}"/>
              </a:ext>
            </a:extLst>
          </p:cNvPr>
          <p:cNvSpPr>
            <a:spLocks noGrp="1"/>
          </p:cNvSpPr>
          <p:nvPr>
            <p:ph sz="quarter" idx="16" hasCustomPrompt="1"/>
          </p:nvPr>
        </p:nvSpPr>
        <p:spPr>
          <a:xfrm>
            <a:off x="525158" y="3874851"/>
            <a:ext cx="5031542" cy="2433874"/>
          </a:xfrm>
          <a:prstGeom prst="rect">
            <a:avLst/>
          </a:prstGeom>
        </p:spPr>
        <p:txBody>
          <a:bodyPr/>
          <a:lstStyle/>
          <a:p>
            <a:pPr lvl="0"/>
            <a:r>
              <a:rPr lang="es-ES"/>
              <a:t>Objeto</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735638" y="1634623"/>
            <a:ext cx="5940425" cy="4674102"/>
          </a:xfrm>
          <a:prstGeom prst="rect">
            <a:avLst/>
          </a:prstGeom>
        </p:spPr>
        <p:txBody>
          <a:bodyPr/>
          <a:lstStyle/>
          <a:p>
            <a:pPr lvl="0"/>
            <a:r>
              <a:rPr lang="es-ES"/>
              <a:t>Objeto</a:t>
            </a:r>
          </a:p>
        </p:txBody>
      </p:sp>
      <p:pic>
        <p:nvPicPr>
          <p:cNvPr id="10" name="Grafik 9">
            <a:extLst>
              <a:ext uri="{FF2B5EF4-FFF2-40B4-BE49-F238E27FC236}">
                <a16:creationId xmlns:a16="http://schemas.microsoft.com/office/drawing/2014/main" id="{3C9FC4CA-1CB3-674A-96BC-CD2A052243F0}"/>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4003" cy="232941"/>
          </a:xfrm>
          <a:prstGeom prst="rect">
            <a:avLst/>
          </a:prstGeom>
        </p:spPr>
      </p:pic>
    </p:spTree>
    <p:extLst>
      <p:ext uri="{BB962C8B-B14F-4D97-AF65-F5344CB8AC3E}">
        <p14:creationId xmlns:p14="http://schemas.microsoft.com/office/powerpoint/2010/main" val="2490827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0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7" y="624929"/>
            <a:ext cx="3701531"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7" y="366676"/>
            <a:ext cx="3701531"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4295776" y="366676"/>
            <a:ext cx="7380288" cy="5942049"/>
          </a:xfrm>
          <a:prstGeom prst="rect">
            <a:avLst/>
          </a:prstGeo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411905" y="1745320"/>
            <a:ext cx="3704934"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411904"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1" name="Grafik 10">
            <a:extLst>
              <a:ext uri="{FF2B5EF4-FFF2-40B4-BE49-F238E27FC236}">
                <a16:creationId xmlns:a16="http://schemas.microsoft.com/office/drawing/2014/main" id="{2001A493-4C6B-B049-A17B-60832F008D4E}"/>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9225" cy="232941"/>
          </a:xfrm>
          <a:prstGeom prst="rect">
            <a:avLst/>
          </a:prstGeom>
        </p:spPr>
      </p:pic>
    </p:spTree>
    <p:extLst>
      <p:ext uri="{BB962C8B-B14F-4D97-AF65-F5344CB8AC3E}">
        <p14:creationId xmlns:p14="http://schemas.microsoft.com/office/powerpoint/2010/main" val="19526715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1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6" y="624929"/>
            <a:ext cx="5150682"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6" y="366676"/>
            <a:ext cx="515068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15144" y="1554855"/>
            <a:ext cx="7561262" cy="4673135"/>
          </a:xfrm>
          <a:prstGeom prst="rect">
            <a:avLst/>
          </a:prstGeo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8107199" y="1561007"/>
            <a:ext cx="3569657"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8107198" y="2277167"/>
            <a:ext cx="3569657" cy="2717800"/>
          </a:xfrm>
          <a:prstGeom prst="rect">
            <a:avLst/>
          </a:prstGeo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1" name="Grafik 10">
            <a:extLst>
              <a:ext uri="{FF2B5EF4-FFF2-40B4-BE49-F238E27FC236}">
                <a16:creationId xmlns:a16="http://schemas.microsoft.com/office/drawing/2014/main" id="{4EBA9732-8CF4-DD43-BB3A-78D1220739D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27795" cy="232941"/>
          </a:xfrm>
          <a:prstGeom prst="rect">
            <a:avLst/>
          </a:prstGeom>
        </p:spPr>
      </p:pic>
    </p:spTree>
    <p:extLst>
      <p:ext uri="{BB962C8B-B14F-4D97-AF65-F5344CB8AC3E}">
        <p14:creationId xmlns:p14="http://schemas.microsoft.com/office/powerpoint/2010/main" val="15629409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2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8" y="624929"/>
            <a:ext cx="11258113" cy="796467"/>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8" y="366676"/>
            <a:ext cx="5678052" cy="198439"/>
          </a:xfrm>
        </p:spPr>
        <p:txBody>
          <a:bodyPr>
            <a:noAutofit/>
          </a:bodyPr>
          <a:lstStyle>
            <a:lvl1pPr marL="0" indent="0">
              <a:buNone/>
              <a:defRPr sz="1298"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9"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5" y="1628776"/>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6" y="6421061"/>
            <a:ext cx="738639" cy="205764"/>
          </a:xfrm>
          <a:prstGeom prst="rect">
            <a:avLst/>
          </a:prstGeom>
        </p:spPr>
      </p:pic>
      <p:sp>
        <p:nvSpPr>
          <p:cNvPr id="13" name="Marcador de texto 2">
            <a:extLst>
              <a:ext uri="{FF2B5EF4-FFF2-40B4-BE49-F238E27FC236}">
                <a16:creationId xmlns:a16="http://schemas.microsoft.com/office/drawing/2014/main" id="{53ADC201-6CCF-7040-9003-2487F24AA251}"/>
              </a:ext>
            </a:extLst>
          </p:cNvPr>
          <p:cNvSpPr>
            <a:spLocks noGrp="1"/>
          </p:cNvSpPr>
          <p:nvPr>
            <p:ph type="body" sz="quarter" idx="11" hasCustomPrompt="1"/>
          </p:nvPr>
        </p:nvSpPr>
        <p:spPr>
          <a:xfrm>
            <a:off x="9704472" y="303608"/>
            <a:ext cx="2125662" cy="288925"/>
          </a:xfrm>
        </p:spPr>
        <p:txBody>
          <a:bodyPr>
            <a:noAutofit/>
          </a:bodyPr>
          <a:lstStyle>
            <a:lvl1pPr>
              <a:defRPr sz="1049"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7695527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Texto_Column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9654" y="609644"/>
            <a:ext cx="1125711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5541"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8943" y="366676"/>
            <a:ext cx="11257120" cy="198438"/>
          </a:xfrm>
        </p:spPr>
        <p:txBody>
          <a:bodyPr>
            <a:noAutofit/>
          </a:bodyPr>
          <a:lstStyle>
            <a:lvl1pPr marL="0" indent="0">
              <a:buNone/>
              <a:defRPr sz="1300" b="1" cap="all" baseline="0"/>
            </a:lvl1pPr>
          </a:lstStyle>
          <a:p>
            <a:pPr lvl="0"/>
            <a:r>
              <a:rPr lang="es-ES"/>
              <a:t>INSERT SUBHEADING</a:t>
            </a:r>
          </a:p>
        </p:txBody>
      </p:sp>
      <p:sp>
        <p:nvSpPr>
          <p:cNvPr id="12" name="Marcador de texto 12">
            <a:extLst>
              <a:ext uri="{FF2B5EF4-FFF2-40B4-BE49-F238E27FC236}">
                <a16:creationId xmlns:a16="http://schemas.microsoft.com/office/drawing/2014/main" id="{BD8A9A29-247E-EA46-8CD4-1758841A8D95}"/>
              </a:ext>
            </a:extLst>
          </p:cNvPr>
          <p:cNvSpPr>
            <a:spLocks noGrp="1"/>
          </p:cNvSpPr>
          <p:nvPr>
            <p:ph type="body" sz="quarter" idx="17" hasCustomPrompt="1"/>
          </p:nvPr>
        </p:nvSpPr>
        <p:spPr>
          <a:xfrm>
            <a:off x="415541"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3" name="Marcador de texto 14">
            <a:extLst>
              <a:ext uri="{FF2B5EF4-FFF2-40B4-BE49-F238E27FC236}">
                <a16:creationId xmlns:a16="http://schemas.microsoft.com/office/drawing/2014/main" id="{5271E3B7-3FD3-8440-9710-E3439F3EE80C}"/>
              </a:ext>
            </a:extLst>
          </p:cNvPr>
          <p:cNvSpPr>
            <a:spLocks noGrp="1"/>
          </p:cNvSpPr>
          <p:nvPr>
            <p:ph type="body" sz="quarter" idx="18" hasCustomPrompt="1"/>
          </p:nvPr>
        </p:nvSpPr>
        <p:spPr>
          <a:xfrm>
            <a:off x="415541"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21" name="Marcador de texto 14">
            <a:extLst>
              <a:ext uri="{FF2B5EF4-FFF2-40B4-BE49-F238E27FC236}">
                <a16:creationId xmlns:a16="http://schemas.microsoft.com/office/drawing/2014/main" id="{01CE7070-5CE0-8D45-A606-20C768D30ADA}"/>
              </a:ext>
            </a:extLst>
          </p:cNvPr>
          <p:cNvSpPr>
            <a:spLocks noGrp="1"/>
          </p:cNvSpPr>
          <p:nvPr>
            <p:ph type="body" sz="quarter" idx="19" hasCustomPrompt="1"/>
          </p:nvPr>
        </p:nvSpPr>
        <p:spPr>
          <a:xfrm>
            <a:off x="6350977"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22" name="Marcador de texto 12">
            <a:extLst>
              <a:ext uri="{FF2B5EF4-FFF2-40B4-BE49-F238E27FC236}">
                <a16:creationId xmlns:a16="http://schemas.microsoft.com/office/drawing/2014/main" id="{404E435A-E585-1841-9763-026093A59329}"/>
              </a:ext>
            </a:extLst>
          </p:cNvPr>
          <p:cNvSpPr>
            <a:spLocks noGrp="1"/>
          </p:cNvSpPr>
          <p:nvPr>
            <p:ph type="body" sz="quarter" idx="20" hasCustomPrompt="1"/>
          </p:nvPr>
        </p:nvSpPr>
        <p:spPr>
          <a:xfrm>
            <a:off x="6350977"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23" name="Marcador de texto 14">
            <a:extLst>
              <a:ext uri="{FF2B5EF4-FFF2-40B4-BE49-F238E27FC236}">
                <a16:creationId xmlns:a16="http://schemas.microsoft.com/office/drawing/2014/main" id="{5AB8C3F2-42FD-F745-A334-79067A11A48E}"/>
              </a:ext>
            </a:extLst>
          </p:cNvPr>
          <p:cNvSpPr>
            <a:spLocks noGrp="1"/>
          </p:cNvSpPr>
          <p:nvPr>
            <p:ph type="body" sz="quarter" idx="21" hasCustomPrompt="1"/>
          </p:nvPr>
        </p:nvSpPr>
        <p:spPr>
          <a:xfrm>
            <a:off x="6350977"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25" name="Gráfico 24">
            <a:extLst>
              <a:ext uri="{FF2B5EF4-FFF2-40B4-BE49-F238E27FC236}">
                <a16:creationId xmlns:a16="http://schemas.microsoft.com/office/drawing/2014/main" id="{13C623E7-0B4E-7B4B-9050-79C0DA76ECC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452134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1126270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36521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1"/>
        </a:solid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38F847B-B1D5-6E4F-BAF3-178C29398DFC}"/>
              </a:ext>
            </a:extLst>
          </p:cNvPr>
          <p:cNvSpPr>
            <a:spLocks noGrp="1"/>
          </p:cNvSpPr>
          <p:nvPr>
            <p:ph type="body" sz="quarter" idx="10" hasCustomPrompt="1"/>
          </p:nvPr>
        </p:nvSpPr>
        <p:spPr>
          <a:xfrm>
            <a:off x="423169" y="1872681"/>
            <a:ext cx="2966654"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5" name="Marcador de texto 3">
            <a:extLst>
              <a:ext uri="{FF2B5EF4-FFF2-40B4-BE49-F238E27FC236}">
                <a16:creationId xmlns:a16="http://schemas.microsoft.com/office/drawing/2014/main" id="{0E77A328-002E-C148-B1FB-AB2185096CB1}"/>
              </a:ext>
            </a:extLst>
          </p:cNvPr>
          <p:cNvSpPr>
            <a:spLocks noGrp="1"/>
          </p:cNvSpPr>
          <p:nvPr>
            <p:ph type="body" sz="quarter" idx="11" hasCustomPrompt="1"/>
          </p:nvPr>
        </p:nvSpPr>
        <p:spPr>
          <a:xfrm>
            <a:off x="1991403" y="1668457"/>
            <a:ext cx="3599141" cy="307340"/>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6" name="Marcador de texto 15">
            <a:extLst>
              <a:ext uri="{FF2B5EF4-FFF2-40B4-BE49-F238E27FC236}">
                <a16:creationId xmlns:a16="http://schemas.microsoft.com/office/drawing/2014/main" id="{6FF4BFE9-A3A9-7749-B879-E60B1A2B8D69}"/>
              </a:ext>
            </a:extLst>
          </p:cNvPr>
          <p:cNvSpPr>
            <a:spLocks noGrp="1"/>
          </p:cNvSpPr>
          <p:nvPr>
            <p:ph type="body" sz="quarter" idx="12" hasCustomPrompt="1"/>
          </p:nvPr>
        </p:nvSpPr>
        <p:spPr>
          <a:xfrm>
            <a:off x="5387277"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3" name="Marcador de texto 3">
            <a:extLst>
              <a:ext uri="{FF2B5EF4-FFF2-40B4-BE49-F238E27FC236}">
                <a16:creationId xmlns:a16="http://schemas.microsoft.com/office/drawing/2014/main" id="{A5E3CCB4-43EF-DB40-B50F-80B1F61C6FAF}"/>
              </a:ext>
            </a:extLst>
          </p:cNvPr>
          <p:cNvSpPr>
            <a:spLocks noGrp="1"/>
          </p:cNvSpPr>
          <p:nvPr>
            <p:ph type="body" sz="quarter" idx="13" hasCustomPrompt="1"/>
          </p:nvPr>
        </p:nvSpPr>
        <p:spPr>
          <a:xfrm>
            <a:off x="423169" y="2595583"/>
            <a:ext cx="2973850"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4" name="Marcador de texto 3">
            <a:extLst>
              <a:ext uri="{FF2B5EF4-FFF2-40B4-BE49-F238E27FC236}">
                <a16:creationId xmlns:a16="http://schemas.microsoft.com/office/drawing/2014/main" id="{5C2665B6-DB56-C84D-93D8-D2148DCE3E6B}"/>
              </a:ext>
            </a:extLst>
          </p:cNvPr>
          <p:cNvSpPr>
            <a:spLocks noGrp="1"/>
          </p:cNvSpPr>
          <p:nvPr>
            <p:ph type="body" sz="quarter" idx="14" hasCustomPrompt="1"/>
          </p:nvPr>
        </p:nvSpPr>
        <p:spPr>
          <a:xfrm>
            <a:off x="1991403"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5" name="Marcador de texto 15">
            <a:extLst>
              <a:ext uri="{FF2B5EF4-FFF2-40B4-BE49-F238E27FC236}">
                <a16:creationId xmlns:a16="http://schemas.microsoft.com/office/drawing/2014/main" id="{DD88DE94-DE9B-9548-BFC2-D597A4F56DFA}"/>
              </a:ext>
            </a:extLst>
          </p:cNvPr>
          <p:cNvSpPr>
            <a:spLocks noGrp="1"/>
          </p:cNvSpPr>
          <p:nvPr>
            <p:ph type="body" sz="quarter" idx="15" hasCustomPrompt="1"/>
          </p:nvPr>
        </p:nvSpPr>
        <p:spPr>
          <a:xfrm>
            <a:off x="5387277"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7" name="Marcador de texto 3">
            <a:extLst>
              <a:ext uri="{FF2B5EF4-FFF2-40B4-BE49-F238E27FC236}">
                <a16:creationId xmlns:a16="http://schemas.microsoft.com/office/drawing/2014/main" id="{2238F629-2A35-E441-ACA7-961CE41BCBC4}"/>
              </a:ext>
            </a:extLst>
          </p:cNvPr>
          <p:cNvSpPr>
            <a:spLocks noGrp="1"/>
          </p:cNvSpPr>
          <p:nvPr>
            <p:ph type="body" sz="quarter" idx="16" hasCustomPrompt="1"/>
          </p:nvPr>
        </p:nvSpPr>
        <p:spPr>
          <a:xfrm>
            <a:off x="423168" y="3313699"/>
            <a:ext cx="2968439" cy="320161"/>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8" name="Marcador de texto 3">
            <a:extLst>
              <a:ext uri="{FF2B5EF4-FFF2-40B4-BE49-F238E27FC236}">
                <a16:creationId xmlns:a16="http://schemas.microsoft.com/office/drawing/2014/main" id="{4799B269-59E4-0B4F-81BF-633D66B8F278}"/>
              </a:ext>
            </a:extLst>
          </p:cNvPr>
          <p:cNvSpPr>
            <a:spLocks noGrp="1"/>
          </p:cNvSpPr>
          <p:nvPr>
            <p:ph type="body" sz="quarter" idx="17" hasCustomPrompt="1"/>
          </p:nvPr>
        </p:nvSpPr>
        <p:spPr>
          <a:xfrm>
            <a:off x="1991403" y="3109475"/>
            <a:ext cx="3599141" cy="310229"/>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9" name="Marcador de texto 15">
            <a:extLst>
              <a:ext uri="{FF2B5EF4-FFF2-40B4-BE49-F238E27FC236}">
                <a16:creationId xmlns:a16="http://schemas.microsoft.com/office/drawing/2014/main" id="{BD215A62-CE58-5A40-8F34-663CF9B6DF64}"/>
              </a:ext>
            </a:extLst>
          </p:cNvPr>
          <p:cNvSpPr>
            <a:spLocks noGrp="1"/>
          </p:cNvSpPr>
          <p:nvPr>
            <p:ph type="body" sz="quarter" idx="18" hasCustomPrompt="1"/>
          </p:nvPr>
        </p:nvSpPr>
        <p:spPr>
          <a:xfrm>
            <a:off x="5387277"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1" name="Marcador de texto 3">
            <a:extLst>
              <a:ext uri="{FF2B5EF4-FFF2-40B4-BE49-F238E27FC236}">
                <a16:creationId xmlns:a16="http://schemas.microsoft.com/office/drawing/2014/main" id="{B497BDA8-8421-3B42-81A4-19F74C79275D}"/>
              </a:ext>
            </a:extLst>
          </p:cNvPr>
          <p:cNvSpPr>
            <a:spLocks noGrp="1"/>
          </p:cNvSpPr>
          <p:nvPr>
            <p:ph type="body" sz="quarter" idx="19" hasCustomPrompt="1"/>
          </p:nvPr>
        </p:nvSpPr>
        <p:spPr>
          <a:xfrm>
            <a:off x="423169" y="4041389"/>
            <a:ext cx="2968438" cy="35320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2" name="Marcador de texto 3">
            <a:extLst>
              <a:ext uri="{FF2B5EF4-FFF2-40B4-BE49-F238E27FC236}">
                <a16:creationId xmlns:a16="http://schemas.microsoft.com/office/drawing/2014/main" id="{1546160F-867A-244D-8E88-CD46998AE63F}"/>
              </a:ext>
            </a:extLst>
          </p:cNvPr>
          <p:cNvSpPr>
            <a:spLocks noGrp="1"/>
          </p:cNvSpPr>
          <p:nvPr>
            <p:ph type="body" sz="quarter" idx="20" hasCustomPrompt="1"/>
          </p:nvPr>
        </p:nvSpPr>
        <p:spPr>
          <a:xfrm>
            <a:off x="1991403"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3" name="Marcador de texto 15">
            <a:extLst>
              <a:ext uri="{FF2B5EF4-FFF2-40B4-BE49-F238E27FC236}">
                <a16:creationId xmlns:a16="http://schemas.microsoft.com/office/drawing/2014/main" id="{EF575985-D360-5E41-8BDC-2D3954DA68BF}"/>
              </a:ext>
            </a:extLst>
          </p:cNvPr>
          <p:cNvSpPr>
            <a:spLocks noGrp="1"/>
          </p:cNvSpPr>
          <p:nvPr>
            <p:ph type="body" sz="quarter" idx="21" hasCustomPrompt="1"/>
          </p:nvPr>
        </p:nvSpPr>
        <p:spPr>
          <a:xfrm>
            <a:off x="5387277"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5" name="Marcador de texto 3">
            <a:extLst>
              <a:ext uri="{FF2B5EF4-FFF2-40B4-BE49-F238E27FC236}">
                <a16:creationId xmlns:a16="http://schemas.microsoft.com/office/drawing/2014/main" id="{619D7DE5-779D-9A4B-9FD8-5B4C17758E41}"/>
              </a:ext>
            </a:extLst>
          </p:cNvPr>
          <p:cNvSpPr>
            <a:spLocks noGrp="1"/>
          </p:cNvSpPr>
          <p:nvPr>
            <p:ph type="body" sz="quarter" idx="22" hasCustomPrompt="1"/>
          </p:nvPr>
        </p:nvSpPr>
        <p:spPr>
          <a:xfrm>
            <a:off x="423169" y="4754718"/>
            <a:ext cx="2974806" cy="358968"/>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6" name="Marcador de texto 3">
            <a:extLst>
              <a:ext uri="{FF2B5EF4-FFF2-40B4-BE49-F238E27FC236}">
                <a16:creationId xmlns:a16="http://schemas.microsoft.com/office/drawing/2014/main" id="{354F9FAF-4483-154B-863B-3F4E682EA98E}"/>
              </a:ext>
            </a:extLst>
          </p:cNvPr>
          <p:cNvSpPr>
            <a:spLocks noGrp="1"/>
          </p:cNvSpPr>
          <p:nvPr>
            <p:ph type="body" sz="quarter" idx="23" hasCustomPrompt="1"/>
          </p:nvPr>
        </p:nvSpPr>
        <p:spPr>
          <a:xfrm>
            <a:off x="1991403" y="4550494"/>
            <a:ext cx="3599141" cy="302552"/>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7" name="Marcador de texto 15">
            <a:extLst>
              <a:ext uri="{FF2B5EF4-FFF2-40B4-BE49-F238E27FC236}">
                <a16:creationId xmlns:a16="http://schemas.microsoft.com/office/drawing/2014/main" id="{3C9D978E-0D85-CF4B-ACA3-2FE2F3B2D1E6}"/>
              </a:ext>
            </a:extLst>
          </p:cNvPr>
          <p:cNvSpPr>
            <a:spLocks noGrp="1"/>
          </p:cNvSpPr>
          <p:nvPr>
            <p:ph type="body" sz="quarter" idx="24" hasCustomPrompt="1"/>
          </p:nvPr>
        </p:nvSpPr>
        <p:spPr>
          <a:xfrm>
            <a:off x="5387277"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4" name="Marcador de texto 83">
            <a:extLst>
              <a:ext uri="{FF2B5EF4-FFF2-40B4-BE49-F238E27FC236}">
                <a16:creationId xmlns:a16="http://schemas.microsoft.com/office/drawing/2014/main" id="{FFB93D1C-610E-6E41-AAF3-2570F640128D}"/>
              </a:ext>
            </a:extLst>
          </p:cNvPr>
          <p:cNvSpPr>
            <a:spLocks noGrp="1"/>
          </p:cNvSpPr>
          <p:nvPr>
            <p:ph type="body" sz="quarter" idx="41" hasCustomPrompt="1"/>
          </p:nvPr>
        </p:nvSpPr>
        <p:spPr>
          <a:xfrm>
            <a:off x="415017" y="2275888"/>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5" name="Marcador de texto 83">
            <a:extLst>
              <a:ext uri="{FF2B5EF4-FFF2-40B4-BE49-F238E27FC236}">
                <a16:creationId xmlns:a16="http://schemas.microsoft.com/office/drawing/2014/main" id="{74986D2B-5EDB-7A46-BCB2-9666E8491EDC}"/>
              </a:ext>
            </a:extLst>
          </p:cNvPr>
          <p:cNvSpPr>
            <a:spLocks noGrp="1"/>
          </p:cNvSpPr>
          <p:nvPr>
            <p:ph type="body" sz="quarter" idx="42" hasCustomPrompt="1"/>
          </p:nvPr>
        </p:nvSpPr>
        <p:spPr>
          <a:xfrm>
            <a:off x="415017" y="2990540"/>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6" name="Marcador de texto 83">
            <a:extLst>
              <a:ext uri="{FF2B5EF4-FFF2-40B4-BE49-F238E27FC236}">
                <a16:creationId xmlns:a16="http://schemas.microsoft.com/office/drawing/2014/main" id="{547051A1-13A5-9141-B86E-40BE492F2C02}"/>
              </a:ext>
            </a:extLst>
          </p:cNvPr>
          <p:cNvSpPr>
            <a:spLocks noGrp="1"/>
          </p:cNvSpPr>
          <p:nvPr>
            <p:ph type="body" sz="quarter" idx="43" hasCustomPrompt="1"/>
          </p:nvPr>
        </p:nvSpPr>
        <p:spPr>
          <a:xfrm>
            <a:off x="415017" y="3714070"/>
            <a:ext cx="2982002"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7" name="Marcador de texto 83">
            <a:extLst>
              <a:ext uri="{FF2B5EF4-FFF2-40B4-BE49-F238E27FC236}">
                <a16:creationId xmlns:a16="http://schemas.microsoft.com/office/drawing/2014/main" id="{BBFDF298-028C-DD47-95FB-C8F8D40599D5}"/>
              </a:ext>
            </a:extLst>
          </p:cNvPr>
          <p:cNvSpPr>
            <a:spLocks noGrp="1"/>
          </p:cNvSpPr>
          <p:nvPr>
            <p:ph type="body" sz="quarter" idx="44" hasCustomPrompt="1"/>
          </p:nvPr>
        </p:nvSpPr>
        <p:spPr>
          <a:xfrm>
            <a:off x="415017" y="4433160"/>
            <a:ext cx="2991110"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415017" y="1552358"/>
            <a:ext cx="2974806"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9" name="Marcador de texto 3">
            <a:extLst>
              <a:ext uri="{FF2B5EF4-FFF2-40B4-BE49-F238E27FC236}">
                <a16:creationId xmlns:a16="http://schemas.microsoft.com/office/drawing/2014/main" id="{24F72723-FC1D-4A40-A3CE-0C68981C8F1D}"/>
              </a:ext>
            </a:extLst>
          </p:cNvPr>
          <p:cNvSpPr>
            <a:spLocks noGrp="1"/>
          </p:cNvSpPr>
          <p:nvPr>
            <p:ph type="body" sz="quarter" idx="46" hasCustomPrompt="1"/>
          </p:nvPr>
        </p:nvSpPr>
        <p:spPr>
          <a:xfrm>
            <a:off x="6189298" y="1872681"/>
            <a:ext cx="2974806"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0" name="Marcador de texto 3">
            <a:extLst>
              <a:ext uri="{FF2B5EF4-FFF2-40B4-BE49-F238E27FC236}">
                <a16:creationId xmlns:a16="http://schemas.microsoft.com/office/drawing/2014/main" id="{D3C329BC-37ED-3642-B6E7-18E8C2DA4A86}"/>
              </a:ext>
            </a:extLst>
          </p:cNvPr>
          <p:cNvSpPr>
            <a:spLocks noGrp="1"/>
          </p:cNvSpPr>
          <p:nvPr>
            <p:ph type="body" sz="quarter" idx="47" hasCustomPrompt="1"/>
          </p:nvPr>
        </p:nvSpPr>
        <p:spPr>
          <a:xfrm>
            <a:off x="7757532" y="1668457"/>
            <a:ext cx="3599141" cy="297766"/>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1" name="Marcador de texto 15">
            <a:extLst>
              <a:ext uri="{FF2B5EF4-FFF2-40B4-BE49-F238E27FC236}">
                <a16:creationId xmlns:a16="http://schemas.microsoft.com/office/drawing/2014/main" id="{B3ECF550-48B2-2843-A029-DE80F2570CE0}"/>
              </a:ext>
            </a:extLst>
          </p:cNvPr>
          <p:cNvSpPr>
            <a:spLocks noGrp="1"/>
          </p:cNvSpPr>
          <p:nvPr>
            <p:ph type="body" sz="quarter" idx="48" hasCustomPrompt="1"/>
          </p:nvPr>
        </p:nvSpPr>
        <p:spPr>
          <a:xfrm>
            <a:off x="11153406"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2" name="Marcador de texto 3">
            <a:extLst>
              <a:ext uri="{FF2B5EF4-FFF2-40B4-BE49-F238E27FC236}">
                <a16:creationId xmlns:a16="http://schemas.microsoft.com/office/drawing/2014/main" id="{29CFFEB6-D481-4C48-BFC9-24B890AD2221}"/>
              </a:ext>
            </a:extLst>
          </p:cNvPr>
          <p:cNvSpPr>
            <a:spLocks noGrp="1"/>
          </p:cNvSpPr>
          <p:nvPr>
            <p:ph type="body" sz="quarter" idx="49" hasCustomPrompt="1"/>
          </p:nvPr>
        </p:nvSpPr>
        <p:spPr>
          <a:xfrm>
            <a:off x="6189298" y="2595583"/>
            <a:ext cx="2974806"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3" name="Marcador de texto 3">
            <a:extLst>
              <a:ext uri="{FF2B5EF4-FFF2-40B4-BE49-F238E27FC236}">
                <a16:creationId xmlns:a16="http://schemas.microsoft.com/office/drawing/2014/main" id="{DCF22A84-AB91-C041-B8E7-7AD902FD02E1}"/>
              </a:ext>
            </a:extLst>
          </p:cNvPr>
          <p:cNvSpPr>
            <a:spLocks noGrp="1"/>
          </p:cNvSpPr>
          <p:nvPr>
            <p:ph type="body" sz="quarter" idx="50" hasCustomPrompt="1"/>
          </p:nvPr>
        </p:nvSpPr>
        <p:spPr>
          <a:xfrm>
            <a:off x="7757532"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4" name="Marcador de texto 15">
            <a:extLst>
              <a:ext uri="{FF2B5EF4-FFF2-40B4-BE49-F238E27FC236}">
                <a16:creationId xmlns:a16="http://schemas.microsoft.com/office/drawing/2014/main" id="{8F9EFB6F-1C56-FF4E-983B-DD5BF7751594}"/>
              </a:ext>
            </a:extLst>
          </p:cNvPr>
          <p:cNvSpPr>
            <a:spLocks noGrp="1"/>
          </p:cNvSpPr>
          <p:nvPr>
            <p:ph type="body" sz="quarter" idx="51" hasCustomPrompt="1"/>
          </p:nvPr>
        </p:nvSpPr>
        <p:spPr>
          <a:xfrm>
            <a:off x="11153406"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5" name="Marcador de texto 3">
            <a:extLst>
              <a:ext uri="{FF2B5EF4-FFF2-40B4-BE49-F238E27FC236}">
                <a16:creationId xmlns:a16="http://schemas.microsoft.com/office/drawing/2014/main" id="{7A380FF4-DE32-0B49-BA56-808050E0D48A}"/>
              </a:ext>
            </a:extLst>
          </p:cNvPr>
          <p:cNvSpPr>
            <a:spLocks noGrp="1"/>
          </p:cNvSpPr>
          <p:nvPr>
            <p:ph type="body" sz="quarter" idx="52" hasCustomPrompt="1"/>
          </p:nvPr>
        </p:nvSpPr>
        <p:spPr>
          <a:xfrm>
            <a:off x="6189297" y="3313699"/>
            <a:ext cx="2968439" cy="3299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6" name="Marcador de texto 3">
            <a:extLst>
              <a:ext uri="{FF2B5EF4-FFF2-40B4-BE49-F238E27FC236}">
                <a16:creationId xmlns:a16="http://schemas.microsoft.com/office/drawing/2014/main" id="{F90E99F0-5358-DD48-8D52-BBC6648DD9D0}"/>
              </a:ext>
            </a:extLst>
          </p:cNvPr>
          <p:cNvSpPr>
            <a:spLocks noGrp="1"/>
          </p:cNvSpPr>
          <p:nvPr>
            <p:ph type="body" sz="quarter" idx="53" hasCustomPrompt="1"/>
          </p:nvPr>
        </p:nvSpPr>
        <p:spPr>
          <a:xfrm>
            <a:off x="7757532" y="3109475"/>
            <a:ext cx="3599141" cy="30920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7" name="Marcador de texto 15">
            <a:extLst>
              <a:ext uri="{FF2B5EF4-FFF2-40B4-BE49-F238E27FC236}">
                <a16:creationId xmlns:a16="http://schemas.microsoft.com/office/drawing/2014/main" id="{8865AF38-3DF9-C748-9434-4121CA979ED8}"/>
              </a:ext>
            </a:extLst>
          </p:cNvPr>
          <p:cNvSpPr>
            <a:spLocks noGrp="1"/>
          </p:cNvSpPr>
          <p:nvPr>
            <p:ph type="body" sz="quarter" idx="54" hasCustomPrompt="1"/>
          </p:nvPr>
        </p:nvSpPr>
        <p:spPr>
          <a:xfrm>
            <a:off x="11153406"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8" name="Marcador de texto 3">
            <a:extLst>
              <a:ext uri="{FF2B5EF4-FFF2-40B4-BE49-F238E27FC236}">
                <a16:creationId xmlns:a16="http://schemas.microsoft.com/office/drawing/2014/main" id="{12D15972-AEAA-2F46-9AE7-22657A557DC6}"/>
              </a:ext>
            </a:extLst>
          </p:cNvPr>
          <p:cNvSpPr>
            <a:spLocks noGrp="1"/>
          </p:cNvSpPr>
          <p:nvPr>
            <p:ph type="body" sz="quarter" idx="55" hasCustomPrompt="1"/>
          </p:nvPr>
        </p:nvSpPr>
        <p:spPr>
          <a:xfrm>
            <a:off x="6189298" y="4041389"/>
            <a:ext cx="2968438" cy="3213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9" name="Marcador de texto 3">
            <a:extLst>
              <a:ext uri="{FF2B5EF4-FFF2-40B4-BE49-F238E27FC236}">
                <a16:creationId xmlns:a16="http://schemas.microsoft.com/office/drawing/2014/main" id="{A4760ED4-46A2-A445-B4CE-F9805FA92771}"/>
              </a:ext>
            </a:extLst>
          </p:cNvPr>
          <p:cNvSpPr>
            <a:spLocks noGrp="1"/>
          </p:cNvSpPr>
          <p:nvPr>
            <p:ph type="body" sz="quarter" idx="56" hasCustomPrompt="1"/>
          </p:nvPr>
        </p:nvSpPr>
        <p:spPr>
          <a:xfrm>
            <a:off x="7757532"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0" name="Marcador de texto 15">
            <a:extLst>
              <a:ext uri="{FF2B5EF4-FFF2-40B4-BE49-F238E27FC236}">
                <a16:creationId xmlns:a16="http://schemas.microsoft.com/office/drawing/2014/main" id="{FEB0E95D-338A-3346-BB70-C8F6FA0DD872}"/>
              </a:ext>
            </a:extLst>
          </p:cNvPr>
          <p:cNvSpPr>
            <a:spLocks noGrp="1"/>
          </p:cNvSpPr>
          <p:nvPr>
            <p:ph type="body" sz="quarter" idx="57" hasCustomPrompt="1"/>
          </p:nvPr>
        </p:nvSpPr>
        <p:spPr>
          <a:xfrm>
            <a:off x="11153406"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1" name="Marcador de texto 3">
            <a:extLst>
              <a:ext uri="{FF2B5EF4-FFF2-40B4-BE49-F238E27FC236}">
                <a16:creationId xmlns:a16="http://schemas.microsoft.com/office/drawing/2014/main" id="{A3F81034-DEB8-AF47-B75A-EC44FCFFBB43}"/>
              </a:ext>
            </a:extLst>
          </p:cNvPr>
          <p:cNvSpPr>
            <a:spLocks noGrp="1"/>
          </p:cNvSpPr>
          <p:nvPr>
            <p:ph type="body" sz="quarter" idx="58" hasCustomPrompt="1"/>
          </p:nvPr>
        </p:nvSpPr>
        <p:spPr>
          <a:xfrm>
            <a:off x="6189298" y="4754718"/>
            <a:ext cx="2974806" cy="32184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02" name="Marcador de texto 3">
            <a:extLst>
              <a:ext uri="{FF2B5EF4-FFF2-40B4-BE49-F238E27FC236}">
                <a16:creationId xmlns:a16="http://schemas.microsoft.com/office/drawing/2014/main" id="{2A538B8E-41CD-4341-AED6-2FFA34B3F039}"/>
              </a:ext>
            </a:extLst>
          </p:cNvPr>
          <p:cNvSpPr>
            <a:spLocks noGrp="1"/>
          </p:cNvSpPr>
          <p:nvPr>
            <p:ph type="body" sz="quarter" idx="59" hasCustomPrompt="1"/>
          </p:nvPr>
        </p:nvSpPr>
        <p:spPr>
          <a:xfrm>
            <a:off x="7757532" y="4550493"/>
            <a:ext cx="3599141" cy="321337"/>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3" name="Marcador de texto 15">
            <a:extLst>
              <a:ext uri="{FF2B5EF4-FFF2-40B4-BE49-F238E27FC236}">
                <a16:creationId xmlns:a16="http://schemas.microsoft.com/office/drawing/2014/main" id="{173C5E62-67BC-9C45-8601-618E1D179FBA}"/>
              </a:ext>
            </a:extLst>
          </p:cNvPr>
          <p:cNvSpPr>
            <a:spLocks noGrp="1"/>
          </p:cNvSpPr>
          <p:nvPr>
            <p:ph type="body" sz="quarter" idx="60" hasCustomPrompt="1"/>
          </p:nvPr>
        </p:nvSpPr>
        <p:spPr>
          <a:xfrm>
            <a:off x="11153406"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4" name="Marcador de texto 83">
            <a:extLst>
              <a:ext uri="{FF2B5EF4-FFF2-40B4-BE49-F238E27FC236}">
                <a16:creationId xmlns:a16="http://schemas.microsoft.com/office/drawing/2014/main" id="{967DFE4E-11D5-9B48-9787-7C376FDD5735}"/>
              </a:ext>
            </a:extLst>
          </p:cNvPr>
          <p:cNvSpPr>
            <a:spLocks noGrp="1"/>
          </p:cNvSpPr>
          <p:nvPr>
            <p:ph type="body" sz="quarter" idx="61" hasCustomPrompt="1"/>
          </p:nvPr>
        </p:nvSpPr>
        <p:spPr>
          <a:xfrm>
            <a:off x="6181146" y="2275888"/>
            <a:ext cx="2971542"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5" name="Marcador de texto 83">
            <a:extLst>
              <a:ext uri="{FF2B5EF4-FFF2-40B4-BE49-F238E27FC236}">
                <a16:creationId xmlns:a16="http://schemas.microsoft.com/office/drawing/2014/main" id="{A66AEF34-CCE3-244B-9A73-A752C1D152BF}"/>
              </a:ext>
            </a:extLst>
          </p:cNvPr>
          <p:cNvSpPr>
            <a:spLocks noGrp="1"/>
          </p:cNvSpPr>
          <p:nvPr>
            <p:ph type="body" sz="quarter" idx="62" hasCustomPrompt="1"/>
          </p:nvPr>
        </p:nvSpPr>
        <p:spPr>
          <a:xfrm>
            <a:off x="6181146" y="2990540"/>
            <a:ext cx="2968438" cy="323159"/>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6" name="Marcador de texto 83">
            <a:extLst>
              <a:ext uri="{FF2B5EF4-FFF2-40B4-BE49-F238E27FC236}">
                <a16:creationId xmlns:a16="http://schemas.microsoft.com/office/drawing/2014/main" id="{2EC5676D-D773-CF40-86EC-47E332356C7C}"/>
              </a:ext>
            </a:extLst>
          </p:cNvPr>
          <p:cNvSpPr>
            <a:spLocks noGrp="1"/>
          </p:cNvSpPr>
          <p:nvPr>
            <p:ph type="body" sz="quarter" idx="63" hasCustomPrompt="1"/>
          </p:nvPr>
        </p:nvSpPr>
        <p:spPr>
          <a:xfrm>
            <a:off x="6181146" y="3714070"/>
            <a:ext cx="2982958" cy="321337"/>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7" name="Marcador de texto 83">
            <a:extLst>
              <a:ext uri="{FF2B5EF4-FFF2-40B4-BE49-F238E27FC236}">
                <a16:creationId xmlns:a16="http://schemas.microsoft.com/office/drawing/2014/main" id="{AFC92137-6235-2146-8DDC-3CC348067A27}"/>
              </a:ext>
            </a:extLst>
          </p:cNvPr>
          <p:cNvSpPr>
            <a:spLocks noGrp="1"/>
          </p:cNvSpPr>
          <p:nvPr>
            <p:ph type="body" sz="quarter" idx="64" hasCustomPrompt="1"/>
          </p:nvPr>
        </p:nvSpPr>
        <p:spPr>
          <a:xfrm>
            <a:off x="6181145" y="4433160"/>
            <a:ext cx="2974805"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8" name="Marcador de texto 83">
            <a:extLst>
              <a:ext uri="{FF2B5EF4-FFF2-40B4-BE49-F238E27FC236}">
                <a16:creationId xmlns:a16="http://schemas.microsoft.com/office/drawing/2014/main" id="{8F8F59DA-8014-C044-83F5-3C1BA460C2BE}"/>
              </a:ext>
            </a:extLst>
          </p:cNvPr>
          <p:cNvSpPr>
            <a:spLocks noGrp="1"/>
          </p:cNvSpPr>
          <p:nvPr>
            <p:ph type="body" sz="quarter" idx="65" hasCustomPrompt="1"/>
          </p:nvPr>
        </p:nvSpPr>
        <p:spPr>
          <a:xfrm>
            <a:off x="6181146" y="1552358"/>
            <a:ext cx="2982958"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Tree>
    <p:extLst>
      <p:ext uri="{BB962C8B-B14F-4D97-AF65-F5344CB8AC3E}">
        <p14:creationId xmlns:p14="http://schemas.microsoft.com/office/powerpoint/2010/main" val="174331560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5334298"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2" name="Marcador de texto 2">
            <a:extLst>
              <a:ext uri="{FF2B5EF4-FFF2-40B4-BE49-F238E27FC236}">
                <a16:creationId xmlns:a16="http://schemas.microsoft.com/office/drawing/2014/main" id="{37EC0C27-5E8F-CE46-9D3F-E57743BA89B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799720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1125899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028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Interior 5">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EA30710-1CBA-4BF1-88A9-E081805095A2}"/>
              </a:ext>
            </a:extLst>
          </p:cNvPr>
          <p:cNvSpPr>
            <a:spLocks/>
          </p:cNvSpPr>
          <p:nvPr userDrawn="1"/>
        </p:nvSpPr>
        <p:spPr bwMode="auto">
          <a:xfrm>
            <a:off x="10664979" y="6495950"/>
            <a:ext cx="298159"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r" defTabSz="914363" eaLnBrk="1" hangingPunct="1">
              <a:defRPr/>
            </a:pPr>
            <a:fld id="{4C133B8C-2B4F-45CB-BBA4-156FF8F44E6A}" type="slidenum">
              <a:rPr lang="es-ES_tradnl" altLang="es-ES" sz="1333" smtClean="0">
                <a:solidFill>
                  <a:srgbClr val="0066FF"/>
                </a:solidFill>
                <a:latin typeface="Calibri"/>
                <a:ea typeface="Arial" charset="0"/>
                <a:cs typeface="Arial" charset="0"/>
                <a:sym typeface="Arial" pitchFamily="34" charset="0"/>
              </a:rPr>
              <a:pPr algn="r" defTabSz="914363" eaLnBrk="1" hangingPunct="1">
                <a:defRPr/>
              </a:pPr>
              <a:t>‹#›</a:t>
            </a:fld>
            <a:endParaRPr lang="es-ES_tradnl" altLang="es-ES" sz="1333">
              <a:solidFill>
                <a:srgbClr val="0066FF"/>
              </a:solidFill>
              <a:latin typeface="Calibri"/>
              <a:ea typeface="Arial" charset="0"/>
              <a:cs typeface="Arial" charset="0"/>
              <a:sym typeface="Arial" pitchFamily="34" charset="0"/>
            </a:endParaRPr>
          </a:p>
        </p:txBody>
      </p:sp>
      <p:cxnSp>
        <p:nvCxnSpPr>
          <p:cNvPr id="6" name="Conector recto 5">
            <a:extLst>
              <a:ext uri="{FF2B5EF4-FFF2-40B4-BE49-F238E27FC236}">
                <a16:creationId xmlns:a16="http://schemas.microsoft.com/office/drawing/2014/main" id="{D52F5DEB-D9D9-44A8-AC9E-E5108726730B}"/>
              </a:ext>
            </a:extLst>
          </p:cNvPr>
          <p:cNvCxnSpPr/>
          <p:nvPr userDrawn="1"/>
        </p:nvCxnSpPr>
        <p:spPr>
          <a:xfrm flipV="1">
            <a:off x="11034256" y="6471712"/>
            <a:ext cx="0" cy="253659"/>
          </a:xfrm>
          <a:prstGeom prst="line">
            <a:avLst/>
          </a:prstGeom>
          <a:noFill/>
          <a:ln w="9525" cap="flat" cmpd="sng" algn="ctr">
            <a:solidFill>
              <a:srgbClr val="0066FF"/>
            </a:solidFill>
            <a:prstDash val="solid"/>
          </a:ln>
          <a:effectLst/>
        </p:spPr>
      </p:cxnSp>
      <p:pic>
        <p:nvPicPr>
          <p:cNvPr id="7" name="Gráfico 6">
            <a:extLst>
              <a:ext uri="{FF2B5EF4-FFF2-40B4-BE49-F238E27FC236}">
                <a16:creationId xmlns:a16="http://schemas.microsoft.com/office/drawing/2014/main" id="{44B6E346-6E55-49F0-8A0F-15E9EF1E57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085056" y="6464827"/>
            <a:ext cx="960000" cy="267429"/>
          </a:xfrm>
          <a:prstGeom prst="rect">
            <a:avLst/>
          </a:prstGeom>
        </p:spPr>
      </p:pic>
      <p:grpSp>
        <p:nvGrpSpPr>
          <p:cNvPr id="9" name="Grupo 8">
            <a:extLst>
              <a:ext uri="{FF2B5EF4-FFF2-40B4-BE49-F238E27FC236}">
                <a16:creationId xmlns:a16="http://schemas.microsoft.com/office/drawing/2014/main" id="{1770D0D5-6510-4512-9BB3-E447D40E3260}"/>
              </a:ext>
            </a:extLst>
          </p:cNvPr>
          <p:cNvGrpSpPr>
            <a:grpSpLocks noChangeAspect="1"/>
          </p:cNvGrpSpPr>
          <p:nvPr userDrawn="1"/>
        </p:nvGrpSpPr>
        <p:grpSpPr>
          <a:xfrm>
            <a:off x="128579" y="68977"/>
            <a:ext cx="672000" cy="169529"/>
            <a:chOff x="1055507" y="1075764"/>
            <a:chExt cx="770304" cy="194329"/>
          </a:xfrm>
          <a:solidFill>
            <a:srgbClr val="0066FF"/>
          </a:solidFill>
        </p:grpSpPr>
        <p:sp>
          <p:nvSpPr>
            <p:cNvPr id="11" name="Elipse 10">
              <a:extLst>
                <a:ext uri="{FF2B5EF4-FFF2-40B4-BE49-F238E27FC236}">
                  <a16:creationId xmlns:a16="http://schemas.microsoft.com/office/drawing/2014/main" id="{B98326AB-6BB1-46BF-98F9-972C4DFB7925}"/>
                </a:ext>
              </a:extLst>
            </p:cNvPr>
            <p:cNvSpPr/>
            <p:nvPr userDrawn="1"/>
          </p:nvSpPr>
          <p:spPr>
            <a:xfrm>
              <a:off x="1631481" y="1075764"/>
              <a:ext cx="194330" cy="194329"/>
            </a:xfrm>
            <a:prstGeom prst="ellipse">
              <a:avLst/>
            </a:prstGeom>
            <a:grpFill/>
            <a:ln w="2540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_tradnl" sz="3200" b="0" i="0" u="none" strike="noStrike" kern="0" cap="none" spc="0" normalizeH="0" baseline="0" noProof="0" err="1">
                <a:ln>
                  <a:noFill/>
                </a:ln>
                <a:solidFill>
                  <a:srgbClr val="031A34"/>
                </a:solidFill>
                <a:effectLst/>
                <a:uLnTx/>
                <a:uFillTx/>
                <a:latin typeface="Calibri"/>
                <a:ea typeface="+mn-ea"/>
                <a:cs typeface="+mn-cs"/>
              </a:endParaRPr>
            </a:p>
          </p:txBody>
        </p:sp>
        <p:sp>
          <p:nvSpPr>
            <p:cNvPr id="12" name="Elipse 11">
              <a:extLst>
                <a:ext uri="{FF2B5EF4-FFF2-40B4-BE49-F238E27FC236}">
                  <a16:creationId xmlns:a16="http://schemas.microsoft.com/office/drawing/2014/main" id="{848282B6-5C0D-440F-9BDC-06F4D5DAF308}"/>
                </a:ext>
              </a:extLst>
            </p:cNvPr>
            <p:cNvSpPr/>
            <p:nvPr userDrawn="1"/>
          </p:nvSpPr>
          <p:spPr>
            <a:xfrm>
              <a:off x="1343402" y="1075764"/>
              <a:ext cx="194330" cy="194329"/>
            </a:xfrm>
            <a:prstGeom prst="ellipse">
              <a:avLst/>
            </a:prstGeom>
            <a:grpFill/>
            <a:ln w="2540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_tradnl" sz="3200" b="0" i="0" u="none" strike="noStrike" kern="0" cap="none" spc="0" normalizeH="0" baseline="0" noProof="0" err="1">
                <a:ln>
                  <a:noFill/>
                </a:ln>
                <a:solidFill>
                  <a:srgbClr val="031A34"/>
                </a:solidFill>
                <a:effectLst/>
                <a:uLnTx/>
                <a:uFillTx/>
                <a:latin typeface="Calibri"/>
                <a:ea typeface="+mn-ea"/>
                <a:cs typeface="+mn-cs"/>
              </a:endParaRPr>
            </a:p>
          </p:txBody>
        </p:sp>
        <p:sp>
          <p:nvSpPr>
            <p:cNvPr id="13" name="Elipse 12">
              <a:extLst>
                <a:ext uri="{FF2B5EF4-FFF2-40B4-BE49-F238E27FC236}">
                  <a16:creationId xmlns:a16="http://schemas.microsoft.com/office/drawing/2014/main" id="{5E017159-D800-4511-B170-60563A92C773}"/>
                </a:ext>
              </a:extLst>
            </p:cNvPr>
            <p:cNvSpPr/>
            <p:nvPr userDrawn="1"/>
          </p:nvSpPr>
          <p:spPr>
            <a:xfrm>
              <a:off x="1055507" y="1075764"/>
              <a:ext cx="194330" cy="194329"/>
            </a:xfrm>
            <a:prstGeom prst="ellipse">
              <a:avLst/>
            </a:prstGeom>
            <a:grpFill/>
            <a:ln w="2540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_tradnl" sz="3200" b="0" i="0" u="none" strike="noStrike" kern="0" cap="none" spc="0" normalizeH="0" baseline="0" noProof="0" err="1">
                <a:ln>
                  <a:noFill/>
                </a:ln>
                <a:solidFill>
                  <a:srgbClr val="031A34"/>
                </a:solidFill>
                <a:effectLst/>
                <a:uLnTx/>
                <a:uFillTx/>
                <a:latin typeface="Calibri"/>
                <a:ea typeface="+mn-ea"/>
                <a:cs typeface="+mn-cs"/>
              </a:endParaRPr>
            </a:p>
          </p:txBody>
        </p:sp>
      </p:grpSp>
    </p:spTree>
    <p:extLst>
      <p:ext uri="{BB962C8B-B14F-4D97-AF65-F5344CB8AC3E}">
        <p14:creationId xmlns:p14="http://schemas.microsoft.com/office/powerpoint/2010/main" val="3134049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11268590"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11268591" cy="198438"/>
          </a:xfrm>
        </p:spPr>
        <p:txBody>
          <a:bodyPr>
            <a:noAutofit/>
          </a:bodyPr>
          <a:lstStyle>
            <a:lvl1pPr marL="0" indent="0">
              <a:buNone/>
              <a:defRPr sz="1300" b="1" cap="all" baseline="0"/>
            </a:lvl1pPr>
          </a:lstStyle>
          <a:p>
            <a:pPr lvl="0"/>
            <a:r>
              <a:rPr lang="es-ES"/>
              <a:t>INSERT SUBHEADING</a:t>
            </a:r>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9818012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1126270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5275485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Texto_Column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9654" y="609644"/>
            <a:ext cx="1125711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5541"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8943" y="366676"/>
            <a:ext cx="11257120" cy="198438"/>
          </a:xfrm>
        </p:spPr>
        <p:txBody>
          <a:bodyPr>
            <a:noAutofit/>
          </a:bodyPr>
          <a:lstStyle>
            <a:lvl1pPr marL="0" indent="0">
              <a:buNone/>
              <a:defRPr sz="1300" b="1" cap="all" baseline="0"/>
            </a:lvl1pPr>
          </a:lstStyle>
          <a:p>
            <a:pPr lvl="0"/>
            <a:r>
              <a:rPr lang="es-ES"/>
              <a:t>INSERT SUBHEADING</a:t>
            </a:r>
          </a:p>
        </p:txBody>
      </p:sp>
      <p:sp>
        <p:nvSpPr>
          <p:cNvPr id="12" name="Marcador de texto 12">
            <a:extLst>
              <a:ext uri="{FF2B5EF4-FFF2-40B4-BE49-F238E27FC236}">
                <a16:creationId xmlns:a16="http://schemas.microsoft.com/office/drawing/2014/main" id="{BD8A9A29-247E-EA46-8CD4-1758841A8D95}"/>
              </a:ext>
            </a:extLst>
          </p:cNvPr>
          <p:cNvSpPr>
            <a:spLocks noGrp="1"/>
          </p:cNvSpPr>
          <p:nvPr>
            <p:ph type="body" sz="quarter" idx="17" hasCustomPrompt="1"/>
          </p:nvPr>
        </p:nvSpPr>
        <p:spPr>
          <a:xfrm>
            <a:off x="415541"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3" name="Marcador de texto 14">
            <a:extLst>
              <a:ext uri="{FF2B5EF4-FFF2-40B4-BE49-F238E27FC236}">
                <a16:creationId xmlns:a16="http://schemas.microsoft.com/office/drawing/2014/main" id="{5271E3B7-3FD3-8440-9710-E3439F3EE80C}"/>
              </a:ext>
            </a:extLst>
          </p:cNvPr>
          <p:cNvSpPr>
            <a:spLocks noGrp="1"/>
          </p:cNvSpPr>
          <p:nvPr>
            <p:ph type="body" sz="quarter" idx="18" hasCustomPrompt="1"/>
          </p:nvPr>
        </p:nvSpPr>
        <p:spPr>
          <a:xfrm>
            <a:off x="415541"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21" name="Marcador de texto 14">
            <a:extLst>
              <a:ext uri="{FF2B5EF4-FFF2-40B4-BE49-F238E27FC236}">
                <a16:creationId xmlns:a16="http://schemas.microsoft.com/office/drawing/2014/main" id="{01CE7070-5CE0-8D45-A606-20C768D30ADA}"/>
              </a:ext>
            </a:extLst>
          </p:cNvPr>
          <p:cNvSpPr>
            <a:spLocks noGrp="1"/>
          </p:cNvSpPr>
          <p:nvPr>
            <p:ph type="body" sz="quarter" idx="19" hasCustomPrompt="1"/>
          </p:nvPr>
        </p:nvSpPr>
        <p:spPr>
          <a:xfrm>
            <a:off x="6350977"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22" name="Marcador de texto 12">
            <a:extLst>
              <a:ext uri="{FF2B5EF4-FFF2-40B4-BE49-F238E27FC236}">
                <a16:creationId xmlns:a16="http://schemas.microsoft.com/office/drawing/2014/main" id="{404E435A-E585-1841-9763-026093A59329}"/>
              </a:ext>
            </a:extLst>
          </p:cNvPr>
          <p:cNvSpPr>
            <a:spLocks noGrp="1"/>
          </p:cNvSpPr>
          <p:nvPr>
            <p:ph type="body" sz="quarter" idx="20" hasCustomPrompt="1"/>
          </p:nvPr>
        </p:nvSpPr>
        <p:spPr>
          <a:xfrm>
            <a:off x="6350977"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23" name="Marcador de texto 14">
            <a:extLst>
              <a:ext uri="{FF2B5EF4-FFF2-40B4-BE49-F238E27FC236}">
                <a16:creationId xmlns:a16="http://schemas.microsoft.com/office/drawing/2014/main" id="{5AB8C3F2-42FD-F745-A334-79067A11A48E}"/>
              </a:ext>
            </a:extLst>
          </p:cNvPr>
          <p:cNvSpPr>
            <a:spLocks noGrp="1"/>
          </p:cNvSpPr>
          <p:nvPr>
            <p:ph type="body" sz="quarter" idx="21" hasCustomPrompt="1"/>
          </p:nvPr>
        </p:nvSpPr>
        <p:spPr>
          <a:xfrm>
            <a:off x="6350977"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25" name="Gráfico 24">
            <a:extLst>
              <a:ext uri="{FF2B5EF4-FFF2-40B4-BE49-F238E27FC236}">
                <a16:creationId xmlns:a16="http://schemas.microsoft.com/office/drawing/2014/main" id="{13C623E7-0B4E-7B4B-9050-79C0DA76ECCF}"/>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8209014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Texto_Enfasis_Fondo_Blanc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40" y="1479572"/>
            <a:ext cx="10923594" cy="1589066"/>
          </a:xfrm>
        </p:spPr>
        <p:txBody>
          <a:bodyPr/>
          <a:lstStyle>
            <a:lvl1pPr>
              <a:defRPr sz="5000"/>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tx1">
                    <a:lumMod val="60000"/>
                    <a:lumOff val="4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059A1EC2-E296-1C49-B7C5-AFC158D0F292}"/>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3998045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_Texto_Enfasis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10923594" cy="1589066"/>
          </a:xfrm>
        </p:spPr>
        <p:txBody>
          <a:bodyPr/>
          <a:lstStyle>
            <a:lvl1pPr>
              <a:defRPr sz="5000">
                <a:solidFill>
                  <a:schemeClr val="bg1"/>
                </a:solidFill>
              </a:defRPr>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accent1">
                    <a:lumMod val="40000"/>
                    <a:lumOff val="6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4CD7EA10-D8A9-F847-AA68-9AEC57ED868B}"/>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5689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_Txt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413529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70568" y="1425883"/>
            <a:ext cx="788077" cy="4784281"/>
          </a:xfrm>
        </p:spPr>
        <p:txBody>
          <a:bodyPr>
            <a:noAutofit/>
          </a:bodyPr>
          <a:lstStyle>
            <a:lvl1pPr>
              <a:lnSpc>
                <a:spcPct val="100000"/>
              </a:lnSpc>
              <a:spcBef>
                <a:spcPts val="1300"/>
              </a:spcBef>
              <a:defRPr sz="5400" b="1">
                <a:solidFill>
                  <a:schemeClr val="tx2"/>
                </a:solidFill>
              </a:defRPr>
            </a:lvl1pPr>
          </a:lstStyle>
          <a:p>
            <a:pPr lvl="0"/>
            <a:r>
              <a:rPr lang="es-ES"/>
              <a:t>1.</a:t>
            </a:r>
            <a:br>
              <a:rPr lang="es-ES"/>
            </a:br>
            <a:r>
              <a:rPr lang="es-ES"/>
              <a:t>2.</a:t>
            </a:r>
            <a:br>
              <a:rPr lang="es-ES"/>
            </a:br>
            <a:r>
              <a:rPr lang="es-ES"/>
              <a:t>3.</a:t>
            </a:r>
            <a:br>
              <a:rPr lang="es-ES"/>
            </a:br>
            <a:r>
              <a:rPr lang="es-ES"/>
              <a:t>4.</a:t>
            </a:r>
            <a:br>
              <a:rPr lang="es-ES"/>
            </a:br>
            <a:r>
              <a:rPr lang="es-ES"/>
              <a:t>5.</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44" name="Marcador de texto 83">
            <a:extLst>
              <a:ext uri="{FF2B5EF4-FFF2-40B4-BE49-F238E27FC236}">
                <a16:creationId xmlns:a16="http://schemas.microsoft.com/office/drawing/2014/main" id="{CBF29B9B-8E00-ED48-AEBE-65C3714F5EAA}"/>
              </a:ext>
            </a:extLst>
          </p:cNvPr>
          <p:cNvSpPr>
            <a:spLocks noGrp="1"/>
          </p:cNvSpPr>
          <p:nvPr>
            <p:ph type="body" sz="quarter" idx="67" hasCustomPrompt="1"/>
          </p:nvPr>
        </p:nvSpPr>
        <p:spPr>
          <a:xfrm>
            <a:off x="1100818" y="1425883"/>
            <a:ext cx="5896651" cy="4784281"/>
          </a:xfrm>
        </p:spPr>
        <p:txBody>
          <a:bodyPr>
            <a:noAutofit/>
          </a:bodyPr>
          <a:lstStyle>
            <a:lvl1pPr>
              <a:lnSpc>
                <a:spcPct val="100000"/>
              </a:lnSpc>
              <a:spcBef>
                <a:spcPts val="1300"/>
              </a:spcBef>
              <a:defRPr sz="5400" b="1">
                <a:solidFill>
                  <a:schemeClr val="tx1">
                    <a:lumMod val="60000"/>
                    <a:lumOff val="40000"/>
                  </a:schemeClr>
                </a:solidFill>
              </a:defRPr>
            </a:lvl1pPr>
          </a:lstStyle>
          <a:p>
            <a:pPr lvl="0"/>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endParaRPr lang="es-ES"/>
          </a:p>
        </p:txBody>
      </p:sp>
    </p:spTree>
    <p:extLst>
      <p:ext uri="{BB962C8B-B14F-4D97-AF65-F5344CB8AC3E}">
        <p14:creationId xmlns:p14="http://schemas.microsoft.com/office/powerpoint/2010/main" val="99792545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_Txt_Imagen_Redonda">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70B12B-8EC8-A743-A48B-40F9957BD415}"/>
              </a:ext>
            </a:extLst>
          </p:cNvPr>
          <p:cNvSpPr/>
          <p:nvPr userDrawn="1"/>
        </p:nvSpPr>
        <p:spPr>
          <a:xfrm>
            <a:off x="5375275" y="549275"/>
            <a:ext cx="5764188" cy="5764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7"/>
            <a:ext cx="5746065" cy="5764188"/>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2711127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Txt_Imagen_Redonda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bg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7" y="2461480"/>
            <a:ext cx="4595521" cy="2717800"/>
          </a:xfrm>
        </p:spPr>
        <p:txBody>
          <a:bodyPr/>
          <a:lstStyle>
            <a:lvl1pPr marL="0" indent="0">
              <a:buNone/>
              <a:defRPr>
                <a:solidFill>
                  <a:schemeClr val="bg1"/>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6"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s-ES"/>
              <a:t>Inserte </a:t>
            </a:r>
            <a:r>
              <a:rPr lang="es-ES" err="1"/>
              <a:t>imágen</a:t>
            </a:r>
            <a:endParaRPr lang="es-ES"/>
          </a:p>
        </p:txBody>
      </p:sp>
      <p:pic>
        <p:nvPicPr>
          <p:cNvPr id="12" name="Gráfico 11">
            <a:extLst>
              <a:ext uri="{FF2B5EF4-FFF2-40B4-BE49-F238E27FC236}">
                <a16:creationId xmlns:a16="http://schemas.microsoft.com/office/drawing/2014/main" id="{D44B2B31-AADE-2D40-A3C9-1A8A61B14898}"/>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85495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_Texto_Con_Imagen_Cuadra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3704934" cy="198438"/>
          </a:xfrm>
        </p:spPr>
        <p:txBody>
          <a:bodyPr>
            <a:noAutofit/>
          </a:bodyPr>
          <a:lstStyle>
            <a:lvl1pPr marL="0" indent="0">
              <a:buNone/>
              <a:defRPr sz="1300" b="1" cap="all" baseline="0"/>
            </a:lvl1pPr>
          </a:lstStyle>
          <a:p>
            <a:pPr lvl="0"/>
            <a:r>
              <a:rPr lang="es-ES"/>
              <a:t>INSERT SUBHEADING</a:t>
            </a:r>
          </a:p>
        </p:txBody>
      </p:sp>
      <p:sp>
        <p:nvSpPr>
          <p:cNvPr id="10" name="Marcador de posición de imagen 9">
            <a:extLst>
              <a:ext uri="{FF2B5EF4-FFF2-40B4-BE49-F238E27FC236}">
                <a16:creationId xmlns:a16="http://schemas.microsoft.com/office/drawing/2014/main" id="{D24A2D91-FE07-DD4B-8E90-1BD3F7A378A9}"/>
              </a:ext>
            </a:extLst>
          </p:cNvPr>
          <p:cNvSpPr>
            <a:spLocks noGrp="1"/>
          </p:cNvSpPr>
          <p:nvPr>
            <p:ph type="pic" sz="quarter" idx="15" hasCustomPrompt="1"/>
          </p:nvPr>
        </p:nvSpPr>
        <p:spPr>
          <a:xfrm>
            <a:off x="4295775" y="549275"/>
            <a:ext cx="7379970"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4" name="Gráfico 13">
            <a:extLst>
              <a:ext uri="{FF2B5EF4-FFF2-40B4-BE49-F238E27FC236}">
                <a16:creationId xmlns:a16="http://schemas.microsoft.com/office/drawing/2014/main" id="{FF3BB164-BE43-B241-9BF7-49B8651FC680}"/>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7926635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_Texto_Con_Imagenes_Cuadrad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1125168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1125168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E166127-948E-434C-90AC-DEE04C3D91AF}"/>
              </a:ext>
            </a:extLst>
          </p:cNvPr>
          <p:cNvSpPr>
            <a:spLocks noGrp="1"/>
          </p:cNvSpPr>
          <p:nvPr>
            <p:ph type="pic" sz="quarter" idx="17" hasCustomPrompt="1"/>
          </p:nvPr>
        </p:nvSpPr>
        <p:spPr>
          <a:xfrm>
            <a:off x="515938" y="1628776"/>
            <a:ext cx="5508626" cy="4679949"/>
          </a:xfrm>
          <a:solidFill>
            <a:schemeClr val="accent1">
              <a:lumMod val="20000"/>
              <a:lumOff val="80000"/>
            </a:schemeClr>
          </a:solidFill>
        </p:spPr>
        <p:txBody>
          <a:bodyPr anchor="ctr">
            <a:normAutofit/>
          </a:bodyPr>
          <a:lstStyle>
            <a:lvl1pPr algn="ctr">
              <a:defRPr sz="1600"/>
            </a:lvl1pPr>
          </a:lstStyle>
          <a:p>
            <a:r>
              <a:rPr lang="es-ES"/>
              <a:t>Imagen </a:t>
            </a:r>
          </a:p>
        </p:txBody>
      </p:sp>
      <p:sp>
        <p:nvSpPr>
          <p:cNvPr id="19" name="Marcador de posición de imagen 9">
            <a:extLst>
              <a:ext uri="{FF2B5EF4-FFF2-40B4-BE49-F238E27FC236}">
                <a16:creationId xmlns:a16="http://schemas.microsoft.com/office/drawing/2014/main" id="{FD434FA2-08C3-B04D-956F-2D1EAED7F44B}"/>
              </a:ext>
            </a:extLst>
          </p:cNvPr>
          <p:cNvSpPr>
            <a:spLocks noGrp="1"/>
          </p:cNvSpPr>
          <p:nvPr>
            <p:ph type="pic" sz="quarter" idx="18" hasCustomPrompt="1"/>
          </p:nvPr>
        </p:nvSpPr>
        <p:spPr>
          <a:xfrm>
            <a:off x="6167438" y="1628775"/>
            <a:ext cx="5510442" cy="4679949"/>
          </a:xfrm>
          <a:solidFill>
            <a:schemeClr val="accent1">
              <a:lumMod val="20000"/>
              <a:lumOff val="80000"/>
            </a:schemeClr>
          </a:solidFill>
        </p:spPr>
        <p:txBody>
          <a:bodyPr anchor="ctr">
            <a:normAutofit/>
          </a:bodyPr>
          <a:lstStyle>
            <a:lvl1pPr algn="ctr">
              <a:defRPr sz="1600"/>
            </a:lvl1pPr>
          </a:lstStyle>
          <a:p>
            <a:r>
              <a:rPr lang="es-ES"/>
              <a:t>Imagen </a:t>
            </a:r>
          </a:p>
        </p:txBody>
      </p:sp>
      <p:pic>
        <p:nvPicPr>
          <p:cNvPr id="20" name="Gráfico 19">
            <a:extLst>
              <a:ext uri="{FF2B5EF4-FFF2-40B4-BE49-F238E27FC236}">
                <a16:creationId xmlns:a16="http://schemas.microsoft.com/office/drawing/2014/main" id="{138381B1-B5F7-6D41-8F03-FA5AF16419BC}"/>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6951082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1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3887112"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49" y="1745320"/>
            <a:ext cx="3881226"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47" y="2461480"/>
            <a:ext cx="3881225"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08663" y="366676"/>
            <a:ext cx="388711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403724"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5" name="Marcador de posición de imagen 9">
            <a:extLst>
              <a:ext uri="{FF2B5EF4-FFF2-40B4-BE49-F238E27FC236}">
                <a16:creationId xmlns:a16="http://schemas.microsoft.com/office/drawing/2014/main" id="{4DF4394C-AC73-B248-B9C9-EE57E9E5441B}"/>
              </a:ext>
            </a:extLst>
          </p:cNvPr>
          <p:cNvSpPr>
            <a:spLocks noGrp="1"/>
          </p:cNvSpPr>
          <p:nvPr>
            <p:ph type="pic" sz="quarter" idx="18" hasCustomPrompt="1"/>
          </p:nvPr>
        </p:nvSpPr>
        <p:spPr>
          <a:xfrm>
            <a:off x="8075612"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6" name="Gráfico 15">
            <a:extLst>
              <a:ext uri="{FF2B5EF4-FFF2-40B4-BE49-F238E27FC236}">
                <a16:creationId xmlns:a16="http://schemas.microsoft.com/office/drawing/2014/main" id="{9BDDDDE0-961B-8947-BB2E-8F6F758606A9}"/>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4887252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2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210521"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0" name="Marcador de posición de imagen 9">
            <a:extLst>
              <a:ext uri="{FF2B5EF4-FFF2-40B4-BE49-F238E27FC236}">
                <a16:creationId xmlns:a16="http://schemas.microsoft.com/office/drawing/2014/main" id="{D02795F5-6C12-834F-B019-D7809BB331F0}"/>
              </a:ext>
            </a:extLst>
          </p:cNvPr>
          <p:cNvSpPr>
            <a:spLocks noGrp="1"/>
          </p:cNvSpPr>
          <p:nvPr>
            <p:ph type="pic" sz="quarter" idx="18" hasCustomPrompt="1"/>
          </p:nvPr>
        </p:nvSpPr>
        <p:spPr>
          <a:xfrm>
            <a:off x="7979439"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3" name="Marcador de posición de imagen 9">
            <a:extLst>
              <a:ext uri="{FF2B5EF4-FFF2-40B4-BE49-F238E27FC236}">
                <a16:creationId xmlns:a16="http://schemas.microsoft.com/office/drawing/2014/main" id="{2AC0C1AC-37D1-D940-8C55-C962846D9A33}"/>
              </a:ext>
            </a:extLst>
          </p:cNvPr>
          <p:cNvSpPr>
            <a:spLocks noGrp="1"/>
          </p:cNvSpPr>
          <p:nvPr>
            <p:ph type="pic" sz="quarter" idx="19" hasCustomPrompt="1"/>
          </p:nvPr>
        </p:nvSpPr>
        <p:spPr>
          <a:xfrm>
            <a:off x="4210521"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4" name="Marcador de posición de imagen 9">
            <a:extLst>
              <a:ext uri="{FF2B5EF4-FFF2-40B4-BE49-F238E27FC236}">
                <a16:creationId xmlns:a16="http://schemas.microsoft.com/office/drawing/2014/main" id="{C6F7ED5A-3746-7945-9845-224AFBD2E4B6}"/>
              </a:ext>
            </a:extLst>
          </p:cNvPr>
          <p:cNvSpPr>
            <a:spLocks noGrp="1"/>
          </p:cNvSpPr>
          <p:nvPr>
            <p:ph type="pic" sz="quarter" idx="20" hasCustomPrompt="1"/>
          </p:nvPr>
        </p:nvSpPr>
        <p:spPr>
          <a:xfrm>
            <a:off x="7979439"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1709872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12A_Texto_Device 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pic>
        <p:nvPicPr>
          <p:cNvPr id="15" name="Picture 14" descr="A picture containing monitor, screen, picture frame&#10;&#10;Description automatically generated">
            <a:extLst>
              <a:ext uri="{FF2B5EF4-FFF2-40B4-BE49-F238E27FC236}">
                <a16:creationId xmlns:a16="http://schemas.microsoft.com/office/drawing/2014/main" id="{28BA61DB-A6B8-C74F-9D5C-189FEE9B1585}"/>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4376500" y="695881"/>
            <a:ext cx="7766470" cy="6026448"/>
          </a:xfrm>
          <a:prstGeom prst="rect">
            <a:avLst/>
          </a:prstGeom>
        </p:spPr>
      </p:pic>
      <p:sp>
        <p:nvSpPr>
          <p:cNvPr id="20" name="Marcador de posición de imagen 9">
            <a:extLst>
              <a:ext uri="{FF2B5EF4-FFF2-40B4-BE49-F238E27FC236}">
                <a16:creationId xmlns:a16="http://schemas.microsoft.com/office/drawing/2014/main" id="{4C058738-506B-C647-A5B2-F19B8E0EAAE2}"/>
              </a:ext>
            </a:extLst>
          </p:cNvPr>
          <p:cNvSpPr>
            <a:spLocks noGrp="1"/>
          </p:cNvSpPr>
          <p:nvPr>
            <p:ph type="pic" sz="quarter" idx="17" hasCustomPrompt="1"/>
          </p:nvPr>
        </p:nvSpPr>
        <p:spPr>
          <a:xfrm>
            <a:off x="5661954" y="1267115"/>
            <a:ext cx="5753507" cy="4323769"/>
          </a:xfrm>
          <a:prstGeom prst="roundRect">
            <a:avLst>
              <a:gd name="adj" fmla="val 1486"/>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Tree>
    <p:extLst>
      <p:ext uri="{BB962C8B-B14F-4D97-AF65-F5344CB8AC3E}">
        <p14:creationId xmlns:p14="http://schemas.microsoft.com/office/powerpoint/2010/main" val="31846431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12A_Texto_Device 2">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pic>
        <p:nvPicPr>
          <p:cNvPr id="19" name="Picture 18" descr="Icon&#10;&#10;Description automatically generated">
            <a:extLst>
              <a:ext uri="{FF2B5EF4-FFF2-40B4-BE49-F238E27FC236}">
                <a16:creationId xmlns:a16="http://schemas.microsoft.com/office/drawing/2014/main" id="{6A2BDBEC-B0B1-4A47-8EBE-5B97A5D1103A}"/>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4004340" y="710802"/>
            <a:ext cx="4231104" cy="5436396"/>
          </a:xfrm>
          <a:prstGeom prst="rect">
            <a:avLst/>
          </a:prstGeom>
        </p:spPr>
      </p:pic>
      <p:sp>
        <p:nvSpPr>
          <p:cNvPr id="23" name="Marcador de posición de imagen 9">
            <a:extLst>
              <a:ext uri="{FF2B5EF4-FFF2-40B4-BE49-F238E27FC236}">
                <a16:creationId xmlns:a16="http://schemas.microsoft.com/office/drawing/2014/main" id="{FE00BE72-C7E8-2F4D-903C-1180A883E942}"/>
              </a:ext>
            </a:extLst>
          </p:cNvPr>
          <p:cNvSpPr>
            <a:spLocks noGrp="1"/>
          </p:cNvSpPr>
          <p:nvPr>
            <p:ph type="pic" sz="quarter" idx="17" hasCustomPrompt="1"/>
          </p:nvPr>
        </p:nvSpPr>
        <p:spPr>
          <a:xfrm>
            <a:off x="5199073" y="1410588"/>
            <a:ext cx="1970694" cy="4156835"/>
          </a:xfrm>
          <a:prstGeom prst="roundRect">
            <a:avLst>
              <a:gd name="adj" fmla="val 9619"/>
            </a:avLst>
          </a:prstGeom>
          <a:solidFill>
            <a:schemeClr val="accent1">
              <a:lumMod val="20000"/>
              <a:lumOff val="80000"/>
            </a:schemeClr>
          </a:solidFill>
          <a:effectLst>
            <a:softEdge rad="0"/>
          </a:effectLst>
        </p:spPr>
        <p:txBody>
          <a:bodyPr anchor="ctr">
            <a:normAutofit/>
          </a:bodyPr>
          <a:lstStyle>
            <a:lvl1pPr algn="ctr">
              <a:defRPr sz="1600"/>
            </a:lvl1pPr>
          </a:lstStyle>
          <a:p>
            <a:r>
              <a:rPr lang="es-ES" err="1"/>
              <a:t>Imágen</a:t>
            </a:r>
            <a:endParaRPr lang="es-ES"/>
          </a:p>
        </p:txBody>
      </p:sp>
      <p:sp>
        <p:nvSpPr>
          <p:cNvPr id="24" name="Marcador de posición de imagen 9">
            <a:extLst>
              <a:ext uri="{FF2B5EF4-FFF2-40B4-BE49-F238E27FC236}">
                <a16:creationId xmlns:a16="http://schemas.microsoft.com/office/drawing/2014/main" id="{7DDE2EF7-DFAD-C44E-8940-BD994BA44ACB}"/>
              </a:ext>
            </a:extLst>
          </p:cNvPr>
          <p:cNvSpPr>
            <a:spLocks noGrp="1"/>
          </p:cNvSpPr>
          <p:nvPr>
            <p:ph type="pic" sz="quarter" idx="22" hasCustomPrompt="1"/>
          </p:nvPr>
        </p:nvSpPr>
        <p:spPr>
          <a:xfrm>
            <a:off x="7483439" y="1410588"/>
            <a:ext cx="1970694" cy="4156835"/>
          </a:xfrm>
          <a:prstGeom prst="roundRect">
            <a:avLst>
              <a:gd name="adj" fmla="val 9619"/>
            </a:avLst>
          </a:prstGeom>
          <a:solidFill>
            <a:schemeClr val="accent1">
              <a:lumMod val="20000"/>
              <a:lumOff val="80000"/>
            </a:schemeClr>
          </a:solidFill>
          <a:effectLst>
            <a:softEdge rad="0"/>
          </a:effectLst>
        </p:spPr>
        <p:txBody>
          <a:bodyPr anchor="ctr">
            <a:normAutofit/>
          </a:bodyPr>
          <a:lstStyle>
            <a:lvl1pPr algn="ctr">
              <a:defRPr sz="1600"/>
            </a:lvl1pPr>
          </a:lstStyle>
          <a:p>
            <a:r>
              <a:rPr lang="es-ES" err="1"/>
              <a:t>Imágen</a:t>
            </a:r>
            <a:endParaRPr lang="es-ES"/>
          </a:p>
        </p:txBody>
      </p:sp>
      <p:sp>
        <p:nvSpPr>
          <p:cNvPr id="25" name="Marcador de posición de imagen 9">
            <a:extLst>
              <a:ext uri="{FF2B5EF4-FFF2-40B4-BE49-F238E27FC236}">
                <a16:creationId xmlns:a16="http://schemas.microsoft.com/office/drawing/2014/main" id="{BA834451-5C73-3148-824F-509C5CFF1950}"/>
              </a:ext>
            </a:extLst>
          </p:cNvPr>
          <p:cNvSpPr>
            <a:spLocks noGrp="1"/>
          </p:cNvSpPr>
          <p:nvPr>
            <p:ph type="pic" sz="quarter" idx="23" hasCustomPrompt="1"/>
          </p:nvPr>
        </p:nvSpPr>
        <p:spPr>
          <a:xfrm>
            <a:off x="9704471" y="1410588"/>
            <a:ext cx="1970694" cy="4156835"/>
          </a:xfrm>
          <a:prstGeom prst="roundRect">
            <a:avLst>
              <a:gd name="adj" fmla="val 9619"/>
            </a:avLst>
          </a:prstGeom>
          <a:solidFill>
            <a:schemeClr val="accent1">
              <a:lumMod val="20000"/>
              <a:lumOff val="80000"/>
            </a:schemeClr>
          </a:solidFill>
          <a:effectLst>
            <a:softEdge rad="0"/>
          </a:effectLst>
        </p:spPr>
        <p:txBody>
          <a:bodyPr anchor="ctr">
            <a:normAutofit/>
          </a:bodyPr>
          <a:lstStyle>
            <a:lvl1pPr algn="ctr">
              <a:defRPr sz="1600"/>
            </a:lvl1pPr>
          </a:lstStyle>
          <a:p>
            <a:r>
              <a:rPr lang="es-ES" err="1"/>
              <a:t>Imágen</a:t>
            </a:r>
            <a:endParaRPr lang="es-ES"/>
          </a:p>
        </p:txBody>
      </p:sp>
    </p:spTree>
    <p:extLst>
      <p:ext uri="{BB962C8B-B14F-4D97-AF65-F5344CB8AC3E}">
        <p14:creationId xmlns:p14="http://schemas.microsoft.com/office/powerpoint/2010/main" val="37440189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12A_Texto_Device 3">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pic>
        <p:nvPicPr>
          <p:cNvPr id="15" name="Picture 14" descr="Icon&#10;&#10;Description automatically generated">
            <a:extLst>
              <a:ext uri="{FF2B5EF4-FFF2-40B4-BE49-F238E27FC236}">
                <a16:creationId xmlns:a16="http://schemas.microsoft.com/office/drawing/2014/main" id="{5FFCA136-7C31-A84A-968C-F247B5C81800}"/>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4980914" y="392431"/>
            <a:ext cx="6397000" cy="6465570"/>
          </a:xfrm>
          <a:prstGeom prst="rect">
            <a:avLst/>
          </a:prstGeom>
        </p:spPr>
      </p:pic>
      <p:sp>
        <p:nvSpPr>
          <p:cNvPr id="21" name="Marcador de posición de imagen 9">
            <a:extLst>
              <a:ext uri="{FF2B5EF4-FFF2-40B4-BE49-F238E27FC236}">
                <a16:creationId xmlns:a16="http://schemas.microsoft.com/office/drawing/2014/main" id="{92C288C0-063B-CB49-B646-425FDAED3A9E}"/>
              </a:ext>
            </a:extLst>
          </p:cNvPr>
          <p:cNvSpPr>
            <a:spLocks noGrp="1"/>
          </p:cNvSpPr>
          <p:nvPr>
            <p:ph type="pic" sz="quarter" idx="17" hasCustomPrompt="1"/>
          </p:nvPr>
        </p:nvSpPr>
        <p:spPr>
          <a:xfrm>
            <a:off x="6192456" y="2905246"/>
            <a:ext cx="3715473" cy="4041579"/>
          </a:xfrm>
          <a:prstGeom prst="roundRect">
            <a:avLst>
              <a:gd name="adj" fmla="val 12827"/>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Tree>
    <p:extLst>
      <p:ext uri="{BB962C8B-B14F-4D97-AF65-F5344CB8AC3E}">
        <p14:creationId xmlns:p14="http://schemas.microsoft.com/office/powerpoint/2010/main" val="36263808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3_Texto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39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886216"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1"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881429"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0" name="Marcador de posición de imagen 16">
            <a:extLst>
              <a:ext uri="{FF2B5EF4-FFF2-40B4-BE49-F238E27FC236}">
                <a16:creationId xmlns:a16="http://schemas.microsoft.com/office/drawing/2014/main" id="{C9BE40AB-DD10-EA46-9CA3-54E8B95B7B25}"/>
              </a:ext>
            </a:extLst>
          </p:cNvPr>
          <p:cNvSpPr>
            <a:spLocks noGrp="1"/>
          </p:cNvSpPr>
          <p:nvPr>
            <p:ph type="pic" sz="quarter" idx="15" hasCustomPrompt="1"/>
          </p:nvPr>
        </p:nvSpPr>
        <p:spPr>
          <a:xfrm>
            <a:off x="4489867"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1" name="Marcador de posición de imagen 16">
            <a:extLst>
              <a:ext uri="{FF2B5EF4-FFF2-40B4-BE49-F238E27FC236}">
                <a16:creationId xmlns:a16="http://schemas.microsoft.com/office/drawing/2014/main" id="{FD619271-213E-D646-A710-71914F2B32C8}"/>
              </a:ext>
            </a:extLst>
          </p:cNvPr>
          <p:cNvSpPr>
            <a:spLocks noGrp="1"/>
          </p:cNvSpPr>
          <p:nvPr>
            <p:ph type="pic" sz="quarter" idx="16" hasCustomPrompt="1"/>
          </p:nvPr>
        </p:nvSpPr>
        <p:spPr>
          <a:xfrm>
            <a:off x="8088472"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881429"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3" name="Marcador de texto 14">
            <a:extLst>
              <a:ext uri="{FF2B5EF4-FFF2-40B4-BE49-F238E27FC236}">
                <a16:creationId xmlns:a16="http://schemas.microsoft.com/office/drawing/2014/main" id="{41FEAD28-B0C6-7045-ACB6-9220400C01D5}"/>
              </a:ext>
            </a:extLst>
          </p:cNvPr>
          <p:cNvSpPr>
            <a:spLocks noGrp="1"/>
          </p:cNvSpPr>
          <p:nvPr>
            <p:ph type="body" sz="quarter" idx="18" hasCustomPrompt="1"/>
          </p:nvPr>
        </p:nvSpPr>
        <p:spPr>
          <a:xfrm>
            <a:off x="449002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4" name="Marcador de texto 11">
            <a:extLst>
              <a:ext uri="{FF2B5EF4-FFF2-40B4-BE49-F238E27FC236}">
                <a16:creationId xmlns:a16="http://schemas.microsoft.com/office/drawing/2014/main" id="{3DC58B0B-28AC-3741-81D4-FCAC09C94132}"/>
              </a:ext>
            </a:extLst>
          </p:cNvPr>
          <p:cNvSpPr>
            <a:spLocks noGrp="1"/>
          </p:cNvSpPr>
          <p:nvPr>
            <p:ph type="body" sz="quarter" idx="19" hasCustomPrompt="1"/>
          </p:nvPr>
        </p:nvSpPr>
        <p:spPr>
          <a:xfrm>
            <a:off x="448524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5" name="Marcador de texto 14">
            <a:extLst>
              <a:ext uri="{FF2B5EF4-FFF2-40B4-BE49-F238E27FC236}">
                <a16:creationId xmlns:a16="http://schemas.microsoft.com/office/drawing/2014/main" id="{89EEEAB2-D851-3C4A-AD34-0D6D4B6A1DC5}"/>
              </a:ext>
            </a:extLst>
          </p:cNvPr>
          <p:cNvSpPr>
            <a:spLocks noGrp="1"/>
          </p:cNvSpPr>
          <p:nvPr>
            <p:ph type="body" sz="quarter" idx="20" hasCustomPrompt="1"/>
          </p:nvPr>
        </p:nvSpPr>
        <p:spPr>
          <a:xfrm>
            <a:off x="809047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6" name="Marcador de texto 11">
            <a:extLst>
              <a:ext uri="{FF2B5EF4-FFF2-40B4-BE49-F238E27FC236}">
                <a16:creationId xmlns:a16="http://schemas.microsoft.com/office/drawing/2014/main" id="{A73ED5A7-EBB5-C74D-A8C8-D8B8868EC54F}"/>
              </a:ext>
            </a:extLst>
          </p:cNvPr>
          <p:cNvSpPr>
            <a:spLocks noGrp="1"/>
          </p:cNvSpPr>
          <p:nvPr>
            <p:ph type="body" sz="quarter" idx="21" hasCustomPrompt="1"/>
          </p:nvPr>
        </p:nvSpPr>
        <p:spPr>
          <a:xfrm>
            <a:off x="808569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pic>
        <p:nvPicPr>
          <p:cNvPr id="19" name="Gráfico 18">
            <a:extLst>
              <a:ext uri="{FF2B5EF4-FFF2-40B4-BE49-F238E27FC236}">
                <a16:creationId xmlns:a16="http://schemas.microsoft.com/office/drawing/2014/main" id="{E9C1027A-D609-B44D-B011-C5BC896EF5D3}"/>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19100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09259" y="372639"/>
            <a:ext cx="2978350" cy="341567"/>
          </a:xfrm>
        </p:spPr>
        <p:txBody>
          <a:bodyPr>
            <a:normAutofit/>
          </a:bodyPr>
          <a:lstStyle>
            <a:lvl1pPr>
              <a:defRPr sz="1300" b="1" cap="all" baseline="0">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9798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0560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3" name="Marcador de texto 2">
            <a:extLst>
              <a:ext uri="{FF2B5EF4-FFF2-40B4-BE49-F238E27FC236}">
                <a16:creationId xmlns:a16="http://schemas.microsoft.com/office/drawing/2014/main" id="{0C3542EB-847A-134C-87D5-341B3F888D0F}"/>
              </a:ext>
            </a:extLst>
          </p:cNvPr>
          <p:cNvSpPr>
            <a:spLocks noGrp="1"/>
          </p:cNvSpPr>
          <p:nvPr>
            <p:ph type="body" sz="quarter" idx="67" hasCustomPrompt="1"/>
          </p:nvPr>
        </p:nvSpPr>
        <p:spPr>
          <a:xfrm>
            <a:off x="41390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8" name="Marcador de texto 2">
            <a:extLst>
              <a:ext uri="{FF2B5EF4-FFF2-40B4-BE49-F238E27FC236}">
                <a16:creationId xmlns:a16="http://schemas.microsoft.com/office/drawing/2014/main" id="{ED21A4EA-B7DC-2249-9BBA-4D41A99B3CEF}"/>
              </a:ext>
            </a:extLst>
          </p:cNvPr>
          <p:cNvSpPr>
            <a:spLocks noGrp="1"/>
          </p:cNvSpPr>
          <p:nvPr>
            <p:ph type="body" sz="quarter" idx="68" hasCustomPrompt="1"/>
          </p:nvPr>
        </p:nvSpPr>
        <p:spPr>
          <a:xfrm>
            <a:off x="41390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18" name="Marcador de texto 83">
            <a:extLst>
              <a:ext uri="{FF2B5EF4-FFF2-40B4-BE49-F238E27FC236}">
                <a16:creationId xmlns:a16="http://schemas.microsoft.com/office/drawing/2014/main" id="{846ACD11-B8D6-D347-834E-2FFC4F767897}"/>
              </a:ext>
            </a:extLst>
          </p:cNvPr>
          <p:cNvSpPr>
            <a:spLocks noGrp="1"/>
          </p:cNvSpPr>
          <p:nvPr>
            <p:ph type="body" sz="quarter" idx="69" hasCustomPrompt="1"/>
          </p:nvPr>
        </p:nvSpPr>
        <p:spPr>
          <a:xfrm>
            <a:off x="32859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9" name="Marcador de texto 2">
            <a:extLst>
              <a:ext uri="{FF2B5EF4-FFF2-40B4-BE49-F238E27FC236}">
                <a16:creationId xmlns:a16="http://schemas.microsoft.com/office/drawing/2014/main" id="{85611C3A-E7BA-8741-B713-7ECF35C208CF}"/>
              </a:ext>
            </a:extLst>
          </p:cNvPr>
          <p:cNvSpPr>
            <a:spLocks noGrp="1"/>
          </p:cNvSpPr>
          <p:nvPr>
            <p:ph type="body" sz="quarter" idx="70" hasCustomPrompt="1"/>
          </p:nvPr>
        </p:nvSpPr>
        <p:spPr>
          <a:xfrm>
            <a:off x="33018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0" name="Marcador de texto 2">
            <a:extLst>
              <a:ext uri="{FF2B5EF4-FFF2-40B4-BE49-F238E27FC236}">
                <a16:creationId xmlns:a16="http://schemas.microsoft.com/office/drawing/2014/main" id="{3847668A-0F13-FD40-99C9-7D211293DC7B}"/>
              </a:ext>
            </a:extLst>
          </p:cNvPr>
          <p:cNvSpPr>
            <a:spLocks noGrp="1"/>
          </p:cNvSpPr>
          <p:nvPr>
            <p:ph type="body" sz="quarter" idx="71" hasCustomPrompt="1"/>
          </p:nvPr>
        </p:nvSpPr>
        <p:spPr>
          <a:xfrm>
            <a:off x="33018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1" name="Marcador de texto 83">
            <a:extLst>
              <a:ext uri="{FF2B5EF4-FFF2-40B4-BE49-F238E27FC236}">
                <a16:creationId xmlns:a16="http://schemas.microsoft.com/office/drawing/2014/main" id="{2A5ED1A7-3C9E-0A47-A8B4-C2B3AC78C142}"/>
              </a:ext>
            </a:extLst>
          </p:cNvPr>
          <p:cNvSpPr>
            <a:spLocks noGrp="1"/>
          </p:cNvSpPr>
          <p:nvPr>
            <p:ph type="body" sz="quarter" idx="72" hasCustomPrompt="1"/>
          </p:nvPr>
        </p:nvSpPr>
        <p:spPr>
          <a:xfrm>
            <a:off x="615870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2" name="Marcador de texto 2">
            <a:extLst>
              <a:ext uri="{FF2B5EF4-FFF2-40B4-BE49-F238E27FC236}">
                <a16:creationId xmlns:a16="http://schemas.microsoft.com/office/drawing/2014/main" id="{665B95A9-6987-F748-AD20-7165E5E8CEE2}"/>
              </a:ext>
            </a:extLst>
          </p:cNvPr>
          <p:cNvSpPr>
            <a:spLocks noGrp="1"/>
          </p:cNvSpPr>
          <p:nvPr>
            <p:ph type="body" sz="quarter" idx="73" hasCustomPrompt="1"/>
          </p:nvPr>
        </p:nvSpPr>
        <p:spPr>
          <a:xfrm>
            <a:off x="617462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3" name="Marcador de texto 2">
            <a:extLst>
              <a:ext uri="{FF2B5EF4-FFF2-40B4-BE49-F238E27FC236}">
                <a16:creationId xmlns:a16="http://schemas.microsoft.com/office/drawing/2014/main" id="{7991601E-FE13-004A-B235-1C7E12150DAE}"/>
              </a:ext>
            </a:extLst>
          </p:cNvPr>
          <p:cNvSpPr>
            <a:spLocks noGrp="1"/>
          </p:cNvSpPr>
          <p:nvPr>
            <p:ph type="body" sz="quarter" idx="74" hasCustomPrompt="1"/>
          </p:nvPr>
        </p:nvSpPr>
        <p:spPr>
          <a:xfrm>
            <a:off x="617462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4" name="Marcador de texto 83">
            <a:extLst>
              <a:ext uri="{FF2B5EF4-FFF2-40B4-BE49-F238E27FC236}">
                <a16:creationId xmlns:a16="http://schemas.microsoft.com/office/drawing/2014/main" id="{B55C8E76-6CFF-6040-8FA8-33F63C85CEBF}"/>
              </a:ext>
            </a:extLst>
          </p:cNvPr>
          <p:cNvSpPr>
            <a:spLocks noGrp="1"/>
          </p:cNvSpPr>
          <p:nvPr>
            <p:ph type="body" sz="quarter" idx="75" hasCustomPrompt="1"/>
          </p:nvPr>
        </p:nvSpPr>
        <p:spPr>
          <a:xfrm>
            <a:off x="90390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5" name="Marcador de texto 2">
            <a:extLst>
              <a:ext uri="{FF2B5EF4-FFF2-40B4-BE49-F238E27FC236}">
                <a16:creationId xmlns:a16="http://schemas.microsoft.com/office/drawing/2014/main" id="{69111C5F-2E5B-A941-97B9-DF3CB7452A8A}"/>
              </a:ext>
            </a:extLst>
          </p:cNvPr>
          <p:cNvSpPr>
            <a:spLocks noGrp="1"/>
          </p:cNvSpPr>
          <p:nvPr>
            <p:ph type="body" sz="quarter" idx="76" hasCustomPrompt="1"/>
          </p:nvPr>
        </p:nvSpPr>
        <p:spPr>
          <a:xfrm>
            <a:off x="90549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6" name="Marcador de texto 2">
            <a:extLst>
              <a:ext uri="{FF2B5EF4-FFF2-40B4-BE49-F238E27FC236}">
                <a16:creationId xmlns:a16="http://schemas.microsoft.com/office/drawing/2014/main" id="{E44F70FF-0454-5A49-B7FE-A299E03161D3}"/>
              </a:ext>
            </a:extLst>
          </p:cNvPr>
          <p:cNvSpPr>
            <a:spLocks noGrp="1"/>
          </p:cNvSpPr>
          <p:nvPr>
            <p:ph type="body" sz="quarter" idx="77" hasCustomPrompt="1"/>
          </p:nvPr>
        </p:nvSpPr>
        <p:spPr>
          <a:xfrm>
            <a:off x="90549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7" name="Marcador de texto 83">
            <a:extLst>
              <a:ext uri="{FF2B5EF4-FFF2-40B4-BE49-F238E27FC236}">
                <a16:creationId xmlns:a16="http://schemas.microsoft.com/office/drawing/2014/main" id="{C6EFC7DE-FDA3-344F-BA47-77E74A7AB00F}"/>
              </a:ext>
            </a:extLst>
          </p:cNvPr>
          <p:cNvSpPr>
            <a:spLocks noGrp="1"/>
          </p:cNvSpPr>
          <p:nvPr>
            <p:ph type="body" sz="quarter" idx="78" hasCustomPrompt="1"/>
          </p:nvPr>
        </p:nvSpPr>
        <p:spPr>
          <a:xfrm>
            <a:off x="39798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8" name="Marcador de texto 2">
            <a:extLst>
              <a:ext uri="{FF2B5EF4-FFF2-40B4-BE49-F238E27FC236}">
                <a16:creationId xmlns:a16="http://schemas.microsoft.com/office/drawing/2014/main" id="{DEDD6D48-A77A-1B42-A0A7-7C1FA8FB2361}"/>
              </a:ext>
            </a:extLst>
          </p:cNvPr>
          <p:cNvSpPr>
            <a:spLocks noGrp="1"/>
          </p:cNvSpPr>
          <p:nvPr>
            <p:ph type="body" sz="quarter" idx="79" hasCustomPrompt="1"/>
          </p:nvPr>
        </p:nvSpPr>
        <p:spPr>
          <a:xfrm>
            <a:off x="41390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9" name="Marcador de texto 2">
            <a:extLst>
              <a:ext uri="{FF2B5EF4-FFF2-40B4-BE49-F238E27FC236}">
                <a16:creationId xmlns:a16="http://schemas.microsoft.com/office/drawing/2014/main" id="{339E1E00-EF43-9842-A5D4-7D893A6A21DA}"/>
              </a:ext>
            </a:extLst>
          </p:cNvPr>
          <p:cNvSpPr>
            <a:spLocks noGrp="1"/>
          </p:cNvSpPr>
          <p:nvPr>
            <p:ph type="body" sz="quarter" idx="80" hasCustomPrompt="1"/>
          </p:nvPr>
        </p:nvSpPr>
        <p:spPr>
          <a:xfrm>
            <a:off x="41390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0" name="Marcador de texto 83">
            <a:extLst>
              <a:ext uri="{FF2B5EF4-FFF2-40B4-BE49-F238E27FC236}">
                <a16:creationId xmlns:a16="http://schemas.microsoft.com/office/drawing/2014/main" id="{3609BFF5-C0EC-C74B-BAC5-C6247F87A159}"/>
              </a:ext>
            </a:extLst>
          </p:cNvPr>
          <p:cNvSpPr>
            <a:spLocks noGrp="1"/>
          </p:cNvSpPr>
          <p:nvPr>
            <p:ph type="body" sz="quarter" idx="81" hasCustomPrompt="1"/>
          </p:nvPr>
        </p:nvSpPr>
        <p:spPr>
          <a:xfrm>
            <a:off x="32859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1" name="Marcador de texto 2">
            <a:extLst>
              <a:ext uri="{FF2B5EF4-FFF2-40B4-BE49-F238E27FC236}">
                <a16:creationId xmlns:a16="http://schemas.microsoft.com/office/drawing/2014/main" id="{A2D9B95A-6F51-704A-8164-AE4376A52455}"/>
              </a:ext>
            </a:extLst>
          </p:cNvPr>
          <p:cNvSpPr>
            <a:spLocks noGrp="1"/>
          </p:cNvSpPr>
          <p:nvPr>
            <p:ph type="body" sz="quarter" idx="82" hasCustomPrompt="1"/>
          </p:nvPr>
        </p:nvSpPr>
        <p:spPr>
          <a:xfrm>
            <a:off x="33018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2" name="Marcador de texto 2">
            <a:extLst>
              <a:ext uri="{FF2B5EF4-FFF2-40B4-BE49-F238E27FC236}">
                <a16:creationId xmlns:a16="http://schemas.microsoft.com/office/drawing/2014/main" id="{347D8AC6-F6F7-AB40-BDAE-DFA1A20F303C}"/>
              </a:ext>
            </a:extLst>
          </p:cNvPr>
          <p:cNvSpPr>
            <a:spLocks noGrp="1"/>
          </p:cNvSpPr>
          <p:nvPr>
            <p:ph type="body" sz="quarter" idx="83" hasCustomPrompt="1"/>
          </p:nvPr>
        </p:nvSpPr>
        <p:spPr>
          <a:xfrm>
            <a:off x="33018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3" name="Marcador de texto 83">
            <a:extLst>
              <a:ext uri="{FF2B5EF4-FFF2-40B4-BE49-F238E27FC236}">
                <a16:creationId xmlns:a16="http://schemas.microsoft.com/office/drawing/2014/main" id="{2175621C-7D22-9246-842E-EBEBA072199D}"/>
              </a:ext>
            </a:extLst>
          </p:cNvPr>
          <p:cNvSpPr>
            <a:spLocks noGrp="1"/>
          </p:cNvSpPr>
          <p:nvPr>
            <p:ph type="body" sz="quarter" idx="84" hasCustomPrompt="1"/>
          </p:nvPr>
        </p:nvSpPr>
        <p:spPr>
          <a:xfrm>
            <a:off x="615870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4" name="Marcador de texto 2">
            <a:extLst>
              <a:ext uri="{FF2B5EF4-FFF2-40B4-BE49-F238E27FC236}">
                <a16:creationId xmlns:a16="http://schemas.microsoft.com/office/drawing/2014/main" id="{857887B0-767A-9D43-9C2D-CFE8C77727A7}"/>
              </a:ext>
            </a:extLst>
          </p:cNvPr>
          <p:cNvSpPr>
            <a:spLocks noGrp="1"/>
          </p:cNvSpPr>
          <p:nvPr>
            <p:ph type="body" sz="quarter" idx="85" hasCustomPrompt="1"/>
          </p:nvPr>
        </p:nvSpPr>
        <p:spPr>
          <a:xfrm>
            <a:off x="617462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5" name="Marcador de texto 2">
            <a:extLst>
              <a:ext uri="{FF2B5EF4-FFF2-40B4-BE49-F238E27FC236}">
                <a16:creationId xmlns:a16="http://schemas.microsoft.com/office/drawing/2014/main" id="{79494816-53D2-E340-A80C-F39EE826D985}"/>
              </a:ext>
            </a:extLst>
          </p:cNvPr>
          <p:cNvSpPr>
            <a:spLocks noGrp="1"/>
          </p:cNvSpPr>
          <p:nvPr>
            <p:ph type="body" sz="quarter" idx="86" hasCustomPrompt="1"/>
          </p:nvPr>
        </p:nvSpPr>
        <p:spPr>
          <a:xfrm>
            <a:off x="617462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6" name="Marcador de texto 83">
            <a:extLst>
              <a:ext uri="{FF2B5EF4-FFF2-40B4-BE49-F238E27FC236}">
                <a16:creationId xmlns:a16="http://schemas.microsoft.com/office/drawing/2014/main" id="{E903AC53-87A3-6E4D-820F-7A4F85097C47}"/>
              </a:ext>
            </a:extLst>
          </p:cNvPr>
          <p:cNvSpPr>
            <a:spLocks noGrp="1"/>
          </p:cNvSpPr>
          <p:nvPr>
            <p:ph type="body" sz="quarter" idx="87" hasCustomPrompt="1"/>
          </p:nvPr>
        </p:nvSpPr>
        <p:spPr>
          <a:xfrm>
            <a:off x="90390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7" name="Marcador de texto 2">
            <a:extLst>
              <a:ext uri="{FF2B5EF4-FFF2-40B4-BE49-F238E27FC236}">
                <a16:creationId xmlns:a16="http://schemas.microsoft.com/office/drawing/2014/main" id="{46EEBF2D-185D-3F40-90DD-563D0093C87E}"/>
              </a:ext>
            </a:extLst>
          </p:cNvPr>
          <p:cNvSpPr>
            <a:spLocks noGrp="1"/>
          </p:cNvSpPr>
          <p:nvPr>
            <p:ph type="body" sz="quarter" idx="88" hasCustomPrompt="1"/>
          </p:nvPr>
        </p:nvSpPr>
        <p:spPr>
          <a:xfrm>
            <a:off x="90549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8" name="Marcador de texto 2">
            <a:extLst>
              <a:ext uri="{FF2B5EF4-FFF2-40B4-BE49-F238E27FC236}">
                <a16:creationId xmlns:a16="http://schemas.microsoft.com/office/drawing/2014/main" id="{F0CFAD44-F620-CD41-8005-F4C6AADCED77}"/>
              </a:ext>
            </a:extLst>
          </p:cNvPr>
          <p:cNvSpPr>
            <a:spLocks noGrp="1"/>
          </p:cNvSpPr>
          <p:nvPr>
            <p:ph type="body" sz="quarter" idx="89" hasCustomPrompt="1"/>
          </p:nvPr>
        </p:nvSpPr>
        <p:spPr>
          <a:xfrm>
            <a:off x="90549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Tree>
    <p:extLst>
      <p:ext uri="{BB962C8B-B14F-4D97-AF65-F5344CB8AC3E}">
        <p14:creationId xmlns:p14="http://schemas.microsoft.com/office/powerpoint/2010/main" val="201955672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8" name="Marcador de texto 14">
            <a:extLst>
              <a:ext uri="{FF2B5EF4-FFF2-40B4-BE49-F238E27FC236}">
                <a16:creationId xmlns:a16="http://schemas.microsoft.com/office/drawing/2014/main" id="{5820D170-CA33-064F-AA5B-1C4417E5453E}"/>
              </a:ext>
            </a:extLst>
          </p:cNvPr>
          <p:cNvSpPr>
            <a:spLocks noGrp="1"/>
          </p:cNvSpPr>
          <p:nvPr>
            <p:ph type="body" sz="quarter" idx="12" hasCustomPrompt="1"/>
          </p:nvPr>
        </p:nvSpPr>
        <p:spPr>
          <a:xfrm>
            <a:off x="695325"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1" name="Marcador de texto 14">
            <a:extLst>
              <a:ext uri="{FF2B5EF4-FFF2-40B4-BE49-F238E27FC236}">
                <a16:creationId xmlns:a16="http://schemas.microsoft.com/office/drawing/2014/main" id="{A1915280-2CF9-3F45-ACA8-FD9CEA750CD6}"/>
              </a:ext>
            </a:extLst>
          </p:cNvPr>
          <p:cNvSpPr>
            <a:spLocks noGrp="1"/>
          </p:cNvSpPr>
          <p:nvPr>
            <p:ph type="body" sz="quarter" idx="21" hasCustomPrompt="1"/>
          </p:nvPr>
        </p:nvSpPr>
        <p:spPr>
          <a:xfrm>
            <a:off x="3576547"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2" name="Marcador de texto 14">
            <a:extLst>
              <a:ext uri="{FF2B5EF4-FFF2-40B4-BE49-F238E27FC236}">
                <a16:creationId xmlns:a16="http://schemas.microsoft.com/office/drawing/2014/main" id="{34630E89-354A-744A-AEEA-BECC4B647A71}"/>
              </a:ext>
            </a:extLst>
          </p:cNvPr>
          <p:cNvSpPr>
            <a:spLocks noGrp="1"/>
          </p:cNvSpPr>
          <p:nvPr>
            <p:ph type="body" sz="quarter" idx="23" hasCustomPrompt="1"/>
          </p:nvPr>
        </p:nvSpPr>
        <p:spPr>
          <a:xfrm>
            <a:off x="6457769"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3" name="Marcador de texto 14">
            <a:extLst>
              <a:ext uri="{FF2B5EF4-FFF2-40B4-BE49-F238E27FC236}">
                <a16:creationId xmlns:a16="http://schemas.microsoft.com/office/drawing/2014/main" id="{61D1832F-3C56-3A4E-9EF8-73948C7B2504}"/>
              </a:ext>
            </a:extLst>
          </p:cNvPr>
          <p:cNvSpPr>
            <a:spLocks noGrp="1"/>
          </p:cNvSpPr>
          <p:nvPr>
            <p:ph type="body" sz="quarter" idx="25" hasCustomPrompt="1"/>
          </p:nvPr>
        </p:nvSpPr>
        <p:spPr>
          <a:xfrm>
            <a:off x="9338992"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4" name="Marcador de texto 11">
            <a:extLst>
              <a:ext uri="{FF2B5EF4-FFF2-40B4-BE49-F238E27FC236}">
                <a16:creationId xmlns:a16="http://schemas.microsoft.com/office/drawing/2014/main" id="{BAED2BAE-F43D-FB47-ADB7-56880CCAF780}"/>
              </a:ext>
            </a:extLst>
          </p:cNvPr>
          <p:cNvSpPr>
            <a:spLocks noGrp="1"/>
          </p:cNvSpPr>
          <p:nvPr>
            <p:ph type="body" sz="quarter" idx="17" hasCustomPrompt="1"/>
          </p:nvPr>
        </p:nvSpPr>
        <p:spPr>
          <a:xfrm>
            <a:off x="700662"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35" name="Marcador de texto 11">
            <a:extLst>
              <a:ext uri="{FF2B5EF4-FFF2-40B4-BE49-F238E27FC236}">
                <a16:creationId xmlns:a16="http://schemas.microsoft.com/office/drawing/2014/main" id="{CCD7D7BF-CF69-D547-94AF-47288FE3EF32}"/>
              </a:ext>
            </a:extLst>
          </p:cNvPr>
          <p:cNvSpPr>
            <a:spLocks noGrp="1"/>
          </p:cNvSpPr>
          <p:nvPr>
            <p:ph type="body" sz="quarter" idx="22" hasCustomPrompt="1"/>
          </p:nvPr>
        </p:nvSpPr>
        <p:spPr>
          <a:xfrm>
            <a:off x="3581884"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36" name="Marcador de texto 11">
            <a:extLst>
              <a:ext uri="{FF2B5EF4-FFF2-40B4-BE49-F238E27FC236}">
                <a16:creationId xmlns:a16="http://schemas.microsoft.com/office/drawing/2014/main" id="{76129F83-CE46-C343-A8E8-5945ADE6E99D}"/>
              </a:ext>
            </a:extLst>
          </p:cNvPr>
          <p:cNvSpPr>
            <a:spLocks noGrp="1"/>
          </p:cNvSpPr>
          <p:nvPr>
            <p:ph type="body" sz="quarter" idx="24" hasCustomPrompt="1"/>
          </p:nvPr>
        </p:nvSpPr>
        <p:spPr>
          <a:xfrm>
            <a:off x="6463106"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37" name="Marcador de texto 11">
            <a:extLst>
              <a:ext uri="{FF2B5EF4-FFF2-40B4-BE49-F238E27FC236}">
                <a16:creationId xmlns:a16="http://schemas.microsoft.com/office/drawing/2014/main" id="{A3FDDF1E-80FA-7449-AEBA-6AA02EF2C29D}"/>
              </a:ext>
            </a:extLst>
          </p:cNvPr>
          <p:cNvSpPr>
            <a:spLocks noGrp="1"/>
          </p:cNvSpPr>
          <p:nvPr>
            <p:ph type="body" sz="quarter" idx="26" hasCustomPrompt="1"/>
          </p:nvPr>
        </p:nvSpPr>
        <p:spPr>
          <a:xfrm>
            <a:off x="9344329"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Tree>
    <p:extLst>
      <p:ext uri="{BB962C8B-B14F-4D97-AF65-F5344CB8AC3E}">
        <p14:creationId xmlns:p14="http://schemas.microsoft.com/office/powerpoint/2010/main" val="10434403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5_Team_2">
    <p:bg>
      <p:bgPr>
        <a:solidFill>
          <a:schemeClr val="bg1"/>
        </a:solid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7BF74AC2-6052-DE44-A2F8-685D64C198B3}"/>
              </a:ext>
            </a:extLst>
          </p:cNvPr>
          <p:cNvSpPr/>
          <p:nvPr userDrawn="1"/>
        </p:nvSpPr>
        <p:spPr>
          <a:xfrm>
            <a:off x="6953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6984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8" name="Rectángulo 27">
            <a:extLst>
              <a:ext uri="{FF2B5EF4-FFF2-40B4-BE49-F238E27FC236}">
                <a16:creationId xmlns:a16="http://schemas.microsoft.com/office/drawing/2014/main" id="{72FAA048-4B5D-4E46-AC16-7452B6E31003}"/>
              </a:ext>
            </a:extLst>
          </p:cNvPr>
          <p:cNvSpPr/>
          <p:nvPr userDrawn="1"/>
        </p:nvSpPr>
        <p:spPr>
          <a:xfrm>
            <a:off x="35782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Marcador de posición de imagen 16">
            <a:extLst>
              <a:ext uri="{FF2B5EF4-FFF2-40B4-BE49-F238E27FC236}">
                <a16:creationId xmlns:a16="http://schemas.microsoft.com/office/drawing/2014/main" id="{7738A7D9-3E3A-9B40-A1C7-8018C92133DF}"/>
              </a:ext>
            </a:extLst>
          </p:cNvPr>
          <p:cNvSpPr>
            <a:spLocks noGrp="1"/>
          </p:cNvSpPr>
          <p:nvPr>
            <p:ph type="pic" sz="quarter" idx="27" hasCustomPrompt="1"/>
          </p:nvPr>
        </p:nvSpPr>
        <p:spPr>
          <a:xfrm>
            <a:off x="35813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1" name="Rectángulo 30">
            <a:extLst>
              <a:ext uri="{FF2B5EF4-FFF2-40B4-BE49-F238E27FC236}">
                <a16:creationId xmlns:a16="http://schemas.microsoft.com/office/drawing/2014/main" id="{D2301D21-EF7B-7C46-A309-9161F0D613A6}"/>
              </a:ext>
            </a:extLst>
          </p:cNvPr>
          <p:cNvSpPr/>
          <p:nvPr userDrawn="1"/>
        </p:nvSpPr>
        <p:spPr>
          <a:xfrm>
            <a:off x="64611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posición de imagen 16">
            <a:extLst>
              <a:ext uri="{FF2B5EF4-FFF2-40B4-BE49-F238E27FC236}">
                <a16:creationId xmlns:a16="http://schemas.microsoft.com/office/drawing/2014/main" id="{8BDA6A37-0168-9148-B73A-E2361E04F379}"/>
              </a:ext>
            </a:extLst>
          </p:cNvPr>
          <p:cNvSpPr>
            <a:spLocks noGrp="1"/>
          </p:cNvSpPr>
          <p:nvPr>
            <p:ph type="pic" sz="quarter" idx="28" hasCustomPrompt="1"/>
          </p:nvPr>
        </p:nvSpPr>
        <p:spPr>
          <a:xfrm>
            <a:off x="64642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3" name="Rectángulo 32">
            <a:extLst>
              <a:ext uri="{FF2B5EF4-FFF2-40B4-BE49-F238E27FC236}">
                <a16:creationId xmlns:a16="http://schemas.microsoft.com/office/drawing/2014/main" id="{006BD6CA-9D28-324D-8CAC-1A48D712C4C0}"/>
              </a:ext>
            </a:extLst>
          </p:cNvPr>
          <p:cNvSpPr/>
          <p:nvPr userDrawn="1"/>
        </p:nvSpPr>
        <p:spPr>
          <a:xfrm>
            <a:off x="933767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posición de imagen 16">
            <a:extLst>
              <a:ext uri="{FF2B5EF4-FFF2-40B4-BE49-F238E27FC236}">
                <a16:creationId xmlns:a16="http://schemas.microsoft.com/office/drawing/2014/main" id="{BED1A7FE-CD5F-FB4C-A982-6E2C839CD34F}"/>
              </a:ext>
            </a:extLst>
          </p:cNvPr>
          <p:cNvSpPr>
            <a:spLocks noGrp="1"/>
          </p:cNvSpPr>
          <p:nvPr>
            <p:ph type="pic" sz="quarter" idx="29" hasCustomPrompt="1"/>
          </p:nvPr>
        </p:nvSpPr>
        <p:spPr>
          <a:xfrm>
            <a:off x="934084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40" name="Marcador de texto 14">
            <a:extLst>
              <a:ext uri="{FF2B5EF4-FFF2-40B4-BE49-F238E27FC236}">
                <a16:creationId xmlns:a16="http://schemas.microsoft.com/office/drawing/2014/main" id="{54523B5B-5365-1242-8837-04D849AF4527}"/>
              </a:ext>
            </a:extLst>
          </p:cNvPr>
          <p:cNvSpPr>
            <a:spLocks noGrp="1"/>
          </p:cNvSpPr>
          <p:nvPr>
            <p:ph type="body" sz="quarter" idx="12" hasCustomPrompt="1"/>
          </p:nvPr>
        </p:nvSpPr>
        <p:spPr>
          <a:xfrm>
            <a:off x="695325"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1" name="Marcador de texto 14">
            <a:extLst>
              <a:ext uri="{FF2B5EF4-FFF2-40B4-BE49-F238E27FC236}">
                <a16:creationId xmlns:a16="http://schemas.microsoft.com/office/drawing/2014/main" id="{56134211-3DD7-B241-9A1B-48BD23664B8F}"/>
              </a:ext>
            </a:extLst>
          </p:cNvPr>
          <p:cNvSpPr>
            <a:spLocks noGrp="1"/>
          </p:cNvSpPr>
          <p:nvPr>
            <p:ph type="body" sz="quarter" idx="21" hasCustomPrompt="1"/>
          </p:nvPr>
        </p:nvSpPr>
        <p:spPr>
          <a:xfrm>
            <a:off x="3576547"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2" name="Marcador de texto 14">
            <a:extLst>
              <a:ext uri="{FF2B5EF4-FFF2-40B4-BE49-F238E27FC236}">
                <a16:creationId xmlns:a16="http://schemas.microsoft.com/office/drawing/2014/main" id="{08E2D2BA-BECD-C64C-968C-572432AA61C1}"/>
              </a:ext>
            </a:extLst>
          </p:cNvPr>
          <p:cNvSpPr>
            <a:spLocks noGrp="1"/>
          </p:cNvSpPr>
          <p:nvPr>
            <p:ph type="body" sz="quarter" idx="23" hasCustomPrompt="1"/>
          </p:nvPr>
        </p:nvSpPr>
        <p:spPr>
          <a:xfrm>
            <a:off x="6457769"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3" name="Marcador de texto 14">
            <a:extLst>
              <a:ext uri="{FF2B5EF4-FFF2-40B4-BE49-F238E27FC236}">
                <a16:creationId xmlns:a16="http://schemas.microsoft.com/office/drawing/2014/main" id="{982A13FD-8176-9641-A027-05CF3D631873}"/>
              </a:ext>
            </a:extLst>
          </p:cNvPr>
          <p:cNvSpPr>
            <a:spLocks noGrp="1"/>
          </p:cNvSpPr>
          <p:nvPr>
            <p:ph type="body" sz="quarter" idx="25" hasCustomPrompt="1"/>
          </p:nvPr>
        </p:nvSpPr>
        <p:spPr>
          <a:xfrm>
            <a:off x="9338992"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4" name="Marcador de texto 11">
            <a:extLst>
              <a:ext uri="{FF2B5EF4-FFF2-40B4-BE49-F238E27FC236}">
                <a16:creationId xmlns:a16="http://schemas.microsoft.com/office/drawing/2014/main" id="{AA7CEA59-0975-2141-82D4-A6E0742AA262}"/>
              </a:ext>
            </a:extLst>
          </p:cNvPr>
          <p:cNvSpPr>
            <a:spLocks noGrp="1"/>
          </p:cNvSpPr>
          <p:nvPr>
            <p:ph type="body" sz="quarter" idx="17" hasCustomPrompt="1"/>
          </p:nvPr>
        </p:nvSpPr>
        <p:spPr>
          <a:xfrm>
            <a:off x="700662"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45" name="Marcador de texto 11">
            <a:extLst>
              <a:ext uri="{FF2B5EF4-FFF2-40B4-BE49-F238E27FC236}">
                <a16:creationId xmlns:a16="http://schemas.microsoft.com/office/drawing/2014/main" id="{FBCCC1DB-85D7-624E-8650-B36A90E4F6EE}"/>
              </a:ext>
            </a:extLst>
          </p:cNvPr>
          <p:cNvSpPr>
            <a:spLocks noGrp="1"/>
          </p:cNvSpPr>
          <p:nvPr>
            <p:ph type="body" sz="quarter" idx="22" hasCustomPrompt="1"/>
          </p:nvPr>
        </p:nvSpPr>
        <p:spPr>
          <a:xfrm>
            <a:off x="3581884"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46" name="Marcador de texto 11">
            <a:extLst>
              <a:ext uri="{FF2B5EF4-FFF2-40B4-BE49-F238E27FC236}">
                <a16:creationId xmlns:a16="http://schemas.microsoft.com/office/drawing/2014/main" id="{57FC4880-8E44-624A-BB30-FD697E9A1A89}"/>
              </a:ext>
            </a:extLst>
          </p:cNvPr>
          <p:cNvSpPr>
            <a:spLocks noGrp="1"/>
          </p:cNvSpPr>
          <p:nvPr>
            <p:ph type="body" sz="quarter" idx="24" hasCustomPrompt="1"/>
          </p:nvPr>
        </p:nvSpPr>
        <p:spPr>
          <a:xfrm>
            <a:off x="6463106"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47" name="Marcador de texto 11">
            <a:extLst>
              <a:ext uri="{FF2B5EF4-FFF2-40B4-BE49-F238E27FC236}">
                <a16:creationId xmlns:a16="http://schemas.microsoft.com/office/drawing/2014/main" id="{CCAABC16-779C-0E4B-9DF2-D8DA628C87FF}"/>
              </a:ext>
            </a:extLst>
          </p:cNvPr>
          <p:cNvSpPr>
            <a:spLocks noGrp="1"/>
          </p:cNvSpPr>
          <p:nvPr>
            <p:ph type="body" sz="quarter" idx="26" hasCustomPrompt="1"/>
          </p:nvPr>
        </p:nvSpPr>
        <p:spPr>
          <a:xfrm>
            <a:off x="9344329"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Tree>
    <p:extLst>
      <p:ext uri="{BB962C8B-B14F-4D97-AF65-F5344CB8AC3E}">
        <p14:creationId xmlns:p14="http://schemas.microsoft.com/office/powerpoint/2010/main" val="896583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6_Team_3">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400"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30" name="Gráfico 29">
            <a:extLst>
              <a:ext uri="{FF2B5EF4-FFF2-40B4-BE49-F238E27FC236}">
                <a16:creationId xmlns:a16="http://schemas.microsoft.com/office/drawing/2014/main" id="{453AF884-B1B9-0C48-8FD4-D5D6E6285C7C}"/>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38" name="Marcador de texto 14">
            <a:extLst>
              <a:ext uri="{FF2B5EF4-FFF2-40B4-BE49-F238E27FC236}">
                <a16:creationId xmlns:a16="http://schemas.microsoft.com/office/drawing/2014/main" id="{750A0E14-B254-E740-BC6B-63C74B9B7F9B}"/>
              </a:ext>
            </a:extLst>
          </p:cNvPr>
          <p:cNvSpPr>
            <a:spLocks noGrp="1"/>
          </p:cNvSpPr>
          <p:nvPr>
            <p:ph type="body" sz="quarter" idx="12" hasCustomPrompt="1"/>
          </p:nvPr>
        </p:nvSpPr>
        <p:spPr>
          <a:xfrm>
            <a:off x="695325"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39" name="Marcador de texto 14">
            <a:extLst>
              <a:ext uri="{FF2B5EF4-FFF2-40B4-BE49-F238E27FC236}">
                <a16:creationId xmlns:a16="http://schemas.microsoft.com/office/drawing/2014/main" id="{6F9E349F-C81F-154A-B323-DDDB518C6A4E}"/>
              </a:ext>
            </a:extLst>
          </p:cNvPr>
          <p:cNvSpPr>
            <a:spLocks noGrp="1"/>
          </p:cNvSpPr>
          <p:nvPr>
            <p:ph type="body" sz="quarter" idx="21" hasCustomPrompt="1"/>
          </p:nvPr>
        </p:nvSpPr>
        <p:spPr>
          <a:xfrm>
            <a:off x="3576547"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40" name="Marcador de texto 14">
            <a:extLst>
              <a:ext uri="{FF2B5EF4-FFF2-40B4-BE49-F238E27FC236}">
                <a16:creationId xmlns:a16="http://schemas.microsoft.com/office/drawing/2014/main" id="{5EA3276C-69B0-2D41-AAC8-55F294FC384E}"/>
              </a:ext>
            </a:extLst>
          </p:cNvPr>
          <p:cNvSpPr>
            <a:spLocks noGrp="1"/>
          </p:cNvSpPr>
          <p:nvPr>
            <p:ph type="body" sz="quarter" idx="23" hasCustomPrompt="1"/>
          </p:nvPr>
        </p:nvSpPr>
        <p:spPr>
          <a:xfrm>
            <a:off x="6457769"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41" name="Marcador de texto 14">
            <a:extLst>
              <a:ext uri="{FF2B5EF4-FFF2-40B4-BE49-F238E27FC236}">
                <a16:creationId xmlns:a16="http://schemas.microsoft.com/office/drawing/2014/main" id="{232F9BB8-BCDA-E749-947B-A8F98788718F}"/>
              </a:ext>
            </a:extLst>
          </p:cNvPr>
          <p:cNvSpPr>
            <a:spLocks noGrp="1"/>
          </p:cNvSpPr>
          <p:nvPr>
            <p:ph type="body" sz="quarter" idx="25" hasCustomPrompt="1"/>
          </p:nvPr>
        </p:nvSpPr>
        <p:spPr>
          <a:xfrm>
            <a:off x="9338992"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42" name="Marcador de texto 11">
            <a:extLst>
              <a:ext uri="{FF2B5EF4-FFF2-40B4-BE49-F238E27FC236}">
                <a16:creationId xmlns:a16="http://schemas.microsoft.com/office/drawing/2014/main" id="{388D44E6-13AE-6A40-8FB1-08D138C31FA1}"/>
              </a:ext>
            </a:extLst>
          </p:cNvPr>
          <p:cNvSpPr>
            <a:spLocks noGrp="1"/>
          </p:cNvSpPr>
          <p:nvPr>
            <p:ph type="body" sz="quarter" idx="17" hasCustomPrompt="1"/>
          </p:nvPr>
        </p:nvSpPr>
        <p:spPr>
          <a:xfrm>
            <a:off x="700662"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
        <p:nvSpPr>
          <p:cNvPr id="43" name="Marcador de texto 11">
            <a:extLst>
              <a:ext uri="{FF2B5EF4-FFF2-40B4-BE49-F238E27FC236}">
                <a16:creationId xmlns:a16="http://schemas.microsoft.com/office/drawing/2014/main" id="{B7D73845-4200-7441-921A-95B72AD8A819}"/>
              </a:ext>
            </a:extLst>
          </p:cNvPr>
          <p:cNvSpPr>
            <a:spLocks noGrp="1"/>
          </p:cNvSpPr>
          <p:nvPr>
            <p:ph type="body" sz="quarter" idx="22" hasCustomPrompt="1"/>
          </p:nvPr>
        </p:nvSpPr>
        <p:spPr>
          <a:xfrm>
            <a:off x="3581884"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
        <p:nvSpPr>
          <p:cNvPr id="44" name="Marcador de texto 11">
            <a:extLst>
              <a:ext uri="{FF2B5EF4-FFF2-40B4-BE49-F238E27FC236}">
                <a16:creationId xmlns:a16="http://schemas.microsoft.com/office/drawing/2014/main" id="{85A33D81-2274-2B4E-AA6A-CDADB93389D3}"/>
              </a:ext>
            </a:extLst>
          </p:cNvPr>
          <p:cNvSpPr>
            <a:spLocks noGrp="1"/>
          </p:cNvSpPr>
          <p:nvPr>
            <p:ph type="body" sz="quarter" idx="24" hasCustomPrompt="1"/>
          </p:nvPr>
        </p:nvSpPr>
        <p:spPr>
          <a:xfrm>
            <a:off x="6463106"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
        <p:nvSpPr>
          <p:cNvPr id="45" name="Marcador de texto 11">
            <a:extLst>
              <a:ext uri="{FF2B5EF4-FFF2-40B4-BE49-F238E27FC236}">
                <a16:creationId xmlns:a16="http://schemas.microsoft.com/office/drawing/2014/main" id="{44653EE1-4F0D-1248-A3F6-B0E826FA75A5}"/>
              </a:ext>
            </a:extLst>
          </p:cNvPr>
          <p:cNvSpPr>
            <a:spLocks noGrp="1"/>
          </p:cNvSpPr>
          <p:nvPr>
            <p:ph type="body" sz="quarter" idx="26" hasCustomPrompt="1"/>
          </p:nvPr>
        </p:nvSpPr>
        <p:spPr>
          <a:xfrm>
            <a:off x="9344329"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Tree>
    <p:extLst>
      <p:ext uri="{BB962C8B-B14F-4D97-AF65-F5344CB8AC3E}">
        <p14:creationId xmlns:p14="http://schemas.microsoft.com/office/powerpoint/2010/main" val="41876199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7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4095580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2_Interior Quote">
    <p:bg>
      <p:bgPr>
        <a:solidFill>
          <a:schemeClr val="bg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1449388"/>
            <a:ext cx="11160125" cy="3959224"/>
          </a:xfrm>
        </p:spPr>
        <p:txBody>
          <a:bodyPr anchor="ctr">
            <a:normAutofit/>
          </a:bodyPr>
          <a:lstStyle>
            <a:lvl1pPr algn="ctr">
              <a:defRPr sz="7000" b="1">
                <a:solidFill>
                  <a:schemeClr val="tx2"/>
                </a:solidFill>
              </a:defRPr>
            </a:lvl1pPr>
          </a:lstStyle>
          <a:p>
            <a:pPr lvl="0"/>
            <a:r>
              <a:rPr lang="es-ES"/>
              <a:t>“Inserta aquí una frase </a:t>
            </a:r>
            <a:br>
              <a:rPr lang="es-ES"/>
            </a:br>
            <a:r>
              <a:rPr lang="es-ES"/>
              <a:t>para recordar”</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contenido 6">
            <a:extLst>
              <a:ext uri="{FF2B5EF4-FFF2-40B4-BE49-F238E27FC236}">
                <a16:creationId xmlns:a16="http://schemas.microsoft.com/office/drawing/2014/main" id="{8F64FD58-3B71-7549-AEDD-08C69E86DA64}"/>
              </a:ext>
            </a:extLst>
          </p:cNvPr>
          <p:cNvSpPr>
            <a:spLocks noGrp="1"/>
          </p:cNvSpPr>
          <p:nvPr>
            <p:ph sz="quarter" idx="16" hasCustomPrompt="1"/>
          </p:nvPr>
        </p:nvSpPr>
        <p:spPr>
          <a:xfrm>
            <a:off x="2242632" y="4487713"/>
            <a:ext cx="7706735" cy="930130"/>
          </a:xfrm>
        </p:spPr>
        <p:txBody>
          <a:bodyPr anchor="ctr">
            <a:normAutofit/>
          </a:bodyPr>
          <a:lstStyle>
            <a:lvl1pPr algn="ctr">
              <a:defRPr sz="1400" b="1">
                <a:solidFill>
                  <a:schemeClr val="accent1"/>
                </a:solidFill>
              </a:defRPr>
            </a:lvl1pPr>
          </a:lstStyle>
          <a:p>
            <a:pPr lvl="0"/>
            <a:r>
              <a:rPr lang="es-ES"/>
              <a:t>Autor de la frase</a:t>
            </a:r>
          </a:p>
        </p:txBody>
      </p:sp>
    </p:spTree>
    <p:extLst>
      <p:ext uri="{BB962C8B-B14F-4D97-AF65-F5344CB8AC3E}">
        <p14:creationId xmlns:p14="http://schemas.microsoft.com/office/powerpoint/2010/main" val="26076351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3_Interior Quote">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1449388"/>
            <a:ext cx="11160125" cy="3959224"/>
          </a:xfrm>
        </p:spPr>
        <p:txBody>
          <a:bodyPr anchor="ctr">
            <a:normAutofit/>
          </a:bodyPr>
          <a:lstStyle>
            <a:lvl1pPr algn="ctr">
              <a:defRPr sz="7000" b="1">
                <a:solidFill>
                  <a:schemeClr val="bg2"/>
                </a:solidFill>
              </a:defRPr>
            </a:lvl1pPr>
          </a:lstStyle>
          <a:p>
            <a:pPr lvl="0"/>
            <a:r>
              <a:rPr lang="es-ES"/>
              <a:t>“Inserta aquí una frase </a:t>
            </a:r>
            <a:br>
              <a:rPr lang="es-ES"/>
            </a:br>
            <a:r>
              <a:rPr lang="es-ES"/>
              <a:t>para recordar”</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6" name="Marcador de contenido 6">
            <a:extLst>
              <a:ext uri="{FF2B5EF4-FFF2-40B4-BE49-F238E27FC236}">
                <a16:creationId xmlns:a16="http://schemas.microsoft.com/office/drawing/2014/main" id="{A658CB81-82E6-9940-B223-8B223817FF0E}"/>
              </a:ext>
            </a:extLst>
          </p:cNvPr>
          <p:cNvSpPr>
            <a:spLocks noGrp="1"/>
          </p:cNvSpPr>
          <p:nvPr>
            <p:ph sz="quarter" idx="16" hasCustomPrompt="1"/>
          </p:nvPr>
        </p:nvSpPr>
        <p:spPr>
          <a:xfrm>
            <a:off x="2242632" y="4487713"/>
            <a:ext cx="7706735" cy="930130"/>
          </a:xfrm>
        </p:spPr>
        <p:txBody>
          <a:bodyPr anchor="ctr">
            <a:normAutofit/>
          </a:bodyPr>
          <a:lstStyle>
            <a:lvl1pPr algn="ctr">
              <a:defRPr sz="1400" b="1">
                <a:solidFill>
                  <a:schemeClr val="bg2"/>
                </a:solidFill>
              </a:defRPr>
            </a:lvl1pPr>
          </a:lstStyle>
          <a:p>
            <a:pPr lvl="0"/>
            <a:r>
              <a:rPr lang="es-ES"/>
              <a:t>Autor de la frase</a:t>
            </a:r>
          </a:p>
        </p:txBody>
      </p:sp>
    </p:spTree>
    <p:extLst>
      <p:ext uri="{BB962C8B-B14F-4D97-AF65-F5344CB8AC3E}">
        <p14:creationId xmlns:p14="http://schemas.microsoft.com/office/powerpoint/2010/main" val="17423900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4_Interior Cifras">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414551" y="1745319"/>
            <a:ext cx="3704934" cy="962955"/>
          </a:xfrm>
        </p:spPr>
        <p:txBody>
          <a:bodyPr/>
          <a:lstStyle>
            <a:lvl1pPr marL="0" indent="0">
              <a:buNone/>
              <a:defRPr b="1">
                <a:solidFill>
                  <a:schemeClr val="bg2"/>
                </a:solidFill>
              </a:defRPr>
            </a:lvl1pPr>
          </a:lstStyle>
          <a:p>
            <a:pPr lvl="0"/>
            <a:r>
              <a:rPr lang="es-ES"/>
              <a:t>Incremento de ventas</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314970" y="1745320"/>
            <a:ext cx="7542068" cy="3433960"/>
          </a:xfrm>
        </p:spPr>
        <p:txBody>
          <a:bodyPr/>
          <a:lstStyle>
            <a:lvl1pPr marL="0" indent="0">
              <a:buNone/>
              <a:defRPr sz="18000" b="1">
                <a:solidFill>
                  <a:schemeClr val="bg2"/>
                </a:solidFill>
              </a:defRPr>
            </a:lvl1pPr>
          </a:lstStyle>
          <a:p>
            <a:pPr lvl="0"/>
            <a:r>
              <a:rPr lang="es-ES"/>
              <a:t>+123%</a:t>
            </a:r>
            <a:br>
              <a:rPr lang="es-ES"/>
            </a:br>
            <a:r>
              <a:rPr lang="es-ES"/>
              <a:t>	</a:t>
            </a:r>
          </a:p>
        </p:txBody>
      </p:sp>
    </p:spTree>
    <p:extLst>
      <p:ext uri="{BB962C8B-B14F-4D97-AF65-F5344CB8AC3E}">
        <p14:creationId xmlns:p14="http://schemas.microsoft.com/office/powerpoint/2010/main" val="31695912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5_Interior Cifras">
    <p:bg>
      <p:bgPr>
        <a:solidFill>
          <a:schemeClr val="bg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414551" y="1745319"/>
            <a:ext cx="3704934" cy="962955"/>
          </a:xfrm>
        </p:spPr>
        <p:txBody>
          <a:bodyPr/>
          <a:lstStyle>
            <a:lvl1pPr marL="0" indent="0">
              <a:buNone/>
              <a:defRPr b="1">
                <a:solidFill>
                  <a:schemeClr val="accent1"/>
                </a:solidFill>
              </a:defRPr>
            </a:lvl1pPr>
          </a:lstStyle>
          <a:p>
            <a:pPr lvl="0"/>
            <a:r>
              <a:rPr lang="es-ES"/>
              <a:t>Incremento de ventas</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314970" y="1745320"/>
            <a:ext cx="7542068" cy="3433960"/>
          </a:xfrm>
        </p:spPr>
        <p:txBody>
          <a:bodyPr/>
          <a:lstStyle>
            <a:lvl1pPr marL="0" indent="0">
              <a:buNone/>
              <a:defRPr sz="18000" b="1">
                <a:solidFill>
                  <a:schemeClr val="tx2"/>
                </a:solidFill>
              </a:defRPr>
            </a:lvl1pPr>
          </a:lstStyle>
          <a:p>
            <a:pPr lvl="0"/>
            <a:r>
              <a:rPr lang="es-ES"/>
              <a:t>+123%</a:t>
            </a:r>
            <a:br>
              <a:rPr lang="es-ES"/>
            </a:br>
            <a:r>
              <a:rPr lang="es-ES"/>
              <a:t>	</a:t>
            </a:r>
          </a:p>
        </p:txBody>
      </p:sp>
    </p:spTree>
    <p:extLst>
      <p:ext uri="{BB962C8B-B14F-4D97-AF65-F5344CB8AC3E}">
        <p14:creationId xmlns:p14="http://schemas.microsoft.com/office/powerpoint/2010/main" val="280812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6_Interior Cifras Comparativ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12">
            <a:extLst>
              <a:ext uri="{FF2B5EF4-FFF2-40B4-BE49-F238E27FC236}">
                <a16:creationId xmlns:a16="http://schemas.microsoft.com/office/drawing/2014/main" id="{D79B6336-6A78-0243-88BC-2CE7E40C89F4}"/>
              </a:ext>
            </a:extLst>
          </p:cNvPr>
          <p:cNvSpPr>
            <a:spLocks noGrp="1"/>
          </p:cNvSpPr>
          <p:nvPr>
            <p:ph type="body" sz="quarter" idx="12" hasCustomPrompt="1"/>
          </p:nvPr>
        </p:nvSpPr>
        <p:spPr>
          <a:xfrm>
            <a:off x="450048" y="3244306"/>
            <a:ext cx="3704934" cy="365125"/>
          </a:xfrm>
        </p:spPr>
        <p:txBody>
          <a:bodyPr/>
          <a:lstStyle>
            <a:lvl1pPr marL="0" indent="0">
              <a:buNone/>
              <a:defRPr b="0">
                <a:solidFill>
                  <a:schemeClr val="accent1"/>
                </a:solidFill>
              </a:defRPr>
            </a:lvl1pPr>
          </a:lstStyle>
          <a:p>
            <a:pPr lvl="0"/>
            <a:r>
              <a:rPr lang="es-ES"/>
              <a:t>Valor 1</a:t>
            </a:r>
          </a:p>
        </p:txBody>
      </p:sp>
      <p:sp>
        <p:nvSpPr>
          <p:cNvPr id="10" name="Marcador de texto 14">
            <a:extLst>
              <a:ext uri="{FF2B5EF4-FFF2-40B4-BE49-F238E27FC236}">
                <a16:creationId xmlns:a16="http://schemas.microsoft.com/office/drawing/2014/main" id="{2502DF25-C92B-3743-BFEF-DF2E089654D5}"/>
              </a:ext>
            </a:extLst>
          </p:cNvPr>
          <p:cNvSpPr>
            <a:spLocks noGrp="1"/>
          </p:cNvSpPr>
          <p:nvPr>
            <p:ph type="body" sz="quarter" idx="15" hasCustomPrompt="1"/>
          </p:nvPr>
        </p:nvSpPr>
        <p:spPr>
          <a:xfrm>
            <a:off x="524741" y="1745320"/>
            <a:ext cx="5382764" cy="1467551"/>
          </a:xfrm>
        </p:spPr>
        <p:txBody>
          <a:bodyPr/>
          <a:lstStyle>
            <a:lvl1pPr marL="0" indent="0">
              <a:buNone/>
              <a:defRPr sz="12000" b="1">
                <a:solidFill>
                  <a:schemeClr val="accent2"/>
                </a:solidFill>
              </a:defRPr>
            </a:lvl1pPr>
          </a:lstStyle>
          <a:p>
            <a:pPr lvl="0"/>
            <a:r>
              <a:rPr lang="es-ES"/>
              <a:t>123%</a:t>
            </a:r>
          </a:p>
        </p:txBody>
      </p:sp>
      <p:sp>
        <p:nvSpPr>
          <p:cNvPr id="14" name="Marcador de texto 14">
            <a:extLst>
              <a:ext uri="{FF2B5EF4-FFF2-40B4-BE49-F238E27FC236}">
                <a16:creationId xmlns:a16="http://schemas.microsoft.com/office/drawing/2014/main" id="{956FCFF6-B896-DE4E-A627-82386622BDB8}"/>
              </a:ext>
            </a:extLst>
          </p:cNvPr>
          <p:cNvSpPr>
            <a:spLocks noGrp="1"/>
          </p:cNvSpPr>
          <p:nvPr>
            <p:ph type="body" sz="quarter" idx="16" hasCustomPrompt="1"/>
          </p:nvPr>
        </p:nvSpPr>
        <p:spPr>
          <a:xfrm>
            <a:off x="6107393" y="1745320"/>
            <a:ext cx="5382764" cy="1467551"/>
          </a:xfrm>
        </p:spPr>
        <p:txBody>
          <a:bodyPr>
            <a:noAutofit/>
          </a:bodyPr>
          <a:lstStyle>
            <a:lvl1pPr marL="0" indent="0">
              <a:buNone/>
              <a:defRPr sz="12000" b="1">
                <a:solidFill>
                  <a:schemeClr val="accent3"/>
                </a:solidFill>
              </a:defRPr>
            </a:lvl1pPr>
          </a:lstStyle>
          <a:p>
            <a:pPr lvl="0"/>
            <a:r>
              <a:rPr lang="es-ES"/>
              <a:t>114%</a:t>
            </a:r>
            <a:br>
              <a:rPr lang="es-ES"/>
            </a:br>
            <a:r>
              <a:rPr lang="es-ES"/>
              <a:t>	</a:t>
            </a:r>
          </a:p>
        </p:txBody>
      </p:sp>
      <p:sp>
        <p:nvSpPr>
          <p:cNvPr id="15" name="Marcador de texto 12">
            <a:extLst>
              <a:ext uri="{FF2B5EF4-FFF2-40B4-BE49-F238E27FC236}">
                <a16:creationId xmlns:a16="http://schemas.microsoft.com/office/drawing/2014/main" id="{10479486-D817-1F49-A824-F4B1B4FDF086}"/>
              </a:ext>
            </a:extLst>
          </p:cNvPr>
          <p:cNvSpPr>
            <a:spLocks noGrp="1"/>
          </p:cNvSpPr>
          <p:nvPr>
            <p:ph type="body" sz="quarter" idx="17" hasCustomPrompt="1"/>
          </p:nvPr>
        </p:nvSpPr>
        <p:spPr>
          <a:xfrm>
            <a:off x="6201143" y="3244306"/>
            <a:ext cx="3704934" cy="365125"/>
          </a:xfrm>
        </p:spPr>
        <p:txBody>
          <a:bodyPr/>
          <a:lstStyle>
            <a:lvl1pPr marL="0" indent="0">
              <a:buNone/>
              <a:defRPr b="0">
                <a:solidFill>
                  <a:schemeClr val="accent1"/>
                </a:solidFill>
              </a:defRPr>
            </a:lvl1pPr>
          </a:lstStyle>
          <a:p>
            <a:pPr lvl="0"/>
            <a:r>
              <a:rPr lang="es-ES"/>
              <a:t>Valor 2</a:t>
            </a:r>
          </a:p>
        </p:txBody>
      </p:sp>
      <p:sp>
        <p:nvSpPr>
          <p:cNvPr id="16" name="Título 1">
            <a:extLst>
              <a:ext uri="{FF2B5EF4-FFF2-40B4-BE49-F238E27FC236}">
                <a16:creationId xmlns:a16="http://schemas.microsoft.com/office/drawing/2014/main" id="{E94E3EC7-49BF-8A4B-9BCB-8A02786B1544}"/>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B2A20367-67FD-8241-A93C-0AAEC4FD23B8}"/>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Tree>
    <p:extLst>
      <p:ext uri="{BB962C8B-B14F-4D97-AF65-F5344CB8AC3E}">
        <p14:creationId xmlns:p14="http://schemas.microsoft.com/office/powerpoint/2010/main" val="40659578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7_Interior Cifras Comparativ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450048" y="3244306"/>
            <a:ext cx="3704934" cy="365125"/>
          </a:xfrm>
        </p:spPr>
        <p:txBody>
          <a:bodyPr/>
          <a:lstStyle>
            <a:lvl1pPr marL="0" indent="0">
              <a:buNone/>
              <a:defRPr b="0">
                <a:solidFill>
                  <a:schemeClr val="accent1"/>
                </a:solidFill>
              </a:defRPr>
            </a:lvl1pPr>
          </a:lstStyle>
          <a:p>
            <a:pPr lvl="0"/>
            <a:r>
              <a:rPr lang="es-ES"/>
              <a:t>Valor 1</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524741" y="1745320"/>
            <a:ext cx="5382764" cy="1467551"/>
          </a:xfrm>
        </p:spPr>
        <p:txBody>
          <a:bodyPr/>
          <a:lstStyle>
            <a:lvl1pPr marL="0" indent="0">
              <a:buNone/>
              <a:defRPr sz="12000" b="1">
                <a:solidFill>
                  <a:schemeClr val="accent2"/>
                </a:solidFill>
              </a:defRPr>
            </a:lvl1pPr>
          </a:lstStyle>
          <a:p>
            <a:pPr lvl="0"/>
            <a:r>
              <a:rPr lang="es-ES"/>
              <a:t>123%</a:t>
            </a:r>
          </a:p>
        </p:txBody>
      </p:sp>
      <p:sp>
        <p:nvSpPr>
          <p:cNvPr id="7" name="Marcador de texto 14">
            <a:extLst>
              <a:ext uri="{FF2B5EF4-FFF2-40B4-BE49-F238E27FC236}">
                <a16:creationId xmlns:a16="http://schemas.microsoft.com/office/drawing/2014/main" id="{D07CC79F-0A9F-184D-AF94-6FC92E134150}"/>
              </a:ext>
            </a:extLst>
          </p:cNvPr>
          <p:cNvSpPr>
            <a:spLocks noGrp="1"/>
          </p:cNvSpPr>
          <p:nvPr>
            <p:ph type="body" sz="quarter" idx="16" hasCustomPrompt="1"/>
          </p:nvPr>
        </p:nvSpPr>
        <p:spPr>
          <a:xfrm>
            <a:off x="6107393" y="1745320"/>
            <a:ext cx="5382764" cy="1467551"/>
          </a:xfrm>
        </p:spPr>
        <p:txBody>
          <a:bodyPr>
            <a:noAutofit/>
          </a:bodyPr>
          <a:lstStyle>
            <a:lvl1pPr marL="0" indent="0">
              <a:buNone/>
              <a:defRPr sz="12000" b="1">
                <a:solidFill>
                  <a:schemeClr val="accent3"/>
                </a:solidFill>
              </a:defRPr>
            </a:lvl1pPr>
          </a:lstStyle>
          <a:p>
            <a:pPr lvl="0"/>
            <a:r>
              <a:rPr lang="es-ES"/>
              <a:t>114%</a:t>
            </a:r>
            <a:br>
              <a:rPr lang="es-ES"/>
            </a:br>
            <a:r>
              <a:rPr lang="es-ES"/>
              <a:t>	</a:t>
            </a:r>
          </a:p>
        </p:txBody>
      </p:sp>
      <p:sp>
        <p:nvSpPr>
          <p:cNvPr id="8" name="Marcador de texto 12">
            <a:extLst>
              <a:ext uri="{FF2B5EF4-FFF2-40B4-BE49-F238E27FC236}">
                <a16:creationId xmlns:a16="http://schemas.microsoft.com/office/drawing/2014/main" id="{E15C2393-1803-2E43-9E19-5580DC14BFFC}"/>
              </a:ext>
            </a:extLst>
          </p:cNvPr>
          <p:cNvSpPr>
            <a:spLocks noGrp="1"/>
          </p:cNvSpPr>
          <p:nvPr>
            <p:ph type="body" sz="quarter" idx="17" hasCustomPrompt="1"/>
          </p:nvPr>
        </p:nvSpPr>
        <p:spPr>
          <a:xfrm>
            <a:off x="6201143" y="3244306"/>
            <a:ext cx="3704934" cy="365125"/>
          </a:xfrm>
        </p:spPr>
        <p:txBody>
          <a:bodyPr/>
          <a:lstStyle>
            <a:lvl1pPr marL="0" indent="0">
              <a:buNone/>
              <a:defRPr b="0">
                <a:solidFill>
                  <a:schemeClr val="accent1"/>
                </a:solidFill>
              </a:defRPr>
            </a:lvl1pPr>
          </a:lstStyle>
          <a:p>
            <a:pPr lvl="0"/>
            <a:r>
              <a:rPr lang="es-ES"/>
              <a:t>Valor 2</a:t>
            </a:r>
          </a:p>
        </p:txBody>
      </p:sp>
      <p:sp>
        <p:nvSpPr>
          <p:cNvPr id="9" name="Marcador de texto 12">
            <a:extLst>
              <a:ext uri="{FF2B5EF4-FFF2-40B4-BE49-F238E27FC236}">
                <a16:creationId xmlns:a16="http://schemas.microsoft.com/office/drawing/2014/main" id="{58285D08-F6C9-ED4D-98B1-7B64788DF3B2}"/>
              </a:ext>
            </a:extLst>
          </p:cNvPr>
          <p:cNvSpPr>
            <a:spLocks noGrp="1"/>
          </p:cNvSpPr>
          <p:nvPr>
            <p:ph type="body" sz="quarter" idx="18" hasCustomPrompt="1"/>
          </p:nvPr>
        </p:nvSpPr>
        <p:spPr>
          <a:xfrm>
            <a:off x="450048" y="5402953"/>
            <a:ext cx="3704934" cy="365125"/>
          </a:xfrm>
        </p:spPr>
        <p:txBody>
          <a:bodyPr/>
          <a:lstStyle>
            <a:lvl1pPr marL="0" indent="0">
              <a:buNone/>
              <a:defRPr b="0">
                <a:solidFill>
                  <a:schemeClr val="accent1"/>
                </a:solidFill>
              </a:defRPr>
            </a:lvl1pPr>
          </a:lstStyle>
          <a:p>
            <a:pPr lvl="0"/>
            <a:r>
              <a:rPr lang="es-ES"/>
              <a:t>Valor 3</a:t>
            </a:r>
          </a:p>
        </p:txBody>
      </p:sp>
      <p:sp>
        <p:nvSpPr>
          <p:cNvPr id="10" name="Marcador de texto 14">
            <a:extLst>
              <a:ext uri="{FF2B5EF4-FFF2-40B4-BE49-F238E27FC236}">
                <a16:creationId xmlns:a16="http://schemas.microsoft.com/office/drawing/2014/main" id="{B842393F-36BF-FE44-9E4F-38A910823B1E}"/>
              </a:ext>
            </a:extLst>
          </p:cNvPr>
          <p:cNvSpPr>
            <a:spLocks noGrp="1"/>
          </p:cNvSpPr>
          <p:nvPr>
            <p:ph type="body" sz="quarter" idx="19" hasCustomPrompt="1"/>
          </p:nvPr>
        </p:nvSpPr>
        <p:spPr>
          <a:xfrm>
            <a:off x="524741" y="3923036"/>
            <a:ext cx="5382764" cy="1467551"/>
          </a:xfrm>
        </p:spPr>
        <p:txBody>
          <a:bodyPr/>
          <a:lstStyle>
            <a:lvl1pPr marL="0" indent="0">
              <a:buNone/>
              <a:defRPr sz="12000" b="1">
                <a:solidFill>
                  <a:schemeClr val="accent4"/>
                </a:solidFill>
              </a:defRPr>
            </a:lvl1pPr>
          </a:lstStyle>
          <a:p>
            <a:pPr lvl="0"/>
            <a:r>
              <a:rPr lang="es-ES"/>
              <a:t>123%</a:t>
            </a:r>
          </a:p>
        </p:txBody>
      </p:sp>
      <p:sp>
        <p:nvSpPr>
          <p:cNvPr id="14" name="Marcador de texto 14">
            <a:extLst>
              <a:ext uri="{FF2B5EF4-FFF2-40B4-BE49-F238E27FC236}">
                <a16:creationId xmlns:a16="http://schemas.microsoft.com/office/drawing/2014/main" id="{B0BCDA13-C1BC-EF4A-8643-7BCAF7452BB8}"/>
              </a:ext>
            </a:extLst>
          </p:cNvPr>
          <p:cNvSpPr>
            <a:spLocks noGrp="1"/>
          </p:cNvSpPr>
          <p:nvPr>
            <p:ph type="body" sz="quarter" idx="20" hasCustomPrompt="1"/>
          </p:nvPr>
        </p:nvSpPr>
        <p:spPr>
          <a:xfrm>
            <a:off x="6107393" y="3923036"/>
            <a:ext cx="5382764" cy="1467551"/>
          </a:xfrm>
        </p:spPr>
        <p:txBody>
          <a:bodyPr>
            <a:noAutofit/>
          </a:bodyPr>
          <a:lstStyle>
            <a:lvl1pPr marL="0" indent="0">
              <a:buNone/>
              <a:defRPr sz="12000" b="1">
                <a:solidFill>
                  <a:schemeClr val="accent1"/>
                </a:solidFill>
              </a:defRPr>
            </a:lvl1pPr>
          </a:lstStyle>
          <a:p>
            <a:pPr lvl="0"/>
            <a:r>
              <a:rPr lang="es-ES"/>
              <a:t>114%</a:t>
            </a:r>
            <a:br>
              <a:rPr lang="es-ES"/>
            </a:br>
            <a:r>
              <a:rPr lang="es-ES"/>
              <a:t>	</a:t>
            </a:r>
          </a:p>
        </p:txBody>
      </p:sp>
      <p:sp>
        <p:nvSpPr>
          <p:cNvPr id="15" name="Marcador de texto 12">
            <a:extLst>
              <a:ext uri="{FF2B5EF4-FFF2-40B4-BE49-F238E27FC236}">
                <a16:creationId xmlns:a16="http://schemas.microsoft.com/office/drawing/2014/main" id="{9810D972-2029-5F45-B627-32F9CA322EFE}"/>
              </a:ext>
            </a:extLst>
          </p:cNvPr>
          <p:cNvSpPr>
            <a:spLocks noGrp="1"/>
          </p:cNvSpPr>
          <p:nvPr>
            <p:ph type="body" sz="quarter" idx="21" hasCustomPrompt="1"/>
          </p:nvPr>
        </p:nvSpPr>
        <p:spPr>
          <a:xfrm>
            <a:off x="6201143" y="5402953"/>
            <a:ext cx="3704934" cy="365125"/>
          </a:xfrm>
        </p:spPr>
        <p:txBody>
          <a:bodyPr/>
          <a:lstStyle>
            <a:lvl1pPr marL="0" indent="0">
              <a:buNone/>
              <a:defRPr b="0">
                <a:solidFill>
                  <a:schemeClr val="accent1"/>
                </a:solidFill>
              </a:defRPr>
            </a:lvl1pPr>
          </a:lstStyle>
          <a:p>
            <a:pPr lvl="0"/>
            <a:r>
              <a:rPr lang="es-ES"/>
              <a:t>Valor 4</a:t>
            </a:r>
          </a:p>
        </p:txBody>
      </p:sp>
      <p:sp>
        <p:nvSpPr>
          <p:cNvPr id="16" name="Título 1">
            <a:extLst>
              <a:ext uri="{FF2B5EF4-FFF2-40B4-BE49-F238E27FC236}">
                <a16:creationId xmlns:a16="http://schemas.microsoft.com/office/drawing/2014/main" id="{28B53299-B0A8-564F-8E89-642D30DB8605}"/>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8C16F6EC-ED17-EC40-B6C8-9797AFB8A733}"/>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Tree>
    <p:extLst>
      <p:ext uri="{BB962C8B-B14F-4D97-AF65-F5344CB8AC3E}">
        <p14:creationId xmlns:p14="http://schemas.microsoft.com/office/powerpoint/2010/main" val="245874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on_Numero">
    <p:bg>
      <p:bgPr>
        <a:solidFill>
          <a:schemeClr val="accent5"/>
        </a:solidFill>
        <a:effectLst/>
      </p:bgPr>
    </p:bg>
    <p:spTree>
      <p:nvGrpSpPr>
        <p:cNvPr id="1" name=""/>
        <p:cNvGrpSpPr/>
        <p:nvPr/>
      </p:nvGrpSpPr>
      <p:grpSpPr>
        <a:xfrm>
          <a:off x="0" y="0"/>
          <a:ext cx="0" cy="0"/>
          <a:chOff x="0" y="0"/>
          <a:chExt cx="0" cy="0"/>
        </a:xfrm>
      </p:grpSpPr>
      <p:sp>
        <p:nvSpPr>
          <p:cNvPr id="7" name="Título 5">
            <a:extLst>
              <a:ext uri="{FF2B5EF4-FFF2-40B4-BE49-F238E27FC236}">
                <a16:creationId xmlns:a16="http://schemas.microsoft.com/office/drawing/2014/main" id="{39F8226E-E282-6E49-8A71-65A0345022F7}"/>
              </a:ext>
            </a:extLst>
          </p:cNvPr>
          <p:cNvSpPr>
            <a:spLocks noGrp="1"/>
          </p:cNvSpPr>
          <p:nvPr>
            <p:ph type="title"/>
          </p:nvPr>
        </p:nvSpPr>
        <p:spPr>
          <a:xfrm>
            <a:off x="381996" y="1490182"/>
            <a:ext cx="6613037" cy="1325563"/>
          </a:xfrm>
          <a:noFill/>
        </p:spPr>
        <p:txBody>
          <a:bodyPr/>
          <a:lstStyle>
            <a:lvl1pPr>
              <a:defRPr>
                <a:solidFill>
                  <a:schemeClr val="accent5">
                    <a:lumMod val="40000"/>
                    <a:lumOff val="60000"/>
                  </a:schemeClr>
                </a:solidFill>
              </a:defRPr>
            </a:lvl1pPr>
          </a:lstStyle>
          <a:p>
            <a:r>
              <a:rPr lang="es-ES"/>
              <a:t>Haga clic para modificar</a:t>
            </a:r>
          </a:p>
        </p:txBody>
      </p:sp>
      <p:sp>
        <p:nvSpPr>
          <p:cNvPr id="9" name="Marcador de texto 7">
            <a:extLst>
              <a:ext uri="{FF2B5EF4-FFF2-40B4-BE49-F238E27FC236}">
                <a16:creationId xmlns:a16="http://schemas.microsoft.com/office/drawing/2014/main" id="{1A2A5620-AEF3-4042-A19F-60DAB428877B}"/>
              </a:ext>
            </a:extLst>
          </p:cNvPr>
          <p:cNvSpPr>
            <a:spLocks noGrp="1"/>
          </p:cNvSpPr>
          <p:nvPr>
            <p:ph type="body" sz="quarter" idx="10"/>
          </p:nvPr>
        </p:nvSpPr>
        <p:spPr>
          <a:xfrm>
            <a:off x="400264" y="3113378"/>
            <a:ext cx="6613037" cy="1087437"/>
          </a:xfrm>
        </p:spPr>
        <p:txBody>
          <a:bodyPr/>
          <a:lstStyle>
            <a:lvl1pPr>
              <a:defRPr baseline="0">
                <a:solidFill>
                  <a:schemeClr val="accent5">
                    <a:lumMod val="40000"/>
                    <a:lumOff val="60000"/>
                  </a:schemeClr>
                </a:solidFill>
              </a:defRPr>
            </a:lvl1pPr>
          </a:lstStyle>
          <a:p>
            <a:pPr lvl="0"/>
            <a:r>
              <a:rPr lang="es-ES"/>
              <a:t>Haga clic para modificar</a:t>
            </a:r>
          </a:p>
        </p:txBody>
      </p:sp>
      <p:sp>
        <p:nvSpPr>
          <p:cNvPr id="6" name="Marcador de texto 5">
            <a:extLst>
              <a:ext uri="{FF2B5EF4-FFF2-40B4-BE49-F238E27FC236}">
                <a16:creationId xmlns:a16="http://schemas.microsoft.com/office/drawing/2014/main" id="{42B4C642-AD83-E048-B9D3-0C11F037BDC1}"/>
              </a:ext>
            </a:extLst>
          </p:cNvPr>
          <p:cNvSpPr>
            <a:spLocks noGrp="1"/>
          </p:cNvSpPr>
          <p:nvPr>
            <p:ph type="body" sz="quarter" idx="11" hasCustomPrompt="1"/>
          </p:nvPr>
        </p:nvSpPr>
        <p:spPr>
          <a:xfrm>
            <a:off x="6922181" y="1014642"/>
            <a:ext cx="5269819" cy="4695825"/>
          </a:xfrm>
        </p:spPr>
        <p:txBody>
          <a:bodyPr>
            <a:noAutofit/>
          </a:bodyPr>
          <a:lstStyle>
            <a:lvl1pPr>
              <a:defRPr sz="34000" b="0">
                <a:solidFill>
                  <a:schemeClr val="accent5">
                    <a:lumMod val="40000"/>
                    <a:lumOff val="60000"/>
                  </a:schemeClr>
                </a:solidFill>
              </a:defRPr>
            </a:lvl1pPr>
          </a:lstStyle>
          <a:p>
            <a:pPr lvl="0"/>
            <a:r>
              <a:rPr lang="es-ES"/>
              <a:t>02</a:t>
            </a:r>
          </a:p>
        </p:txBody>
      </p:sp>
    </p:spTree>
    <p:extLst>
      <p:ext uri="{BB962C8B-B14F-4D97-AF65-F5344CB8AC3E}">
        <p14:creationId xmlns:p14="http://schemas.microsoft.com/office/powerpoint/2010/main" val="233124177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8_Interior Cifras Comparativa">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ED5AB91-3D4E-154E-AFA5-85CA329D9754}"/>
              </a:ext>
            </a:extLst>
          </p:cNvPr>
          <p:cNvGrpSpPr/>
          <p:nvPr userDrawn="1"/>
        </p:nvGrpSpPr>
        <p:grpSpPr>
          <a:xfrm>
            <a:off x="515937" y="1628775"/>
            <a:ext cx="11151322" cy="4321175"/>
            <a:chOff x="515937" y="1628775"/>
            <a:chExt cx="10577180" cy="4321175"/>
          </a:xfrm>
        </p:grpSpPr>
        <p:sp>
          <p:nvSpPr>
            <p:cNvPr id="2" name="Rectangle 1">
              <a:extLst>
                <a:ext uri="{FF2B5EF4-FFF2-40B4-BE49-F238E27FC236}">
                  <a16:creationId xmlns:a16="http://schemas.microsoft.com/office/drawing/2014/main" id="{B691D404-60F3-9B4C-9D73-F2133FF63038}"/>
                </a:ext>
              </a:extLst>
            </p:cNvPr>
            <p:cNvSpPr/>
            <p:nvPr userDrawn="1"/>
          </p:nvSpPr>
          <p:spPr>
            <a:xfrm>
              <a:off x="515937" y="1628775"/>
              <a:ext cx="2516021" cy="432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13317DB-94D3-5342-9F07-A58E5D61B63D}"/>
                </a:ext>
              </a:extLst>
            </p:cNvPr>
            <p:cNvSpPr/>
            <p:nvPr userDrawn="1"/>
          </p:nvSpPr>
          <p:spPr>
            <a:xfrm>
              <a:off x="3211011" y="1628775"/>
              <a:ext cx="2516021" cy="432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FB6D347-4296-2942-808B-6B9A10D6709B}"/>
                </a:ext>
              </a:extLst>
            </p:cNvPr>
            <p:cNvSpPr/>
            <p:nvPr userDrawn="1"/>
          </p:nvSpPr>
          <p:spPr>
            <a:xfrm>
              <a:off x="5882022" y="1628775"/>
              <a:ext cx="2516021" cy="4321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12B1A72-915B-9D44-A917-B391D7653EC1}"/>
                </a:ext>
              </a:extLst>
            </p:cNvPr>
            <p:cNvSpPr/>
            <p:nvPr userDrawn="1"/>
          </p:nvSpPr>
          <p:spPr>
            <a:xfrm>
              <a:off x="8577096" y="1628775"/>
              <a:ext cx="2516021" cy="4321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515936" y="2790399"/>
            <a:ext cx="2677964" cy="365125"/>
          </a:xfrm>
        </p:spPr>
        <p:txBody>
          <a:bodyPr/>
          <a:lstStyle>
            <a:lvl1pPr marL="0" indent="0" algn="ctr">
              <a:buNone/>
              <a:defRPr b="0">
                <a:solidFill>
                  <a:schemeClr val="bg2"/>
                </a:solidFill>
              </a:defRPr>
            </a:lvl1pPr>
          </a:lstStyle>
          <a:p>
            <a:pPr lvl="0"/>
            <a:r>
              <a:rPr lang="es-ES" err="1"/>
              <a:t>Value</a:t>
            </a:r>
            <a:r>
              <a:rPr lang="es-ES"/>
              <a:t> 1</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93944" y="3155524"/>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16" name="Título 1">
            <a:extLst>
              <a:ext uri="{FF2B5EF4-FFF2-40B4-BE49-F238E27FC236}">
                <a16:creationId xmlns:a16="http://schemas.microsoft.com/office/drawing/2014/main" id="{D4DBB2FD-8D2E-434A-93FC-A2860E96E211}"/>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48AAB04D-42BF-DC42-85CE-FD3D9C3853A5}"/>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25" name="Marcador de texto 12">
            <a:extLst>
              <a:ext uri="{FF2B5EF4-FFF2-40B4-BE49-F238E27FC236}">
                <a16:creationId xmlns:a16="http://schemas.microsoft.com/office/drawing/2014/main" id="{28956033-C0C7-DD4C-8579-652293F7AA87}"/>
              </a:ext>
            </a:extLst>
          </p:cNvPr>
          <p:cNvSpPr>
            <a:spLocks noGrp="1"/>
          </p:cNvSpPr>
          <p:nvPr>
            <p:ph type="body" sz="quarter" idx="16" hasCustomPrompt="1"/>
          </p:nvPr>
        </p:nvSpPr>
        <p:spPr>
          <a:xfrm>
            <a:off x="3355389" y="2790399"/>
            <a:ext cx="2677964" cy="365125"/>
          </a:xfrm>
        </p:spPr>
        <p:txBody>
          <a:bodyPr/>
          <a:lstStyle>
            <a:lvl1pPr marL="0" indent="0" algn="ctr">
              <a:buNone/>
              <a:defRPr b="0">
                <a:solidFill>
                  <a:schemeClr val="bg2"/>
                </a:solidFill>
              </a:defRPr>
            </a:lvl1pPr>
          </a:lstStyle>
          <a:p>
            <a:pPr lvl="0"/>
            <a:r>
              <a:rPr lang="es-ES" err="1"/>
              <a:t>Value</a:t>
            </a:r>
            <a:r>
              <a:rPr lang="es-ES"/>
              <a:t> 2</a:t>
            </a:r>
          </a:p>
        </p:txBody>
      </p:sp>
      <p:sp>
        <p:nvSpPr>
          <p:cNvPr id="26" name="Marcador de texto 14">
            <a:extLst>
              <a:ext uri="{FF2B5EF4-FFF2-40B4-BE49-F238E27FC236}">
                <a16:creationId xmlns:a16="http://schemas.microsoft.com/office/drawing/2014/main" id="{89646701-691E-594B-9CA8-2C3BB51089D0}"/>
              </a:ext>
            </a:extLst>
          </p:cNvPr>
          <p:cNvSpPr>
            <a:spLocks noGrp="1"/>
          </p:cNvSpPr>
          <p:nvPr>
            <p:ph type="body" sz="quarter" idx="17" hasCustomPrompt="1"/>
          </p:nvPr>
        </p:nvSpPr>
        <p:spPr>
          <a:xfrm>
            <a:off x="3333397" y="3155524"/>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7" name="Marcador de texto 12">
            <a:extLst>
              <a:ext uri="{FF2B5EF4-FFF2-40B4-BE49-F238E27FC236}">
                <a16:creationId xmlns:a16="http://schemas.microsoft.com/office/drawing/2014/main" id="{1EC50B5D-B621-184E-9FB1-FC4C5DE47562}"/>
              </a:ext>
            </a:extLst>
          </p:cNvPr>
          <p:cNvSpPr>
            <a:spLocks noGrp="1"/>
          </p:cNvSpPr>
          <p:nvPr>
            <p:ph type="body" sz="quarter" idx="18" hasCustomPrompt="1"/>
          </p:nvPr>
        </p:nvSpPr>
        <p:spPr>
          <a:xfrm>
            <a:off x="6146716" y="2790399"/>
            <a:ext cx="2677964" cy="365125"/>
          </a:xfrm>
        </p:spPr>
        <p:txBody>
          <a:bodyPr/>
          <a:lstStyle>
            <a:lvl1pPr marL="0" indent="0" algn="ctr">
              <a:buNone/>
              <a:defRPr b="0">
                <a:solidFill>
                  <a:schemeClr val="bg2"/>
                </a:solidFill>
              </a:defRPr>
            </a:lvl1pPr>
          </a:lstStyle>
          <a:p>
            <a:pPr lvl="0"/>
            <a:r>
              <a:rPr lang="es-ES" err="1"/>
              <a:t>Value</a:t>
            </a:r>
            <a:r>
              <a:rPr lang="es-ES"/>
              <a:t> 3</a:t>
            </a:r>
          </a:p>
        </p:txBody>
      </p:sp>
      <p:sp>
        <p:nvSpPr>
          <p:cNvPr id="28" name="Marcador de texto 14">
            <a:extLst>
              <a:ext uri="{FF2B5EF4-FFF2-40B4-BE49-F238E27FC236}">
                <a16:creationId xmlns:a16="http://schemas.microsoft.com/office/drawing/2014/main" id="{FE55AEE3-A6B8-4C48-A792-666D3BACB468}"/>
              </a:ext>
            </a:extLst>
          </p:cNvPr>
          <p:cNvSpPr>
            <a:spLocks noGrp="1"/>
          </p:cNvSpPr>
          <p:nvPr>
            <p:ph type="body" sz="quarter" idx="19" hasCustomPrompt="1"/>
          </p:nvPr>
        </p:nvSpPr>
        <p:spPr>
          <a:xfrm>
            <a:off x="6124724" y="3155524"/>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9" name="Marcador de texto 12">
            <a:extLst>
              <a:ext uri="{FF2B5EF4-FFF2-40B4-BE49-F238E27FC236}">
                <a16:creationId xmlns:a16="http://schemas.microsoft.com/office/drawing/2014/main" id="{E7B998E0-6B80-F64E-80A3-2F43CA93C534}"/>
              </a:ext>
            </a:extLst>
          </p:cNvPr>
          <p:cNvSpPr>
            <a:spLocks noGrp="1"/>
          </p:cNvSpPr>
          <p:nvPr>
            <p:ph type="body" sz="quarter" idx="20" hasCustomPrompt="1"/>
          </p:nvPr>
        </p:nvSpPr>
        <p:spPr>
          <a:xfrm>
            <a:off x="9010232" y="2790399"/>
            <a:ext cx="2677964" cy="365125"/>
          </a:xfrm>
        </p:spPr>
        <p:txBody>
          <a:bodyPr/>
          <a:lstStyle>
            <a:lvl1pPr marL="0" indent="0" algn="ctr">
              <a:buNone/>
              <a:defRPr b="0">
                <a:solidFill>
                  <a:schemeClr val="bg2"/>
                </a:solidFill>
              </a:defRPr>
            </a:lvl1pPr>
          </a:lstStyle>
          <a:p>
            <a:pPr lvl="0"/>
            <a:r>
              <a:rPr lang="es-ES" err="1"/>
              <a:t>Value</a:t>
            </a:r>
            <a:r>
              <a:rPr lang="es-ES"/>
              <a:t> 4</a:t>
            </a:r>
          </a:p>
        </p:txBody>
      </p:sp>
      <p:sp>
        <p:nvSpPr>
          <p:cNvPr id="30" name="Marcador de texto 14">
            <a:extLst>
              <a:ext uri="{FF2B5EF4-FFF2-40B4-BE49-F238E27FC236}">
                <a16:creationId xmlns:a16="http://schemas.microsoft.com/office/drawing/2014/main" id="{97F3425A-1656-B341-A8DE-550185BE84B4}"/>
              </a:ext>
            </a:extLst>
          </p:cNvPr>
          <p:cNvSpPr>
            <a:spLocks noGrp="1"/>
          </p:cNvSpPr>
          <p:nvPr>
            <p:ph type="body" sz="quarter" idx="21" hasCustomPrompt="1"/>
          </p:nvPr>
        </p:nvSpPr>
        <p:spPr>
          <a:xfrm>
            <a:off x="8988240" y="3155524"/>
            <a:ext cx="2699956" cy="994201"/>
          </a:xfrm>
        </p:spPr>
        <p:txBody>
          <a:bodyPr>
            <a:normAutofit/>
          </a:bodyPr>
          <a:lstStyle>
            <a:lvl1pPr marL="0" indent="0" algn="ctr">
              <a:buNone/>
              <a:defRPr sz="7000" b="1">
                <a:solidFill>
                  <a:schemeClr val="bg2"/>
                </a:solidFill>
              </a:defRPr>
            </a:lvl1pPr>
          </a:lstStyle>
          <a:p>
            <a:pPr lvl="0"/>
            <a:r>
              <a:rPr lang="es-ES"/>
              <a:t>100%</a:t>
            </a:r>
          </a:p>
        </p:txBody>
      </p:sp>
    </p:spTree>
    <p:extLst>
      <p:ext uri="{BB962C8B-B14F-4D97-AF65-F5344CB8AC3E}">
        <p14:creationId xmlns:p14="http://schemas.microsoft.com/office/powerpoint/2010/main" val="14075771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9_Interior Cifras Comparativa">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BA053DB-C6EA-5541-BC2D-8240FD5B7C03}"/>
              </a:ext>
            </a:extLst>
          </p:cNvPr>
          <p:cNvGrpSpPr/>
          <p:nvPr userDrawn="1"/>
        </p:nvGrpSpPr>
        <p:grpSpPr>
          <a:xfrm>
            <a:off x="515937" y="1628775"/>
            <a:ext cx="11151322" cy="4321175"/>
            <a:chOff x="515937" y="1628775"/>
            <a:chExt cx="11151322" cy="8917238"/>
          </a:xfrm>
        </p:grpSpPr>
        <p:grpSp>
          <p:nvGrpSpPr>
            <p:cNvPr id="4" name="Group 3">
              <a:extLst>
                <a:ext uri="{FF2B5EF4-FFF2-40B4-BE49-F238E27FC236}">
                  <a16:creationId xmlns:a16="http://schemas.microsoft.com/office/drawing/2014/main" id="{8ED5AB91-3D4E-154E-AFA5-85CA329D9754}"/>
                </a:ext>
              </a:extLst>
            </p:cNvPr>
            <p:cNvGrpSpPr/>
            <p:nvPr userDrawn="1"/>
          </p:nvGrpSpPr>
          <p:grpSpPr>
            <a:xfrm>
              <a:off x="515937" y="1628775"/>
              <a:ext cx="11151322" cy="4321175"/>
              <a:chOff x="515937" y="1628775"/>
              <a:chExt cx="10577180" cy="4321175"/>
            </a:xfrm>
          </p:grpSpPr>
          <p:sp>
            <p:nvSpPr>
              <p:cNvPr id="2" name="Rectangle 1">
                <a:extLst>
                  <a:ext uri="{FF2B5EF4-FFF2-40B4-BE49-F238E27FC236}">
                    <a16:creationId xmlns:a16="http://schemas.microsoft.com/office/drawing/2014/main" id="{B691D404-60F3-9B4C-9D73-F2133FF63038}"/>
                  </a:ext>
                </a:extLst>
              </p:cNvPr>
              <p:cNvSpPr/>
              <p:nvPr userDrawn="1"/>
            </p:nvSpPr>
            <p:spPr>
              <a:xfrm>
                <a:off x="515937" y="1628775"/>
                <a:ext cx="2516021" cy="43211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13317DB-94D3-5342-9F07-A58E5D61B63D}"/>
                  </a:ext>
                </a:extLst>
              </p:cNvPr>
              <p:cNvSpPr/>
              <p:nvPr userDrawn="1"/>
            </p:nvSpPr>
            <p:spPr>
              <a:xfrm>
                <a:off x="3211011" y="1628775"/>
                <a:ext cx="2516021" cy="43211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FB6D347-4296-2942-808B-6B9A10D6709B}"/>
                  </a:ext>
                </a:extLst>
              </p:cNvPr>
              <p:cNvSpPr/>
              <p:nvPr userDrawn="1"/>
            </p:nvSpPr>
            <p:spPr>
              <a:xfrm>
                <a:off x="5882022" y="1628775"/>
                <a:ext cx="2516021" cy="43211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12B1A72-915B-9D44-A917-B391D7653EC1}"/>
                  </a:ext>
                </a:extLst>
              </p:cNvPr>
              <p:cNvSpPr/>
              <p:nvPr userDrawn="1"/>
            </p:nvSpPr>
            <p:spPr>
              <a:xfrm>
                <a:off x="8577096" y="1628775"/>
                <a:ext cx="2516021" cy="43211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3F38C360-BE86-8749-972D-DC2E5711DBA6}"/>
                </a:ext>
              </a:extLst>
            </p:cNvPr>
            <p:cNvGrpSpPr/>
            <p:nvPr userDrawn="1"/>
          </p:nvGrpSpPr>
          <p:grpSpPr>
            <a:xfrm>
              <a:off x="515937" y="6224838"/>
              <a:ext cx="11151322" cy="4321175"/>
              <a:chOff x="515937" y="1628775"/>
              <a:chExt cx="10577180" cy="4321175"/>
            </a:xfrm>
          </p:grpSpPr>
          <p:sp>
            <p:nvSpPr>
              <p:cNvPr id="21" name="Rectangle 20">
                <a:extLst>
                  <a:ext uri="{FF2B5EF4-FFF2-40B4-BE49-F238E27FC236}">
                    <a16:creationId xmlns:a16="http://schemas.microsoft.com/office/drawing/2014/main" id="{2BDD888C-0A16-7341-963A-3A4A53A6C13D}"/>
                  </a:ext>
                </a:extLst>
              </p:cNvPr>
              <p:cNvSpPr/>
              <p:nvPr userDrawn="1"/>
            </p:nvSpPr>
            <p:spPr>
              <a:xfrm>
                <a:off x="515937" y="1628775"/>
                <a:ext cx="2516021" cy="432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0365EF9E-7EB4-C741-8861-666F57BA7FFB}"/>
                  </a:ext>
                </a:extLst>
              </p:cNvPr>
              <p:cNvSpPr/>
              <p:nvPr userDrawn="1"/>
            </p:nvSpPr>
            <p:spPr>
              <a:xfrm>
                <a:off x="3211011" y="1628775"/>
                <a:ext cx="2516021" cy="432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49171E3-ED97-5343-912F-E30C59F88EEB}"/>
                  </a:ext>
                </a:extLst>
              </p:cNvPr>
              <p:cNvSpPr/>
              <p:nvPr userDrawn="1"/>
            </p:nvSpPr>
            <p:spPr>
              <a:xfrm>
                <a:off x="5882022" y="1628775"/>
                <a:ext cx="2516021" cy="4321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3B5A1A4-82F7-4545-A06F-9659A81D3302}"/>
                  </a:ext>
                </a:extLst>
              </p:cNvPr>
              <p:cNvSpPr/>
              <p:nvPr userDrawn="1"/>
            </p:nvSpPr>
            <p:spPr>
              <a:xfrm>
                <a:off x="8577096" y="1628775"/>
                <a:ext cx="2516021" cy="4321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515936" y="2025530"/>
            <a:ext cx="2677964" cy="365125"/>
          </a:xfrm>
        </p:spPr>
        <p:txBody>
          <a:bodyPr/>
          <a:lstStyle>
            <a:lvl1pPr marL="0" indent="0" algn="ctr">
              <a:buNone/>
              <a:defRPr b="0">
                <a:solidFill>
                  <a:schemeClr val="bg2"/>
                </a:solidFill>
              </a:defRPr>
            </a:lvl1pPr>
          </a:lstStyle>
          <a:p>
            <a:pPr lvl="0"/>
            <a:r>
              <a:rPr lang="es-ES"/>
              <a:t>2020</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93944"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16" name="Título 1">
            <a:extLst>
              <a:ext uri="{FF2B5EF4-FFF2-40B4-BE49-F238E27FC236}">
                <a16:creationId xmlns:a16="http://schemas.microsoft.com/office/drawing/2014/main" id="{D4DBB2FD-8D2E-434A-93FC-A2860E96E211}"/>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48AAB04D-42BF-DC42-85CE-FD3D9C3853A5}"/>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25" name="Marcador de texto 12">
            <a:extLst>
              <a:ext uri="{FF2B5EF4-FFF2-40B4-BE49-F238E27FC236}">
                <a16:creationId xmlns:a16="http://schemas.microsoft.com/office/drawing/2014/main" id="{28956033-C0C7-DD4C-8579-652293F7AA87}"/>
              </a:ext>
            </a:extLst>
          </p:cNvPr>
          <p:cNvSpPr>
            <a:spLocks noGrp="1"/>
          </p:cNvSpPr>
          <p:nvPr>
            <p:ph type="body" sz="quarter" idx="16" hasCustomPrompt="1"/>
          </p:nvPr>
        </p:nvSpPr>
        <p:spPr>
          <a:xfrm>
            <a:off x="3355389" y="2025530"/>
            <a:ext cx="2677964" cy="365125"/>
          </a:xfrm>
        </p:spPr>
        <p:txBody>
          <a:bodyPr/>
          <a:lstStyle>
            <a:lvl1pPr marL="0" indent="0" algn="ctr">
              <a:buNone/>
              <a:defRPr b="0">
                <a:solidFill>
                  <a:schemeClr val="bg2"/>
                </a:solidFill>
              </a:defRPr>
            </a:lvl1pPr>
          </a:lstStyle>
          <a:p>
            <a:pPr lvl="0"/>
            <a:r>
              <a:rPr lang="es-ES"/>
              <a:t>2020</a:t>
            </a:r>
          </a:p>
        </p:txBody>
      </p:sp>
      <p:sp>
        <p:nvSpPr>
          <p:cNvPr id="26" name="Marcador de texto 14">
            <a:extLst>
              <a:ext uri="{FF2B5EF4-FFF2-40B4-BE49-F238E27FC236}">
                <a16:creationId xmlns:a16="http://schemas.microsoft.com/office/drawing/2014/main" id="{89646701-691E-594B-9CA8-2C3BB51089D0}"/>
              </a:ext>
            </a:extLst>
          </p:cNvPr>
          <p:cNvSpPr>
            <a:spLocks noGrp="1"/>
          </p:cNvSpPr>
          <p:nvPr>
            <p:ph type="body" sz="quarter" idx="17" hasCustomPrompt="1"/>
          </p:nvPr>
        </p:nvSpPr>
        <p:spPr>
          <a:xfrm>
            <a:off x="3333397"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7" name="Marcador de texto 12">
            <a:extLst>
              <a:ext uri="{FF2B5EF4-FFF2-40B4-BE49-F238E27FC236}">
                <a16:creationId xmlns:a16="http://schemas.microsoft.com/office/drawing/2014/main" id="{1EC50B5D-B621-184E-9FB1-FC4C5DE47562}"/>
              </a:ext>
            </a:extLst>
          </p:cNvPr>
          <p:cNvSpPr>
            <a:spLocks noGrp="1"/>
          </p:cNvSpPr>
          <p:nvPr>
            <p:ph type="body" sz="quarter" idx="18" hasCustomPrompt="1"/>
          </p:nvPr>
        </p:nvSpPr>
        <p:spPr>
          <a:xfrm>
            <a:off x="6146716" y="2025530"/>
            <a:ext cx="2677964" cy="365125"/>
          </a:xfrm>
        </p:spPr>
        <p:txBody>
          <a:bodyPr/>
          <a:lstStyle>
            <a:lvl1pPr marL="0" indent="0" algn="ctr">
              <a:buNone/>
              <a:defRPr b="0">
                <a:solidFill>
                  <a:schemeClr val="bg2"/>
                </a:solidFill>
              </a:defRPr>
            </a:lvl1pPr>
          </a:lstStyle>
          <a:p>
            <a:pPr lvl="0"/>
            <a:r>
              <a:rPr lang="es-ES"/>
              <a:t>2020</a:t>
            </a:r>
          </a:p>
        </p:txBody>
      </p:sp>
      <p:sp>
        <p:nvSpPr>
          <p:cNvPr id="28" name="Marcador de texto 14">
            <a:extLst>
              <a:ext uri="{FF2B5EF4-FFF2-40B4-BE49-F238E27FC236}">
                <a16:creationId xmlns:a16="http://schemas.microsoft.com/office/drawing/2014/main" id="{FE55AEE3-A6B8-4C48-A792-666D3BACB468}"/>
              </a:ext>
            </a:extLst>
          </p:cNvPr>
          <p:cNvSpPr>
            <a:spLocks noGrp="1"/>
          </p:cNvSpPr>
          <p:nvPr>
            <p:ph type="body" sz="quarter" idx="19" hasCustomPrompt="1"/>
          </p:nvPr>
        </p:nvSpPr>
        <p:spPr>
          <a:xfrm>
            <a:off x="6124724"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9" name="Marcador de texto 12">
            <a:extLst>
              <a:ext uri="{FF2B5EF4-FFF2-40B4-BE49-F238E27FC236}">
                <a16:creationId xmlns:a16="http://schemas.microsoft.com/office/drawing/2014/main" id="{E7B998E0-6B80-F64E-80A3-2F43CA93C534}"/>
              </a:ext>
            </a:extLst>
          </p:cNvPr>
          <p:cNvSpPr>
            <a:spLocks noGrp="1"/>
          </p:cNvSpPr>
          <p:nvPr>
            <p:ph type="body" sz="quarter" idx="20" hasCustomPrompt="1"/>
          </p:nvPr>
        </p:nvSpPr>
        <p:spPr>
          <a:xfrm>
            <a:off x="9010232" y="2025530"/>
            <a:ext cx="2677964" cy="365125"/>
          </a:xfrm>
        </p:spPr>
        <p:txBody>
          <a:bodyPr/>
          <a:lstStyle>
            <a:lvl1pPr marL="0" indent="0" algn="ctr">
              <a:buNone/>
              <a:defRPr b="0">
                <a:solidFill>
                  <a:schemeClr val="bg2"/>
                </a:solidFill>
              </a:defRPr>
            </a:lvl1pPr>
          </a:lstStyle>
          <a:p>
            <a:pPr lvl="0"/>
            <a:r>
              <a:rPr lang="es-ES"/>
              <a:t>2020</a:t>
            </a:r>
          </a:p>
        </p:txBody>
      </p:sp>
      <p:sp>
        <p:nvSpPr>
          <p:cNvPr id="30" name="Marcador de texto 14">
            <a:extLst>
              <a:ext uri="{FF2B5EF4-FFF2-40B4-BE49-F238E27FC236}">
                <a16:creationId xmlns:a16="http://schemas.microsoft.com/office/drawing/2014/main" id="{97F3425A-1656-B341-A8DE-550185BE84B4}"/>
              </a:ext>
            </a:extLst>
          </p:cNvPr>
          <p:cNvSpPr>
            <a:spLocks noGrp="1"/>
          </p:cNvSpPr>
          <p:nvPr>
            <p:ph type="body" sz="quarter" idx="21" hasCustomPrompt="1"/>
          </p:nvPr>
        </p:nvSpPr>
        <p:spPr>
          <a:xfrm>
            <a:off x="8988240"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34" name="Marcador de texto 12">
            <a:extLst>
              <a:ext uri="{FF2B5EF4-FFF2-40B4-BE49-F238E27FC236}">
                <a16:creationId xmlns:a16="http://schemas.microsoft.com/office/drawing/2014/main" id="{C1B8E7DC-1D1B-1644-A8AE-2ACECEB3ECB3}"/>
              </a:ext>
            </a:extLst>
          </p:cNvPr>
          <p:cNvSpPr>
            <a:spLocks noGrp="1"/>
          </p:cNvSpPr>
          <p:nvPr>
            <p:ph type="body" sz="quarter" idx="22" hasCustomPrompt="1"/>
          </p:nvPr>
        </p:nvSpPr>
        <p:spPr>
          <a:xfrm>
            <a:off x="515936" y="4159130"/>
            <a:ext cx="2677964" cy="365125"/>
          </a:xfrm>
        </p:spPr>
        <p:txBody>
          <a:bodyPr/>
          <a:lstStyle>
            <a:lvl1pPr marL="0" indent="0" algn="ctr">
              <a:buNone/>
              <a:defRPr b="0">
                <a:solidFill>
                  <a:schemeClr val="bg2"/>
                </a:solidFill>
              </a:defRPr>
            </a:lvl1pPr>
          </a:lstStyle>
          <a:p>
            <a:pPr lvl="0"/>
            <a:r>
              <a:rPr lang="es-ES"/>
              <a:t>2021</a:t>
            </a:r>
          </a:p>
        </p:txBody>
      </p:sp>
      <p:sp>
        <p:nvSpPr>
          <p:cNvPr id="35" name="Marcador de texto 14">
            <a:extLst>
              <a:ext uri="{FF2B5EF4-FFF2-40B4-BE49-F238E27FC236}">
                <a16:creationId xmlns:a16="http://schemas.microsoft.com/office/drawing/2014/main" id="{B68441EE-4400-6A4B-B8F9-870EA363249A}"/>
              </a:ext>
            </a:extLst>
          </p:cNvPr>
          <p:cNvSpPr>
            <a:spLocks noGrp="1"/>
          </p:cNvSpPr>
          <p:nvPr>
            <p:ph type="body" sz="quarter" idx="23" hasCustomPrompt="1"/>
          </p:nvPr>
        </p:nvSpPr>
        <p:spPr>
          <a:xfrm>
            <a:off x="493944" y="45242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36" name="Marcador de texto 12">
            <a:extLst>
              <a:ext uri="{FF2B5EF4-FFF2-40B4-BE49-F238E27FC236}">
                <a16:creationId xmlns:a16="http://schemas.microsoft.com/office/drawing/2014/main" id="{BBD246EB-E684-1D4F-9A63-799BD30D2303}"/>
              </a:ext>
            </a:extLst>
          </p:cNvPr>
          <p:cNvSpPr>
            <a:spLocks noGrp="1"/>
          </p:cNvSpPr>
          <p:nvPr>
            <p:ph type="body" sz="quarter" idx="24" hasCustomPrompt="1"/>
          </p:nvPr>
        </p:nvSpPr>
        <p:spPr>
          <a:xfrm>
            <a:off x="3355389" y="4159130"/>
            <a:ext cx="2677964" cy="365125"/>
          </a:xfrm>
        </p:spPr>
        <p:txBody>
          <a:bodyPr/>
          <a:lstStyle>
            <a:lvl1pPr marL="0" indent="0" algn="ctr">
              <a:buNone/>
              <a:defRPr b="0">
                <a:solidFill>
                  <a:schemeClr val="bg2"/>
                </a:solidFill>
              </a:defRPr>
            </a:lvl1pPr>
          </a:lstStyle>
          <a:p>
            <a:pPr lvl="0"/>
            <a:r>
              <a:rPr lang="es-ES"/>
              <a:t>2021</a:t>
            </a:r>
          </a:p>
        </p:txBody>
      </p:sp>
      <p:sp>
        <p:nvSpPr>
          <p:cNvPr id="37" name="Marcador de texto 14">
            <a:extLst>
              <a:ext uri="{FF2B5EF4-FFF2-40B4-BE49-F238E27FC236}">
                <a16:creationId xmlns:a16="http://schemas.microsoft.com/office/drawing/2014/main" id="{F4A80A39-59EA-8340-A7CE-9B6E94F0F01B}"/>
              </a:ext>
            </a:extLst>
          </p:cNvPr>
          <p:cNvSpPr>
            <a:spLocks noGrp="1"/>
          </p:cNvSpPr>
          <p:nvPr>
            <p:ph type="body" sz="quarter" idx="25" hasCustomPrompt="1"/>
          </p:nvPr>
        </p:nvSpPr>
        <p:spPr>
          <a:xfrm>
            <a:off x="3333397" y="45242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38" name="Marcador de texto 12">
            <a:extLst>
              <a:ext uri="{FF2B5EF4-FFF2-40B4-BE49-F238E27FC236}">
                <a16:creationId xmlns:a16="http://schemas.microsoft.com/office/drawing/2014/main" id="{DA13262A-221F-BA4B-A52C-90FA61648418}"/>
              </a:ext>
            </a:extLst>
          </p:cNvPr>
          <p:cNvSpPr>
            <a:spLocks noGrp="1"/>
          </p:cNvSpPr>
          <p:nvPr>
            <p:ph type="body" sz="quarter" idx="26" hasCustomPrompt="1"/>
          </p:nvPr>
        </p:nvSpPr>
        <p:spPr>
          <a:xfrm>
            <a:off x="6146716" y="4159130"/>
            <a:ext cx="2677964" cy="365125"/>
          </a:xfrm>
        </p:spPr>
        <p:txBody>
          <a:bodyPr/>
          <a:lstStyle>
            <a:lvl1pPr marL="0" indent="0" algn="ctr">
              <a:buNone/>
              <a:defRPr b="0">
                <a:solidFill>
                  <a:schemeClr val="bg2"/>
                </a:solidFill>
              </a:defRPr>
            </a:lvl1pPr>
          </a:lstStyle>
          <a:p>
            <a:pPr lvl="0"/>
            <a:r>
              <a:rPr lang="es-ES"/>
              <a:t>2021</a:t>
            </a:r>
          </a:p>
        </p:txBody>
      </p:sp>
      <p:sp>
        <p:nvSpPr>
          <p:cNvPr id="39" name="Marcador de texto 14">
            <a:extLst>
              <a:ext uri="{FF2B5EF4-FFF2-40B4-BE49-F238E27FC236}">
                <a16:creationId xmlns:a16="http://schemas.microsoft.com/office/drawing/2014/main" id="{08C219B6-6F27-CA4B-986F-08B0D77D0334}"/>
              </a:ext>
            </a:extLst>
          </p:cNvPr>
          <p:cNvSpPr>
            <a:spLocks noGrp="1"/>
          </p:cNvSpPr>
          <p:nvPr>
            <p:ph type="body" sz="quarter" idx="27" hasCustomPrompt="1"/>
          </p:nvPr>
        </p:nvSpPr>
        <p:spPr>
          <a:xfrm>
            <a:off x="6124724" y="45242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40" name="Marcador de texto 12">
            <a:extLst>
              <a:ext uri="{FF2B5EF4-FFF2-40B4-BE49-F238E27FC236}">
                <a16:creationId xmlns:a16="http://schemas.microsoft.com/office/drawing/2014/main" id="{EA0EDDBC-D9DD-4545-8DF4-57B72F6C68CE}"/>
              </a:ext>
            </a:extLst>
          </p:cNvPr>
          <p:cNvSpPr>
            <a:spLocks noGrp="1"/>
          </p:cNvSpPr>
          <p:nvPr>
            <p:ph type="body" sz="quarter" idx="28" hasCustomPrompt="1"/>
          </p:nvPr>
        </p:nvSpPr>
        <p:spPr>
          <a:xfrm>
            <a:off x="9010232" y="4159130"/>
            <a:ext cx="2677964" cy="365125"/>
          </a:xfrm>
        </p:spPr>
        <p:txBody>
          <a:bodyPr/>
          <a:lstStyle>
            <a:lvl1pPr marL="0" indent="0" algn="ctr">
              <a:buNone/>
              <a:defRPr b="0">
                <a:solidFill>
                  <a:schemeClr val="bg2"/>
                </a:solidFill>
              </a:defRPr>
            </a:lvl1pPr>
          </a:lstStyle>
          <a:p>
            <a:pPr lvl="0"/>
            <a:r>
              <a:rPr lang="es-ES"/>
              <a:t>2021</a:t>
            </a:r>
          </a:p>
        </p:txBody>
      </p:sp>
      <p:sp>
        <p:nvSpPr>
          <p:cNvPr id="41" name="Marcador de texto 14">
            <a:extLst>
              <a:ext uri="{FF2B5EF4-FFF2-40B4-BE49-F238E27FC236}">
                <a16:creationId xmlns:a16="http://schemas.microsoft.com/office/drawing/2014/main" id="{03E92C5E-152C-8D4F-9B0E-1C0D56836A66}"/>
              </a:ext>
            </a:extLst>
          </p:cNvPr>
          <p:cNvSpPr>
            <a:spLocks noGrp="1"/>
          </p:cNvSpPr>
          <p:nvPr>
            <p:ph type="body" sz="quarter" idx="29" hasCustomPrompt="1"/>
          </p:nvPr>
        </p:nvSpPr>
        <p:spPr>
          <a:xfrm>
            <a:off x="8988240" y="4524255"/>
            <a:ext cx="2699956" cy="994201"/>
          </a:xfrm>
        </p:spPr>
        <p:txBody>
          <a:bodyPr>
            <a:normAutofit/>
          </a:bodyPr>
          <a:lstStyle>
            <a:lvl1pPr marL="0" indent="0" algn="ctr">
              <a:buNone/>
              <a:defRPr sz="7000" b="1">
                <a:solidFill>
                  <a:schemeClr val="bg2"/>
                </a:solidFill>
              </a:defRPr>
            </a:lvl1pPr>
          </a:lstStyle>
          <a:p>
            <a:pPr lvl="0"/>
            <a:r>
              <a:rPr lang="es-ES"/>
              <a:t>100%</a:t>
            </a:r>
          </a:p>
        </p:txBody>
      </p:sp>
    </p:spTree>
    <p:extLst>
      <p:ext uri="{BB962C8B-B14F-4D97-AF65-F5344CB8AC3E}">
        <p14:creationId xmlns:p14="http://schemas.microsoft.com/office/powerpoint/2010/main" val="39317718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8_Interior">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3B45862-9E43-9940-8549-F0AC9E09F87A}"/>
              </a:ext>
            </a:extLst>
          </p:cNvPr>
          <p:cNvSpPr/>
          <p:nvPr userDrawn="1"/>
        </p:nvSpPr>
        <p:spPr>
          <a:xfrm>
            <a:off x="0" y="2994668"/>
            <a:ext cx="12192000" cy="38633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4532546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9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0757"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5" y="366676"/>
            <a:ext cx="11260757"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6388" y="1632375"/>
            <a:ext cx="5040313" cy="2156988"/>
          </a:xfrm>
        </p:spPr>
        <p:txBody>
          <a:bodyPr/>
          <a:lstStyle/>
          <a:p>
            <a:pPr lvl="0"/>
            <a:r>
              <a:rPr lang="es-ES"/>
              <a:t>Objeto</a:t>
            </a:r>
          </a:p>
        </p:txBody>
      </p:sp>
      <p:sp>
        <p:nvSpPr>
          <p:cNvPr id="6" name="Marcador de contenido 6">
            <a:extLst>
              <a:ext uri="{FF2B5EF4-FFF2-40B4-BE49-F238E27FC236}">
                <a16:creationId xmlns:a16="http://schemas.microsoft.com/office/drawing/2014/main" id="{D3585285-DB0A-D049-AE19-C579B133D4DE}"/>
              </a:ext>
            </a:extLst>
          </p:cNvPr>
          <p:cNvSpPr>
            <a:spLocks noGrp="1"/>
          </p:cNvSpPr>
          <p:nvPr>
            <p:ph sz="quarter" idx="16" hasCustomPrompt="1"/>
          </p:nvPr>
        </p:nvSpPr>
        <p:spPr>
          <a:xfrm>
            <a:off x="525158" y="3874851"/>
            <a:ext cx="5031542" cy="2433874"/>
          </a:xfrm>
        </p:spPr>
        <p:txBody>
          <a:bodyPr/>
          <a:lstStyle/>
          <a:p>
            <a:pPr lvl="0"/>
            <a:r>
              <a:rPr lang="es-ES"/>
              <a:t>Objeto</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735638" y="1634623"/>
            <a:ext cx="5940425" cy="4674102"/>
          </a:xfrm>
        </p:spPr>
        <p:txBody>
          <a:bodyPr/>
          <a:lstStyle/>
          <a:p>
            <a:pPr lvl="0"/>
            <a:r>
              <a:rPr lang="es-ES"/>
              <a:t>Objeto</a:t>
            </a:r>
          </a:p>
        </p:txBody>
      </p:sp>
      <p:pic>
        <p:nvPicPr>
          <p:cNvPr id="12" name="Gráfico 11">
            <a:extLst>
              <a:ext uri="{FF2B5EF4-FFF2-40B4-BE49-F238E27FC236}">
                <a16:creationId xmlns:a16="http://schemas.microsoft.com/office/drawing/2014/main" id="{BCFF5F8B-A429-1045-9905-ED53E0E41DF9}"/>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6336196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0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7" y="624929"/>
            <a:ext cx="3701531"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7" y="366676"/>
            <a:ext cx="3701531" cy="198438"/>
          </a:xfrm>
        </p:spPr>
        <p:txBody>
          <a:bodyPr>
            <a:noAutofit/>
          </a:bodyPr>
          <a:lstStyle>
            <a:lvl1pPr marL="0" indent="0">
              <a:buNone/>
              <a:defRPr sz="1300" b="1" cap="all" baseline="0"/>
            </a:lvl1pPr>
          </a:lstStyle>
          <a:p>
            <a:pPr lvl="0"/>
            <a:r>
              <a:rPr lang="es-ES"/>
              <a:t>INSERT SUBHEADING</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4295776" y="366676"/>
            <a:ext cx="7380288" cy="5942049"/>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411905"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411904"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D2BA8632-997F-3F47-ABDB-2402CD834FE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0583361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1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1549"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15144" y="1554855"/>
            <a:ext cx="7561262" cy="4673135"/>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8107199" y="1561007"/>
            <a:ext cx="3569657"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8107198" y="2277167"/>
            <a:ext cx="3569657"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F55F83C0-7004-434D-B73C-56FB99990B5A}"/>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8">
            <a:extLst>
              <a:ext uri="{FF2B5EF4-FFF2-40B4-BE49-F238E27FC236}">
                <a16:creationId xmlns:a16="http://schemas.microsoft.com/office/drawing/2014/main" id="{C96C1A6C-E638-5E4F-9347-FEB4C0A94701}"/>
              </a:ext>
            </a:extLst>
          </p:cNvPr>
          <p:cNvSpPr>
            <a:spLocks noGrp="1"/>
          </p:cNvSpPr>
          <p:nvPr>
            <p:ph type="body" sz="quarter" idx="19" hasCustomPrompt="1"/>
          </p:nvPr>
        </p:nvSpPr>
        <p:spPr>
          <a:xfrm>
            <a:off x="415307" y="366676"/>
            <a:ext cx="3701531" cy="198438"/>
          </a:xfrm>
        </p:spPr>
        <p:txBody>
          <a:bodyPr>
            <a:noAutofit/>
          </a:bodyPr>
          <a:lstStyle>
            <a:lvl1pPr marL="0" indent="0">
              <a:buNone/>
              <a:defRPr sz="1300" b="1" cap="all" baseline="0"/>
            </a:lvl1pPr>
          </a:lstStyle>
          <a:p>
            <a:pPr lvl="0"/>
            <a:r>
              <a:rPr lang="es-ES"/>
              <a:t>INSERT SUBHEADING</a:t>
            </a:r>
          </a:p>
        </p:txBody>
      </p:sp>
    </p:spTree>
    <p:extLst>
      <p:ext uri="{BB962C8B-B14F-4D97-AF65-F5344CB8AC3E}">
        <p14:creationId xmlns:p14="http://schemas.microsoft.com/office/powerpoint/2010/main" val="22581210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3_Texto">
    <p:bg>
      <p:bgPr>
        <a:solidFill>
          <a:schemeClr val="bg1"/>
        </a:solidFill>
        <a:effectLst/>
      </p:bgPr>
    </p:bg>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B864F604-951D-5548-BF47-1B7A87864DF8}"/>
              </a:ext>
            </a:extLst>
          </p:cNvPr>
          <p:cNvSpPr>
            <a:spLocks noGrp="1"/>
          </p:cNvSpPr>
          <p:nvPr>
            <p:ph sz="half" idx="11" hasCustomPrompt="1"/>
          </p:nvPr>
        </p:nvSpPr>
        <p:spPr>
          <a:xfrm>
            <a:off x="388914" y="455787"/>
            <a:ext cx="11360174" cy="417338"/>
          </a:xfrm>
          <a:prstGeom prst="rect">
            <a:avLst/>
          </a:prstGeom>
        </p:spPr>
        <p:txBody>
          <a:bodyPr anchor="ctr"/>
          <a:lstStyle>
            <a:lvl1pPr marL="0" indent="0">
              <a:buNone/>
              <a:defRPr sz="2400" b="0" i="0" baseline="0">
                <a:solidFill>
                  <a:schemeClr val="bg2">
                    <a:lumMod val="75000"/>
                  </a:schemeClr>
                </a:solidFill>
                <a:latin typeface="Arial" panose="020B0604020202020204" pitchFamily="34" charset="0"/>
                <a:ea typeface="Telefonica Light" pitchFamily="2" charset="77"/>
                <a:cs typeface="Arial" charset="0"/>
              </a:defRPr>
            </a:lvl1pPr>
            <a:lvl2pPr>
              <a:defRPr sz="2000">
                <a:solidFill>
                  <a:schemeClr val="tx2"/>
                </a:solidFill>
                <a:latin typeface="Calibri" panose="020F0502020204030204" pitchFamily="34" charset="0"/>
                <a:cs typeface="Calibri" panose="020F0502020204030204" pitchFamily="34" charset="0"/>
              </a:defRPr>
            </a:lvl2pPr>
            <a:lvl3pPr>
              <a:defRPr sz="2000">
                <a:solidFill>
                  <a:schemeClr val="tx2"/>
                </a:solidFill>
                <a:latin typeface="Calibri" panose="020F0502020204030204" pitchFamily="34" charset="0"/>
                <a:cs typeface="Calibri" panose="020F0502020204030204" pitchFamily="34" charset="0"/>
              </a:defRPr>
            </a:lvl3pPr>
            <a:lvl4pPr>
              <a:defRPr sz="2000">
                <a:solidFill>
                  <a:schemeClr val="tx2"/>
                </a:solidFill>
                <a:latin typeface="Calibri" panose="020F0502020204030204" pitchFamily="34" charset="0"/>
                <a:cs typeface="Calibri" panose="020F0502020204030204" pitchFamily="34" charset="0"/>
              </a:defRPr>
            </a:lvl4pPr>
            <a:lvl5pPr>
              <a:defRPr sz="2000">
                <a:solidFill>
                  <a:schemeClr val="tx2"/>
                </a:solidFill>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8" name="1 Título">
            <a:extLst>
              <a:ext uri="{FF2B5EF4-FFF2-40B4-BE49-F238E27FC236}">
                <a16:creationId xmlns:a16="http://schemas.microsoft.com/office/drawing/2014/main" id="{964AE3C4-F883-BF45-A8E5-C0C7637E4C70}"/>
              </a:ext>
            </a:extLst>
          </p:cNvPr>
          <p:cNvSpPr>
            <a:spLocks noGrp="1"/>
          </p:cNvSpPr>
          <p:nvPr>
            <p:ph type="title"/>
          </p:nvPr>
        </p:nvSpPr>
        <p:spPr>
          <a:xfrm>
            <a:off x="388914" y="873125"/>
            <a:ext cx="11360174" cy="431800"/>
          </a:xfrm>
          <a:prstGeom prst="rect">
            <a:avLst/>
          </a:prstGeom>
          <a:ln>
            <a:noFill/>
          </a:ln>
        </p:spPr>
        <p:txBody>
          <a:bodyPr anchor="ctr"/>
          <a:lstStyle>
            <a:lvl1pPr algn="l">
              <a:defRPr sz="1400" b="0" i="0" baseline="0">
                <a:solidFill>
                  <a:schemeClr val="tx2"/>
                </a:solidFill>
                <a:latin typeface="Arial" panose="020B0604020202020204" pitchFamily="34" charset="0"/>
                <a:ea typeface="Telefonica Light" pitchFamily="2" charset="77"/>
                <a:cs typeface="Arial" charset="0"/>
              </a:defRPr>
            </a:lvl1pPr>
          </a:lstStyle>
          <a:p>
            <a:r>
              <a:rPr lang="es-ES" altLang="es-ES"/>
              <a:t>Haga clic para modificar el estilo de título del patrón</a:t>
            </a:r>
          </a:p>
        </p:txBody>
      </p:sp>
      <p:sp>
        <p:nvSpPr>
          <p:cNvPr id="9" name="Marcador de contenido 13">
            <a:extLst>
              <a:ext uri="{FF2B5EF4-FFF2-40B4-BE49-F238E27FC236}">
                <a16:creationId xmlns:a16="http://schemas.microsoft.com/office/drawing/2014/main" id="{3D7084D9-7531-814F-9EA7-BEB6CCE85ECB}"/>
              </a:ext>
            </a:extLst>
          </p:cNvPr>
          <p:cNvSpPr>
            <a:spLocks noGrp="1"/>
          </p:cNvSpPr>
          <p:nvPr>
            <p:ph sz="quarter" idx="12"/>
          </p:nvPr>
        </p:nvSpPr>
        <p:spPr>
          <a:xfrm>
            <a:off x="401440" y="1736511"/>
            <a:ext cx="5716899" cy="592137"/>
          </a:xfrm>
          <a:prstGeom prst="rect">
            <a:avLst/>
          </a:prstGeom>
        </p:spPr>
        <p:txBody>
          <a:bodyPr/>
          <a:lstStyle>
            <a:lvl1pPr marL="14288" indent="-14288">
              <a:spcAft>
                <a:spcPts val="1800"/>
              </a:spcAft>
              <a:buNone/>
              <a:tabLst/>
              <a:defRPr lang="es-ES" sz="1600" b="0" i="0" kern="1200" baseline="0" dirty="0" smtClean="0">
                <a:solidFill>
                  <a:srgbClr val="575757"/>
                </a:solidFill>
                <a:latin typeface="Arial" panose="020B0604020202020204" pitchFamily="34" charset="0"/>
                <a:ea typeface="Telefonica Light" pitchFamily="2" charset="77"/>
                <a:cs typeface="Arial" charset="0"/>
              </a:defRPr>
            </a:lvl1pPr>
            <a:lvl2pPr>
              <a:spcAft>
                <a:spcPts val="1800"/>
              </a:spcAft>
              <a:buFont typeface="Arial" panose="020B0604020202020204" pitchFamily="34" charset="0"/>
              <a:buChar char="•"/>
              <a:defRPr lang="es-ES" sz="1600" b="0" i="0" kern="1200" baseline="0" dirty="0" smtClean="0">
                <a:solidFill>
                  <a:srgbClr val="575757"/>
                </a:solidFill>
                <a:latin typeface="Arial" panose="020B0604020202020204" pitchFamily="34" charset="0"/>
                <a:ea typeface="Telefonica Light" pitchFamily="2" charset="77"/>
                <a:cs typeface="Arial" charset="0"/>
              </a:defRPr>
            </a:lvl2pPr>
            <a:lvl3pPr>
              <a:spcAft>
                <a:spcPts val="1800"/>
              </a:spcAft>
              <a:buFont typeface="Courier New" panose="02070309020205020404" pitchFamily="49" charset="0"/>
              <a:buChar char="o"/>
              <a:defRPr lang="es-ES" sz="1600" b="0" i="0" kern="1200" baseline="0" dirty="0" smtClean="0">
                <a:solidFill>
                  <a:srgbClr val="575757"/>
                </a:solidFill>
                <a:latin typeface="Arial" panose="020B0604020202020204" pitchFamily="34" charset="0"/>
                <a:ea typeface="Telefonica Light" pitchFamily="2" charset="77"/>
                <a:cs typeface="Arial" charset="0"/>
              </a:defRPr>
            </a:lvl3pPr>
            <a:lvl4pPr>
              <a:spcAft>
                <a:spcPts val="1800"/>
              </a:spcAft>
              <a:defRPr lang="es-ES" sz="1600" b="0" i="0" kern="1200" baseline="0" dirty="0" smtClean="0">
                <a:solidFill>
                  <a:srgbClr val="575757"/>
                </a:solidFill>
                <a:latin typeface="Arial" panose="020B0604020202020204" pitchFamily="34" charset="0"/>
                <a:ea typeface="Telefonica Light" pitchFamily="2" charset="77"/>
                <a:cs typeface="Arial" charset="0"/>
              </a:defRPr>
            </a:lvl4pPr>
            <a:lvl5pPr>
              <a:spcAft>
                <a:spcPts val="1800"/>
              </a:spcAft>
              <a:defRPr lang="es-ES_tradnl" sz="1600" b="0" i="0" kern="1200" baseline="0" dirty="0">
                <a:solidFill>
                  <a:srgbClr val="575757"/>
                </a:solidFill>
                <a:latin typeface="Arial" panose="020B0604020202020204" pitchFamily="34" charset="0"/>
                <a:ea typeface="Telefonica Light" pitchFamily="2" charset="77"/>
                <a:cs typeface="Arial"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9090638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4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25423927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Interior_Texto">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
            </p:custDataLst>
            <p:extLst>
              <p:ext uri="{D42A27DB-BD31-4B8C-83A1-F6EECF244321}">
                <p14:modId xmlns:p14="http://schemas.microsoft.com/office/powerpoint/2010/main" val="814679696"/>
              </p:ext>
            </p:extLst>
          </p:nvPr>
        </p:nvGraphicFramePr>
        <p:xfrm>
          <a:off x="1589" y="1593"/>
          <a:ext cx="1587" cy="1587"/>
        </p:xfrm>
        <a:graphic>
          <a:graphicData uri="http://schemas.openxmlformats.org/presentationml/2006/ole">
            <mc:AlternateContent xmlns:mc="http://schemas.openxmlformats.org/markup-compatibility/2006">
              <mc:Choice xmlns:v="urn:schemas-microsoft-com:vml" Requires="v">
                <p:oleObj name="Diapositiva de think-cell" r:id="rId3" imgW="336" imgH="336" progId="TCLayout.ActiveDocument.1">
                  <p:embed/>
                </p:oleObj>
              </mc:Choice>
              <mc:Fallback>
                <p:oleObj name="Diapositiva de think-cell" r:id="rId3" imgW="336" imgH="336" progId="TCLayout.ActiveDocument.1">
                  <p:embed/>
                  <p:pic>
                    <p:nvPicPr>
                      <p:cNvPr id="2" name="Objeto 1" hidden="1"/>
                      <p:cNvPicPr/>
                      <p:nvPr/>
                    </p:nvPicPr>
                    <p:blipFill>
                      <a:blip r:embed="rId4"/>
                      <a:stretch>
                        <a:fillRect/>
                      </a:stretch>
                    </p:blipFill>
                    <p:spPr>
                      <a:xfrm>
                        <a:off x="1589" y="1593"/>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201877" y="357178"/>
            <a:ext cx="11880851" cy="658831"/>
          </a:xfrm>
          <a:prstGeom prst="rect">
            <a:avLst/>
          </a:prstGeom>
          <a:ln>
            <a:noFill/>
          </a:ln>
        </p:spPr>
        <p:txBody>
          <a:bodyPr anchor="t" anchorCtr="0"/>
          <a:lstStyle>
            <a:lvl1pPr algn="l">
              <a:defRPr lang="es-ES" altLang="es-ES" sz="2800" b="1" i="0" baseline="0" dirty="0">
                <a:solidFill>
                  <a:schemeClr val="tx2"/>
                </a:solidFill>
                <a:ea typeface="Arial" charset="0"/>
                <a:cs typeface="Arial" charset="0"/>
              </a:defRPr>
            </a:lvl1pPr>
          </a:lstStyle>
          <a:p>
            <a:pPr lvl="0" algn="l"/>
            <a:r>
              <a:rPr lang="es-ES" altLang="es-ES" err="1"/>
              <a:t>Click</a:t>
            </a:r>
            <a:r>
              <a:rPr lang="es-ES" altLang="es-ES"/>
              <a:t> to </a:t>
            </a:r>
            <a:r>
              <a:rPr lang="es-ES" altLang="es-ES" err="1"/>
              <a:t>edit</a:t>
            </a:r>
            <a:r>
              <a:rPr lang="es-ES" altLang="es-ES"/>
              <a:t> master </a:t>
            </a:r>
            <a:r>
              <a:rPr lang="es-ES" altLang="es-ES" err="1"/>
              <a:t>title</a:t>
            </a:r>
            <a:r>
              <a:rPr lang="es-ES" altLang="es-ES"/>
              <a:t> </a:t>
            </a:r>
            <a:r>
              <a:rPr lang="es-ES" altLang="es-ES" err="1"/>
              <a:t>style</a:t>
            </a:r>
            <a:endParaRPr lang="es-ES" altLang="es-ES"/>
          </a:p>
        </p:txBody>
      </p:sp>
      <p:sp>
        <p:nvSpPr>
          <p:cNvPr id="12" name="Marcador de texto 11"/>
          <p:cNvSpPr>
            <a:spLocks noGrp="1"/>
          </p:cNvSpPr>
          <p:nvPr>
            <p:ph type="body" sz="quarter" idx="10"/>
          </p:nvPr>
        </p:nvSpPr>
        <p:spPr>
          <a:xfrm>
            <a:off x="719666" y="1238258"/>
            <a:ext cx="10970987" cy="221599"/>
          </a:xfrm>
          <a:prstGeom prst="rect">
            <a:avLst/>
          </a:prstGeom>
        </p:spPr>
        <p:txBody>
          <a:bodyPr wrap="square" lIns="0" tIns="0" rIns="0" bIns="0">
            <a:spAutoFit/>
          </a:bodyPr>
          <a:lstStyle>
            <a:lvl1pPr marL="0" indent="0">
              <a:spcBef>
                <a:spcPts val="400"/>
              </a:spcBef>
              <a:spcAft>
                <a:spcPts val="400"/>
              </a:spcAft>
              <a:buNone/>
              <a:defRPr sz="1600"/>
            </a:lvl1pPr>
          </a:lstStyle>
          <a:p>
            <a:pPr lvl="0"/>
            <a:r>
              <a:rPr lang="es-ES"/>
              <a:t>Editar el estilo de texto del patrón</a:t>
            </a:r>
          </a:p>
        </p:txBody>
      </p:sp>
      <p:sp>
        <p:nvSpPr>
          <p:cNvPr id="15" name="Marcador de texto 14"/>
          <p:cNvSpPr>
            <a:spLocks noGrp="1"/>
          </p:cNvSpPr>
          <p:nvPr>
            <p:ph type="body" sz="quarter" idx="11"/>
          </p:nvPr>
        </p:nvSpPr>
        <p:spPr>
          <a:xfrm>
            <a:off x="720000" y="1828802"/>
            <a:ext cx="3996565" cy="777136"/>
          </a:xfrm>
          <a:prstGeom prst="rect">
            <a:avLst/>
          </a:prstGeom>
        </p:spPr>
        <p:txBody>
          <a:bodyPr wrap="square" lIns="0" tIns="0" rIns="0" bIns="0">
            <a:spAutoFit/>
          </a:bodyPr>
          <a:lstStyle>
            <a:lvl1pPr marL="173030" indent="-173030">
              <a:spcBef>
                <a:spcPts val="400"/>
              </a:spcBef>
              <a:spcAft>
                <a:spcPts val="200"/>
              </a:spcAft>
              <a:defRPr sz="1600"/>
            </a:lvl1pPr>
            <a:lvl2pPr marL="358758" indent="-185730">
              <a:spcBef>
                <a:spcPts val="400"/>
              </a:spcBef>
              <a:spcAft>
                <a:spcPts val="200"/>
              </a:spcAft>
              <a:defRPr sz="1500"/>
            </a:lvl2pPr>
            <a:lvl3pPr marL="531787" indent="-173030">
              <a:spcBef>
                <a:spcPts val="400"/>
              </a:spcBef>
              <a:spcAft>
                <a:spcPts val="200"/>
              </a:spcAft>
              <a:defRPr sz="1400"/>
            </a:lvl3pPr>
            <a:lvl4pPr>
              <a:defRPr sz="1100"/>
            </a:lvl4pPr>
            <a:lvl5pPr>
              <a:defRPr sz="1100"/>
            </a:lvl5pPr>
          </a:lstStyle>
          <a:p>
            <a:pPr lvl="0"/>
            <a:r>
              <a:rPr lang="es-ES"/>
              <a:t>Editar el estilo de texto del patrón</a:t>
            </a:r>
          </a:p>
          <a:p>
            <a:pPr lvl="1"/>
            <a:r>
              <a:rPr lang="es-ES"/>
              <a:t>Segundo nivel</a:t>
            </a:r>
          </a:p>
          <a:p>
            <a:pPr lvl="2"/>
            <a:r>
              <a:rPr lang="es-ES"/>
              <a:t>Tercer nivel</a:t>
            </a:r>
          </a:p>
        </p:txBody>
      </p:sp>
      <p:sp>
        <p:nvSpPr>
          <p:cNvPr id="13" name="Rectangle 3">
            <a:extLst>
              <a:ext uri="{FF2B5EF4-FFF2-40B4-BE49-F238E27FC236}">
                <a16:creationId xmlns:a16="http://schemas.microsoft.com/office/drawing/2014/main" id="{CD7F18E4-6BC4-4E8E-9640-2FD2F43C5A88}"/>
              </a:ext>
            </a:extLst>
          </p:cNvPr>
          <p:cNvSpPr>
            <a:spLocks/>
          </p:cNvSpPr>
          <p:nvPr userDrawn="1"/>
        </p:nvSpPr>
        <p:spPr bwMode="auto">
          <a:xfrm>
            <a:off x="10661772" y="6495950"/>
            <a:ext cx="301365"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r" eaLnBrk="1" hangingPunct="1">
              <a:defRPr/>
            </a:pPr>
            <a:fld id="{4C133B8C-2B4F-45CB-BBA4-156FF8F44E6A}" type="slidenum">
              <a:rPr lang="es-ES" altLang="es-ES" sz="1333" b="0" i="0" smtClean="0">
                <a:solidFill>
                  <a:schemeClr val="tx2"/>
                </a:solidFill>
                <a:latin typeface="+mn-lt"/>
                <a:ea typeface="Arial" charset="0"/>
                <a:cs typeface="Arial" charset="0"/>
                <a:sym typeface="Arial" pitchFamily="34" charset="0"/>
              </a:rPr>
              <a:pPr algn="r" eaLnBrk="1" hangingPunct="1">
                <a:defRPr/>
              </a:pPr>
              <a:t>‹#›</a:t>
            </a:fld>
            <a:endParaRPr lang="es-ES" altLang="es-ES" sz="1333" b="0" i="0">
              <a:solidFill>
                <a:schemeClr val="tx2"/>
              </a:solidFill>
              <a:latin typeface="+mn-lt"/>
              <a:ea typeface="Arial" charset="0"/>
              <a:cs typeface="Arial" charset="0"/>
              <a:sym typeface="Arial" pitchFamily="34" charset="0"/>
            </a:endParaRPr>
          </a:p>
        </p:txBody>
      </p:sp>
      <p:cxnSp>
        <p:nvCxnSpPr>
          <p:cNvPr id="14" name="Conector recto 13">
            <a:extLst>
              <a:ext uri="{FF2B5EF4-FFF2-40B4-BE49-F238E27FC236}">
                <a16:creationId xmlns:a16="http://schemas.microsoft.com/office/drawing/2014/main" id="{B5314DF8-0174-4EAC-89AD-A03FF1D58EB7}"/>
              </a:ext>
            </a:extLst>
          </p:cNvPr>
          <p:cNvCxnSpPr/>
          <p:nvPr userDrawn="1"/>
        </p:nvCxnSpPr>
        <p:spPr>
          <a:xfrm flipV="1">
            <a:off x="11034256" y="6471712"/>
            <a:ext cx="0" cy="2536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025EC25F-0593-48D8-82C8-726E54956C2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085056" y="6464827"/>
            <a:ext cx="960000" cy="267429"/>
          </a:xfrm>
          <a:prstGeom prst="rect">
            <a:avLst/>
          </a:prstGeom>
        </p:spPr>
      </p:pic>
      <p:grpSp>
        <p:nvGrpSpPr>
          <p:cNvPr id="29" name="Grupo 28">
            <a:extLst>
              <a:ext uri="{FF2B5EF4-FFF2-40B4-BE49-F238E27FC236}">
                <a16:creationId xmlns:a16="http://schemas.microsoft.com/office/drawing/2014/main" id="{B40B5140-E720-4428-9A16-55C58DE4022C}"/>
              </a:ext>
            </a:extLst>
          </p:cNvPr>
          <p:cNvGrpSpPr>
            <a:grpSpLocks noChangeAspect="1"/>
          </p:cNvGrpSpPr>
          <p:nvPr userDrawn="1"/>
        </p:nvGrpSpPr>
        <p:grpSpPr>
          <a:xfrm>
            <a:off x="326291" y="140697"/>
            <a:ext cx="672000" cy="169529"/>
            <a:chOff x="1055507" y="1075764"/>
            <a:chExt cx="770304" cy="194329"/>
          </a:xfrm>
          <a:solidFill>
            <a:schemeClr val="tx2"/>
          </a:solidFill>
        </p:grpSpPr>
        <p:sp>
          <p:nvSpPr>
            <p:cNvPr id="30" name="Elipse 29">
              <a:extLst>
                <a:ext uri="{FF2B5EF4-FFF2-40B4-BE49-F238E27FC236}">
                  <a16:creationId xmlns:a16="http://schemas.microsoft.com/office/drawing/2014/main" id="{51401B77-728B-499D-BA57-C9FE98D3ED3C}"/>
                </a:ext>
              </a:extLst>
            </p:cNvPr>
            <p:cNvSpPr/>
            <p:nvPr userDrawn="1"/>
          </p:nvSpPr>
          <p:spPr>
            <a:xfrm>
              <a:off x="1631481"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err="1">
                <a:solidFill>
                  <a:schemeClr val="tx1"/>
                </a:solidFill>
              </a:endParaRPr>
            </a:p>
          </p:txBody>
        </p:sp>
        <p:sp>
          <p:nvSpPr>
            <p:cNvPr id="31" name="Elipse 30">
              <a:extLst>
                <a:ext uri="{FF2B5EF4-FFF2-40B4-BE49-F238E27FC236}">
                  <a16:creationId xmlns:a16="http://schemas.microsoft.com/office/drawing/2014/main" id="{E6A631BF-1438-4C09-9E93-2AD3EA143346}"/>
                </a:ext>
              </a:extLst>
            </p:cNvPr>
            <p:cNvSpPr/>
            <p:nvPr userDrawn="1"/>
          </p:nvSpPr>
          <p:spPr>
            <a:xfrm>
              <a:off x="1343402"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err="1">
                <a:solidFill>
                  <a:schemeClr val="tx1"/>
                </a:solidFill>
              </a:endParaRPr>
            </a:p>
          </p:txBody>
        </p:sp>
        <p:sp>
          <p:nvSpPr>
            <p:cNvPr id="32" name="Elipse 31">
              <a:extLst>
                <a:ext uri="{FF2B5EF4-FFF2-40B4-BE49-F238E27FC236}">
                  <a16:creationId xmlns:a16="http://schemas.microsoft.com/office/drawing/2014/main" id="{6A6B3EF4-32DA-4CB3-8D8F-9B52C13D69E8}"/>
                </a:ext>
              </a:extLst>
            </p:cNvPr>
            <p:cNvSpPr/>
            <p:nvPr userDrawn="1"/>
          </p:nvSpPr>
          <p:spPr>
            <a:xfrm>
              <a:off x="1055507"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err="1">
                <a:solidFill>
                  <a:schemeClr val="tx1"/>
                </a:solidFill>
              </a:endParaRPr>
            </a:p>
          </p:txBody>
        </p:sp>
      </p:grpSp>
    </p:spTree>
    <p:extLst>
      <p:ext uri="{BB962C8B-B14F-4D97-AF65-F5344CB8AC3E}">
        <p14:creationId xmlns:p14="http://schemas.microsoft.com/office/powerpoint/2010/main" val="23042858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PORTADA 1">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
            </p:custDataLst>
            <p:extLst>
              <p:ext uri="{D42A27DB-BD31-4B8C-83A1-F6EECF244321}">
                <p14:modId xmlns:p14="http://schemas.microsoft.com/office/powerpoint/2010/main" val="2095672299"/>
              </p:ext>
            </p:extLst>
          </p:nvPr>
        </p:nvGraphicFramePr>
        <p:xfrm>
          <a:off x="2122" y="1592"/>
          <a:ext cx="2116" cy="1587"/>
        </p:xfrm>
        <a:graphic>
          <a:graphicData uri="http://schemas.openxmlformats.org/presentationml/2006/ole">
            <mc:AlternateContent xmlns:mc="http://schemas.openxmlformats.org/markup-compatibility/2006">
              <mc:Choice xmlns:v="urn:schemas-microsoft-com:vml" Requires="v">
                <p:oleObj name="Diapositiva de think-cell" r:id="rId3" imgW="336" imgH="336" progId="TCLayout.ActiveDocument.1">
                  <p:embed/>
                </p:oleObj>
              </mc:Choice>
              <mc:Fallback>
                <p:oleObj name="Diapositiva de think-cell" r:id="rId3" imgW="336" imgH="336" progId="TCLayout.ActiveDocument.1">
                  <p:embed/>
                  <p:pic>
                    <p:nvPicPr>
                      <p:cNvPr id="2" name="Objeto 1" hidden="1"/>
                      <p:cNvPicPr/>
                      <p:nvPr/>
                    </p:nvPicPr>
                    <p:blipFill>
                      <a:blip r:embed="rId4"/>
                      <a:stretch>
                        <a:fillRect/>
                      </a:stretch>
                    </p:blipFill>
                    <p:spPr>
                      <a:xfrm>
                        <a:off x="2122" y="1592"/>
                        <a:ext cx="2116" cy="1587"/>
                      </a:xfrm>
                      <a:prstGeom prst="rect">
                        <a:avLst/>
                      </a:prstGeom>
                    </p:spPr>
                  </p:pic>
                </p:oleObj>
              </mc:Fallback>
            </mc:AlternateContent>
          </a:graphicData>
        </a:graphic>
      </p:graphicFrame>
      <p:sp>
        <p:nvSpPr>
          <p:cNvPr id="8" name="2 Marcador de contenido"/>
          <p:cNvSpPr>
            <a:spLocks noGrp="1"/>
          </p:cNvSpPr>
          <p:nvPr>
            <p:ph sz="half" idx="12" hasCustomPrompt="1"/>
          </p:nvPr>
        </p:nvSpPr>
        <p:spPr>
          <a:xfrm>
            <a:off x="431367" y="1707053"/>
            <a:ext cx="8160000" cy="1800000"/>
          </a:xfrm>
          <a:prstGeom prst="rect">
            <a:avLst/>
          </a:prstGeom>
        </p:spPr>
        <p:txBody>
          <a:bodyPr lIns="121917" tIns="60958" rIns="121917" bIns="60958"/>
          <a:lstStyle>
            <a:lvl1pPr marL="0" indent="0" algn="l">
              <a:lnSpc>
                <a:spcPts val="5189"/>
              </a:lnSpc>
              <a:spcBef>
                <a:spcPts val="900"/>
              </a:spcBef>
              <a:buClr>
                <a:schemeClr val="bg1"/>
              </a:buClr>
              <a:buSzPct val="100000"/>
              <a:buFont typeface="Arial" panose="020B0604020202020204" pitchFamily="34" charset="0"/>
              <a:buNone/>
              <a:defRPr lang="es-ES" altLang="es-ES" sz="4000" b="1" i="0" kern="1200" spc="-8" baseline="0" dirty="0" smtClean="0">
                <a:solidFill>
                  <a:schemeClr val="tx1"/>
                </a:solidFill>
                <a:latin typeface="+mj-lt"/>
                <a:ea typeface="Arial" charset="0"/>
                <a:cs typeface="Arial" charset="0"/>
                <a:sym typeface="Gill Sans" charset="0"/>
              </a:defRPr>
            </a:lvl1pPr>
            <a:lvl2pPr marL="800040" indent="-342874">
              <a:buClr>
                <a:schemeClr val="bg1"/>
              </a:buClr>
              <a:buFont typeface="Courier New" panose="02070309020205020404" pitchFamily="49" charset="0"/>
              <a:buChar char="o"/>
              <a:defRPr lang="es-ES" altLang="es-ES" sz="1425" b="0" kern="1200" baseline="0" dirty="0" smtClean="0">
                <a:solidFill>
                  <a:schemeClr val="bg1"/>
                </a:solidFill>
                <a:latin typeface="Telefonica ExtraLight"/>
                <a:ea typeface="MS PGothic" pitchFamily="34" charset="-128"/>
                <a:cs typeface="Telefonica ExtraLight"/>
                <a:sym typeface="Gill Sans" charset="0"/>
              </a:defRPr>
            </a:lvl2pPr>
            <a:lvl3pPr marL="1257207" indent="-342874">
              <a:buClr>
                <a:schemeClr val="bg1"/>
              </a:buClr>
              <a:buFont typeface="Wingdings" panose="05000000000000000000" pitchFamily="2" charset="2"/>
              <a:buChar char="§"/>
              <a:defRPr lang="es-ES" altLang="es-ES" sz="1425"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425"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025">
                <a:solidFill>
                  <a:schemeClr val="tx2"/>
                </a:solidFill>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s-ES" err="1"/>
              <a:t>Click</a:t>
            </a:r>
            <a:r>
              <a:rPr lang="es-ES"/>
              <a:t> to </a:t>
            </a:r>
            <a:r>
              <a:rPr lang="es-ES" err="1"/>
              <a:t>edit</a:t>
            </a:r>
            <a:r>
              <a:rPr lang="es-ES"/>
              <a:t> master </a:t>
            </a:r>
            <a:r>
              <a:rPr lang="es-ES" err="1"/>
              <a:t>title</a:t>
            </a:r>
            <a:r>
              <a:rPr lang="es-ES"/>
              <a:t> </a:t>
            </a:r>
            <a:r>
              <a:rPr lang="es-ES" err="1"/>
              <a:t>style</a:t>
            </a:r>
            <a:endParaRPr lang="es-ES"/>
          </a:p>
        </p:txBody>
      </p:sp>
      <p:grpSp>
        <p:nvGrpSpPr>
          <p:cNvPr id="26" name="Grupo 25">
            <a:extLst>
              <a:ext uri="{FF2B5EF4-FFF2-40B4-BE49-F238E27FC236}">
                <a16:creationId xmlns:a16="http://schemas.microsoft.com/office/drawing/2014/main" id="{D0ACA8D6-8CAE-46CE-BC2E-6BB578FFE156}"/>
              </a:ext>
            </a:extLst>
          </p:cNvPr>
          <p:cNvGrpSpPr/>
          <p:nvPr userDrawn="1"/>
        </p:nvGrpSpPr>
        <p:grpSpPr>
          <a:xfrm>
            <a:off x="536635" y="578458"/>
            <a:ext cx="2447296" cy="586143"/>
            <a:chOff x="12458870" y="3449329"/>
            <a:chExt cx="8093075" cy="1938338"/>
          </a:xfrm>
          <a:solidFill>
            <a:schemeClr val="tx2"/>
          </a:solidFill>
        </p:grpSpPr>
        <p:sp>
          <p:nvSpPr>
            <p:cNvPr id="27" name="Freeform 5">
              <a:extLst>
                <a:ext uri="{FF2B5EF4-FFF2-40B4-BE49-F238E27FC236}">
                  <a16:creationId xmlns:a16="http://schemas.microsoft.com/office/drawing/2014/main" id="{705DC638-2DFF-45A1-8EBF-109DB35C4F94}"/>
                </a:ext>
              </a:extLst>
            </p:cNvPr>
            <p:cNvSpPr>
              <a:spLocks/>
            </p:cNvSpPr>
            <p:nvPr userDrawn="1"/>
          </p:nvSpPr>
          <p:spPr bwMode="auto">
            <a:xfrm>
              <a:off x="12458870" y="3449329"/>
              <a:ext cx="581025" cy="579438"/>
            </a:xfrm>
            <a:custGeom>
              <a:avLst/>
              <a:gdLst>
                <a:gd name="T0" fmla="*/ 366 w 366"/>
                <a:gd name="T1" fmla="*/ 183 h 365"/>
                <a:gd name="T2" fmla="*/ 362 w 366"/>
                <a:gd name="T3" fmla="*/ 145 h 365"/>
                <a:gd name="T4" fmla="*/ 350 w 366"/>
                <a:gd name="T5" fmla="*/ 111 h 365"/>
                <a:gd name="T6" fmla="*/ 334 w 366"/>
                <a:gd name="T7" fmla="*/ 80 h 365"/>
                <a:gd name="T8" fmla="*/ 312 w 366"/>
                <a:gd name="T9" fmla="*/ 54 h 365"/>
                <a:gd name="T10" fmla="*/ 284 w 366"/>
                <a:gd name="T11" fmla="*/ 32 h 365"/>
                <a:gd name="T12" fmla="*/ 254 w 366"/>
                <a:gd name="T13" fmla="*/ 14 h 365"/>
                <a:gd name="T14" fmla="*/ 220 w 366"/>
                <a:gd name="T15" fmla="*/ 4 h 365"/>
                <a:gd name="T16" fmla="*/ 182 w 366"/>
                <a:gd name="T17" fmla="*/ 0 h 365"/>
                <a:gd name="T18" fmla="*/ 164 w 366"/>
                <a:gd name="T19" fmla="*/ 2 h 365"/>
                <a:gd name="T20" fmla="*/ 128 w 366"/>
                <a:gd name="T21" fmla="*/ 8 h 365"/>
                <a:gd name="T22" fmla="*/ 96 w 366"/>
                <a:gd name="T23" fmla="*/ 22 h 365"/>
                <a:gd name="T24" fmla="*/ 66 w 366"/>
                <a:gd name="T25" fmla="*/ 42 h 365"/>
                <a:gd name="T26" fmla="*/ 42 w 366"/>
                <a:gd name="T27" fmla="*/ 66 h 365"/>
                <a:gd name="T28" fmla="*/ 22 w 366"/>
                <a:gd name="T29" fmla="*/ 96 h 365"/>
                <a:gd name="T30" fmla="*/ 8 w 366"/>
                <a:gd name="T31" fmla="*/ 127 h 365"/>
                <a:gd name="T32" fmla="*/ 0 w 366"/>
                <a:gd name="T33" fmla="*/ 163 h 365"/>
                <a:gd name="T34" fmla="*/ 0 w 366"/>
                <a:gd name="T35" fmla="*/ 183 h 365"/>
                <a:gd name="T36" fmla="*/ 4 w 366"/>
                <a:gd name="T37" fmla="*/ 219 h 365"/>
                <a:gd name="T38" fmla="*/ 14 w 366"/>
                <a:gd name="T39" fmla="*/ 253 h 365"/>
                <a:gd name="T40" fmla="*/ 30 w 366"/>
                <a:gd name="T41" fmla="*/ 285 h 365"/>
                <a:gd name="T42" fmla="*/ 54 w 366"/>
                <a:gd name="T43" fmla="*/ 311 h 365"/>
                <a:gd name="T44" fmla="*/ 80 w 366"/>
                <a:gd name="T45" fmla="*/ 333 h 365"/>
                <a:gd name="T46" fmla="*/ 112 w 366"/>
                <a:gd name="T47" fmla="*/ 351 h 365"/>
                <a:gd name="T48" fmla="*/ 146 w 366"/>
                <a:gd name="T49" fmla="*/ 361 h 365"/>
                <a:gd name="T50" fmla="*/ 182 w 366"/>
                <a:gd name="T51" fmla="*/ 365 h 365"/>
                <a:gd name="T52" fmla="*/ 202 w 366"/>
                <a:gd name="T53" fmla="*/ 363 h 365"/>
                <a:gd name="T54" fmla="*/ 236 w 366"/>
                <a:gd name="T55" fmla="*/ 357 h 365"/>
                <a:gd name="T56" fmla="*/ 270 w 366"/>
                <a:gd name="T57" fmla="*/ 343 h 365"/>
                <a:gd name="T58" fmla="*/ 298 w 366"/>
                <a:gd name="T59" fmla="*/ 323 h 365"/>
                <a:gd name="T60" fmla="*/ 324 w 366"/>
                <a:gd name="T61" fmla="*/ 299 h 365"/>
                <a:gd name="T62" fmla="*/ 344 w 366"/>
                <a:gd name="T63" fmla="*/ 269 h 365"/>
                <a:gd name="T64" fmla="*/ 358 w 366"/>
                <a:gd name="T65" fmla="*/ 237 h 365"/>
                <a:gd name="T66" fmla="*/ 364 w 366"/>
                <a:gd name="T67" fmla="*/ 201 h 365"/>
                <a:gd name="T68" fmla="*/ 366 w 366"/>
                <a:gd name="T69" fmla="*/ 18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6" h="365">
                  <a:moveTo>
                    <a:pt x="366" y="183"/>
                  </a:moveTo>
                  <a:lnTo>
                    <a:pt x="366" y="183"/>
                  </a:lnTo>
                  <a:lnTo>
                    <a:pt x="364" y="163"/>
                  </a:lnTo>
                  <a:lnTo>
                    <a:pt x="362" y="145"/>
                  </a:lnTo>
                  <a:lnTo>
                    <a:pt x="358" y="127"/>
                  </a:lnTo>
                  <a:lnTo>
                    <a:pt x="350" y="111"/>
                  </a:lnTo>
                  <a:lnTo>
                    <a:pt x="344" y="96"/>
                  </a:lnTo>
                  <a:lnTo>
                    <a:pt x="334" y="80"/>
                  </a:lnTo>
                  <a:lnTo>
                    <a:pt x="324" y="66"/>
                  </a:lnTo>
                  <a:lnTo>
                    <a:pt x="312" y="54"/>
                  </a:lnTo>
                  <a:lnTo>
                    <a:pt x="298" y="42"/>
                  </a:lnTo>
                  <a:lnTo>
                    <a:pt x="284" y="32"/>
                  </a:lnTo>
                  <a:lnTo>
                    <a:pt x="270" y="22"/>
                  </a:lnTo>
                  <a:lnTo>
                    <a:pt x="254" y="14"/>
                  </a:lnTo>
                  <a:lnTo>
                    <a:pt x="236" y="8"/>
                  </a:lnTo>
                  <a:lnTo>
                    <a:pt x="220" y="4"/>
                  </a:lnTo>
                  <a:lnTo>
                    <a:pt x="202" y="2"/>
                  </a:lnTo>
                  <a:lnTo>
                    <a:pt x="182" y="0"/>
                  </a:lnTo>
                  <a:lnTo>
                    <a:pt x="182" y="0"/>
                  </a:lnTo>
                  <a:lnTo>
                    <a:pt x="164" y="2"/>
                  </a:lnTo>
                  <a:lnTo>
                    <a:pt x="146" y="4"/>
                  </a:lnTo>
                  <a:lnTo>
                    <a:pt x="128" y="8"/>
                  </a:lnTo>
                  <a:lnTo>
                    <a:pt x="112" y="14"/>
                  </a:lnTo>
                  <a:lnTo>
                    <a:pt x="96" y="22"/>
                  </a:lnTo>
                  <a:lnTo>
                    <a:pt x="80" y="32"/>
                  </a:lnTo>
                  <a:lnTo>
                    <a:pt x="66" y="42"/>
                  </a:lnTo>
                  <a:lnTo>
                    <a:pt x="54" y="54"/>
                  </a:lnTo>
                  <a:lnTo>
                    <a:pt x="42" y="66"/>
                  </a:lnTo>
                  <a:lnTo>
                    <a:pt x="30" y="80"/>
                  </a:lnTo>
                  <a:lnTo>
                    <a:pt x="22" y="96"/>
                  </a:lnTo>
                  <a:lnTo>
                    <a:pt x="14" y="111"/>
                  </a:lnTo>
                  <a:lnTo>
                    <a:pt x="8" y="127"/>
                  </a:lnTo>
                  <a:lnTo>
                    <a:pt x="4" y="145"/>
                  </a:lnTo>
                  <a:lnTo>
                    <a:pt x="0" y="163"/>
                  </a:lnTo>
                  <a:lnTo>
                    <a:pt x="0" y="183"/>
                  </a:lnTo>
                  <a:lnTo>
                    <a:pt x="0" y="183"/>
                  </a:lnTo>
                  <a:lnTo>
                    <a:pt x="0" y="201"/>
                  </a:lnTo>
                  <a:lnTo>
                    <a:pt x="4" y="219"/>
                  </a:lnTo>
                  <a:lnTo>
                    <a:pt x="8" y="237"/>
                  </a:lnTo>
                  <a:lnTo>
                    <a:pt x="14" y="253"/>
                  </a:lnTo>
                  <a:lnTo>
                    <a:pt x="22" y="269"/>
                  </a:lnTo>
                  <a:lnTo>
                    <a:pt x="30" y="285"/>
                  </a:lnTo>
                  <a:lnTo>
                    <a:pt x="42" y="299"/>
                  </a:lnTo>
                  <a:lnTo>
                    <a:pt x="54" y="311"/>
                  </a:lnTo>
                  <a:lnTo>
                    <a:pt x="66" y="323"/>
                  </a:lnTo>
                  <a:lnTo>
                    <a:pt x="80" y="333"/>
                  </a:lnTo>
                  <a:lnTo>
                    <a:pt x="96" y="343"/>
                  </a:lnTo>
                  <a:lnTo>
                    <a:pt x="112" y="351"/>
                  </a:lnTo>
                  <a:lnTo>
                    <a:pt x="128" y="357"/>
                  </a:lnTo>
                  <a:lnTo>
                    <a:pt x="146" y="361"/>
                  </a:lnTo>
                  <a:lnTo>
                    <a:pt x="164" y="363"/>
                  </a:lnTo>
                  <a:lnTo>
                    <a:pt x="182" y="365"/>
                  </a:lnTo>
                  <a:lnTo>
                    <a:pt x="182" y="365"/>
                  </a:lnTo>
                  <a:lnTo>
                    <a:pt x="202" y="363"/>
                  </a:lnTo>
                  <a:lnTo>
                    <a:pt x="220" y="361"/>
                  </a:lnTo>
                  <a:lnTo>
                    <a:pt x="236" y="357"/>
                  </a:lnTo>
                  <a:lnTo>
                    <a:pt x="254" y="351"/>
                  </a:lnTo>
                  <a:lnTo>
                    <a:pt x="270" y="343"/>
                  </a:lnTo>
                  <a:lnTo>
                    <a:pt x="284" y="333"/>
                  </a:lnTo>
                  <a:lnTo>
                    <a:pt x="298" y="323"/>
                  </a:lnTo>
                  <a:lnTo>
                    <a:pt x="312" y="311"/>
                  </a:lnTo>
                  <a:lnTo>
                    <a:pt x="324" y="299"/>
                  </a:lnTo>
                  <a:lnTo>
                    <a:pt x="334" y="285"/>
                  </a:lnTo>
                  <a:lnTo>
                    <a:pt x="344" y="269"/>
                  </a:lnTo>
                  <a:lnTo>
                    <a:pt x="350" y="253"/>
                  </a:lnTo>
                  <a:lnTo>
                    <a:pt x="358" y="237"/>
                  </a:lnTo>
                  <a:lnTo>
                    <a:pt x="362" y="219"/>
                  </a:lnTo>
                  <a:lnTo>
                    <a:pt x="364" y="201"/>
                  </a:lnTo>
                  <a:lnTo>
                    <a:pt x="366" y="183"/>
                  </a:lnTo>
                  <a:lnTo>
                    <a:pt x="366"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28" name="Freeform 6">
              <a:extLst>
                <a:ext uri="{FF2B5EF4-FFF2-40B4-BE49-F238E27FC236}">
                  <a16:creationId xmlns:a16="http://schemas.microsoft.com/office/drawing/2014/main" id="{EE65E9DA-A6E6-4018-A47C-E150945EC5EA}"/>
                </a:ext>
              </a:extLst>
            </p:cNvPr>
            <p:cNvSpPr>
              <a:spLocks/>
            </p:cNvSpPr>
            <p:nvPr userDrawn="1"/>
          </p:nvSpPr>
          <p:spPr bwMode="auto">
            <a:xfrm>
              <a:off x="13141495" y="3449329"/>
              <a:ext cx="576263" cy="579438"/>
            </a:xfrm>
            <a:custGeom>
              <a:avLst/>
              <a:gdLst>
                <a:gd name="T0" fmla="*/ 363 w 363"/>
                <a:gd name="T1" fmla="*/ 183 h 365"/>
                <a:gd name="T2" fmla="*/ 361 w 363"/>
                <a:gd name="T3" fmla="*/ 145 h 365"/>
                <a:gd name="T4" fmla="*/ 349 w 363"/>
                <a:gd name="T5" fmla="*/ 111 h 365"/>
                <a:gd name="T6" fmla="*/ 333 w 363"/>
                <a:gd name="T7" fmla="*/ 80 h 365"/>
                <a:gd name="T8" fmla="*/ 311 w 363"/>
                <a:gd name="T9" fmla="*/ 54 h 365"/>
                <a:gd name="T10" fmla="*/ 283 w 363"/>
                <a:gd name="T11" fmla="*/ 32 h 365"/>
                <a:gd name="T12" fmla="*/ 253 w 363"/>
                <a:gd name="T13" fmla="*/ 14 h 365"/>
                <a:gd name="T14" fmla="*/ 217 w 363"/>
                <a:gd name="T15" fmla="*/ 4 h 365"/>
                <a:gd name="T16" fmla="*/ 181 w 363"/>
                <a:gd name="T17" fmla="*/ 0 h 365"/>
                <a:gd name="T18" fmla="*/ 163 w 363"/>
                <a:gd name="T19" fmla="*/ 2 h 365"/>
                <a:gd name="T20" fmla="*/ 128 w 363"/>
                <a:gd name="T21" fmla="*/ 8 h 365"/>
                <a:gd name="T22" fmla="*/ 94 w 363"/>
                <a:gd name="T23" fmla="*/ 22 h 365"/>
                <a:gd name="T24" fmla="*/ 66 w 363"/>
                <a:gd name="T25" fmla="*/ 42 h 365"/>
                <a:gd name="T26" fmla="*/ 42 w 363"/>
                <a:gd name="T27" fmla="*/ 66 h 365"/>
                <a:gd name="T28" fmla="*/ 22 w 363"/>
                <a:gd name="T29" fmla="*/ 96 h 365"/>
                <a:gd name="T30" fmla="*/ 8 w 363"/>
                <a:gd name="T31" fmla="*/ 127 h 365"/>
                <a:gd name="T32" fmla="*/ 0 w 363"/>
                <a:gd name="T33" fmla="*/ 163 h 365"/>
                <a:gd name="T34" fmla="*/ 0 w 363"/>
                <a:gd name="T35" fmla="*/ 183 h 365"/>
                <a:gd name="T36" fmla="*/ 2 w 363"/>
                <a:gd name="T37" fmla="*/ 219 h 365"/>
                <a:gd name="T38" fmla="*/ 14 w 363"/>
                <a:gd name="T39" fmla="*/ 253 h 365"/>
                <a:gd name="T40" fmla="*/ 30 w 363"/>
                <a:gd name="T41" fmla="*/ 285 h 365"/>
                <a:gd name="T42" fmla="*/ 52 w 363"/>
                <a:gd name="T43" fmla="*/ 311 h 365"/>
                <a:gd name="T44" fmla="*/ 80 w 363"/>
                <a:gd name="T45" fmla="*/ 333 h 365"/>
                <a:gd name="T46" fmla="*/ 110 w 363"/>
                <a:gd name="T47" fmla="*/ 351 h 365"/>
                <a:gd name="T48" fmla="*/ 146 w 363"/>
                <a:gd name="T49" fmla="*/ 361 h 365"/>
                <a:gd name="T50" fmla="*/ 181 w 363"/>
                <a:gd name="T51" fmla="*/ 365 h 365"/>
                <a:gd name="T52" fmla="*/ 199 w 363"/>
                <a:gd name="T53" fmla="*/ 363 h 365"/>
                <a:gd name="T54" fmla="*/ 235 w 363"/>
                <a:gd name="T55" fmla="*/ 357 h 365"/>
                <a:gd name="T56" fmla="*/ 269 w 363"/>
                <a:gd name="T57" fmla="*/ 343 h 365"/>
                <a:gd name="T58" fmla="*/ 297 w 363"/>
                <a:gd name="T59" fmla="*/ 323 h 365"/>
                <a:gd name="T60" fmla="*/ 323 w 363"/>
                <a:gd name="T61" fmla="*/ 299 h 365"/>
                <a:gd name="T62" fmla="*/ 341 w 363"/>
                <a:gd name="T63" fmla="*/ 269 h 365"/>
                <a:gd name="T64" fmla="*/ 355 w 363"/>
                <a:gd name="T65" fmla="*/ 237 h 365"/>
                <a:gd name="T66" fmla="*/ 363 w 363"/>
                <a:gd name="T67" fmla="*/ 201 h 365"/>
                <a:gd name="T68" fmla="*/ 363 w 363"/>
                <a:gd name="T69" fmla="*/ 18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65">
                  <a:moveTo>
                    <a:pt x="363" y="183"/>
                  </a:moveTo>
                  <a:lnTo>
                    <a:pt x="363" y="183"/>
                  </a:lnTo>
                  <a:lnTo>
                    <a:pt x="363" y="163"/>
                  </a:lnTo>
                  <a:lnTo>
                    <a:pt x="361" y="145"/>
                  </a:lnTo>
                  <a:lnTo>
                    <a:pt x="355" y="127"/>
                  </a:lnTo>
                  <a:lnTo>
                    <a:pt x="349" y="111"/>
                  </a:lnTo>
                  <a:lnTo>
                    <a:pt x="341" y="96"/>
                  </a:lnTo>
                  <a:lnTo>
                    <a:pt x="333" y="80"/>
                  </a:lnTo>
                  <a:lnTo>
                    <a:pt x="323" y="66"/>
                  </a:lnTo>
                  <a:lnTo>
                    <a:pt x="311" y="54"/>
                  </a:lnTo>
                  <a:lnTo>
                    <a:pt x="297" y="42"/>
                  </a:lnTo>
                  <a:lnTo>
                    <a:pt x="283" y="32"/>
                  </a:lnTo>
                  <a:lnTo>
                    <a:pt x="269" y="22"/>
                  </a:lnTo>
                  <a:lnTo>
                    <a:pt x="253" y="14"/>
                  </a:lnTo>
                  <a:lnTo>
                    <a:pt x="235" y="8"/>
                  </a:lnTo>
                  <a:lnTo>
                    <a:pt x="217" y="4"/>
                  </a:lnTo>
                  <a:lnTo>
                    <a:pt x="199" y="2"/>
                  </a:lnTo>
                  <a:lnTo>
                    <a:pt x="181" y="0"/>
                  </a:lnTo>
                  <a:lnTo>
                    <a:pt x="181" y="0"/>
                  </a:lnTo>
                  <a:lnTo>
                    <a:pt x="163" y="2"/>
                  </a:lnTo>
                  <a:lnTo>
                    <a:pt x="146" y="4"/>
                  </a:lnTo>
                  <a:lnTo>
                    <a:pt x="128" y="8"/>
                  </a:lnTo>
                  <a:lnTo>
                    <a:pt x="110" y="14"/>
                  </a:lnTo>
                  <a:lnTo>
                    <a:pt x="94" y="22"/>
                  </a:lnTo>
                  <a:lnTo>
                    <a:pt x="80" y="32"/>
                  </a:lnTo>
                  <a:lnTo>
                    <a:pt x="66" y="42"/>
                  </a:lnTo>
                  <a:lnTo>
                    <a:pt x="52" y="54"/>
                  </a:lnTo>
                  <a:lnTo>
                    <a:pt x="42" y="66"/>
                  </a:lnTo>
                  <a:lnTo>
                    <a:pt x="30" y="80"/>
                  </a:lnTo>
                  <a:lnTo>
                    <a:pt x="22" y="96"/>
                  </a:lnTo>
                  <a:lnTo>
                    <a:pt x="14" y="111"/>
                  </a:lnTo>
                  <a:lnTo>
                    <a:pt x="8" y="127"/>
                  </a:lnTo>
                  <a:lnTo>
                    <a:pt x="2" y="145"/>
                  </a:lnTo>
                  <a:lnTo>
                    <a:pt x="0" y="163"/>
                  </a:lnTo>
                  <a:lnTo>
                    <a:pt x="0" y="183"/>
                  </a:lnTo>
                  <a:lnTo>
                    <a:pt x="0" y="183"/>
                  </a:lnTo>
                  <a:lnTo>
                    <a:pt x="0" y="201"/>
                  </a:lnTo>
                  <a:lnTo>
                    <a:pt x="2" y="219"/>
                  </a:lnTo>
                  <a:lnTo>
                    <a:pt x="8" y="237"/>
                  </a:lnTo>
                  <a:lnTo>
                    <a:pt x="14" y="253"/>
                  </a:lnTo>
                  <a:lnTo>
                    <a:pt x="22" y="269"/>
                  </a:lnTo>
                  <a:lnTo>
                    <a:pt x="30" y="285"/>
                  </a:lnTo>
                  <a:lnTo>
                    <a:pt x="42" y="299"/>
                  </a:lnTo>
                  <a:lnTo>
                    <a:pt x="52" y="311"/>
                  </a:lnTo>
                  <a:lnTo>
                    <a:pt x="66" y="323"/>
                  </a:lnTo>
                  <a:lnTo>
                    <a:pt x="80" y="333"/>
                  </a:lnTo>
                  <a:lnTo>
                    <a:pt x="94" y="343"/>
                  </a:lnTo>
                  <a:lnTo>
                    <a:pt x="110" y="351"/>
                  </a:lnTo>
                  <a:lnTo>
                    <a:pt x="128" y="357"/>
                  </a:lnTo>
                  <a:lnTo>
                    <a:pt x="146" y="361"/>
                  </a:lnTo>
                  <a:lnTo>
                    <a:pt x="163" y="363"/>
                  </a:lnTo>
                  <a:lnTo>
                    <a:pt x="181" y="365"/>
                  </a:lnTo>
                  <a:lnTo>
                    <a:pt x="181" y="365"/>
                  </a:lnTo>
                  <a:lnTo>
                    <a:pt x="199" y="363"/>
                  </a:lnTo>
                  <a:lnTo>
                    <a:pt x="217" y="361"/>
                  </a:lnTo>
                  <a:lnTo>
                    <a:pt x="235" y="357"/>
                  </a:lnTo>
                  <a:lnTo>
                    <a:pt x="253" y="351"/>
                  </a:lnTo>
                  <a:lnTo>
                    <a:pt x="269" y="343"/>
                  </a:lnTo>
                  <a:lnTo>
                    <a:pt x="283" y="333"/>
                  </a:lnTo>
                  <a:lnTo>
                    <a:pt x="297" y="323"/>
                  </a:lnTo>
                  <a:lnTo>
                    <a:pt x="311" y="311"/>
                  </a:lnTo>
                  <a:lnTo>
                    <a:pt x="323" y="299"/>
                  </a:lnTo>
                  <a:lnTo>
                    <a:pt x="333" y="285"/>
                  </a:lnTo>
                  <a:lnTo>
                    <a:pt x="341" y="269"/>
                  </a:lnTo>
                  <a:lnTo>
                    <a:pt x="349" y="253"/>
                  </a:lnTo>
                  <a:lnTo>
                    <a:pt x="355" y="237"/>
                  </a:lnTo>
                  <a:lnTo>
                    <a:pt x="361" y="219"/>
                  </a:lnTo>
                  <a:lnTo>
                    <a:pt x="363" y="201"/>
                  </a:lnTo>
                  <a:lnTo>
                    <a:pt x="363" y="183"/>
                  </a:lnTo>
                  <a:lnTo>
                    <a:pt x="363"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29" name="Freeform 7">
              <a:extLst>
                <a:ext uri="{FF2B5EF4-FFF2-40B4-BE49-F238E27FC236}">
                  <a16:creationId xmlns:a16="http://schemas.microsoft.com/office/drawing/2014/main" id="{E8EFACE2-B62B-417C-A842-5717A3841D83}"/>
                </a:ext>
              </a:extLst>
            </p:cNvPr>
            <p:cNvSpPr>
              <a:spLocks/>
            </p:cNvSpPr>
            <p:nvPr userDrawn="1"/>
          </p:nvSpPr>
          <p:spPr bwMode="auto">
            <a:xfrm>
              <a:off x="13819358" y="3449329"/>
              <a:ext cx="581025" cy="579438"/>
            </a:xfrm>
            <a:custGeom>
              <a:avLst/>
              <a:gdLst>
                <a:gd name="T0" fmla="*/ 366 w 366"/>
                <a:gd name="T1" fmla="*/ 183 h 365"/>
                <a:gd name="T2" fmla="*/ 362 w 366"/>
                <a:gd name="T3" fmla="*/ 145 h 365"/>
                <a:gd name="T4" fmla="*/ 352 w 366"/>
                <a:gd name="T5" fmla="*/ 111 h 365"/>
                <a:gd name="T6" fmla="*/ 336 w 366"/>
                <a:gd name="T7" fmla="*/ 80 h 365"/>
                <a:gd name="T8" fmla="*/ 312 w 366"/>
                <a:gd name="T9" fmla="*/ 54 h 365"/>
                <a:gd name="T10" fmla="*/ 286 w 366"/>
                <a:gd name="T11" fmla="*/ 32 h 365"/>
                <a:gd name="T12" fmla="*/ 254 w 366"/>
                <a:gd name="T13" fmla="*/ 14 h 365"/>
                <a:gd name="T14" fmla="*/ 220 w 366"/>
                <a:gd name="T15" fmla="*/ 4 h 365"/>
                <a:gd name="T16" fmla="*/ 184 w 366"/>
                <a:gd name="T17" fmla="*/ 0 h 365"/>
                <a:gd name="T18" fmla="*/ 164 w 366"/>
                <a:gd name="T19" fmla="*/ 2 h 365"/>
                <a:gd name="T20" fmla="*/ 130 w 366"/>
                <a:gd name="T21" fmla="*/ 8 h 365"/>
                <a:gd name="T22" fmla="*/ 96 w 366"/>
                <a:gd name="T23" fmla="*/ 22 h 365"/>
                <a:gd name="T24" fmla="*/ 68 w 366"/>
                <a:gd name="T25" fmla="*/ 42 h 365"/>
                <a:gd name="T26" fmla="*/ 42 w 366"/>
                <a:gd name="T27" fmla="*/ 66 h 365"/>
                <a:gd name="T28" fmla="*/ 22 w 366"/>
                <a:gd name="T29" fmla="*/ 96 h 365"/>
                <a:gd name="T30" fmla="*/ 8 w 366"/>
                <a:gd name="T31" fmla="*/ 127 h 365"/>
                <a:gd name="T32" fmla="*/ 2 w 366"/>
                <a:gd name="T33" fmla="*/ 163 h 365"/>
                <a:gd name="T34" fmla="*/ 0 w 366"/>
                <a:gd name="T35" fmla="*/ 183 h 365"/>
                <a:gd name="T36" fmla="*/ 4 w 366"/>
                <a:gd name="T37" fmla="*/ 219 h 365"/>
                <a:gd name="T38" fmla="*/ 16 w 366"/>
                <a:gd name="T39" fmla="*/ 253 h 365"/>
                <a:gd name="T40" fmla="*/ 32 w 366"/>
                <a:gd name="T41" fmla="*/ 285 h 365"/>
                <a:gd name="T42" fmla="*/ 54 w 366"/>
                <a:gd name="T43" fmla="*/ 311 h 365"/>
                <a:gd name="T44" fmla="*/ 82 w 366"/>
                <a:gd name="T45" fmla="*/ 333 h 365"/>
                <a:gd name="T46" fmla="*/ 112 w 366"/>
                <a:gd name="T47" fmla="*/ 351 h 365"/>
                <a:gd name="T48" fmla="*/ 146 w 366"/>
                <a:gd name="T49" fmla="*/ 361 h 365"/>
                <a:gd name="T50" fmla="*/ 184 w 366"/>
                <a:gd name="T51" fmla="*/ 365 h 365"/>
                <a:gd name="T52" fmla="*/ 202 w 366"/>
                <a:gd name="T53" fmla="*/ 363 h 365"/>
                <a:gd name="T54" fmla="*/ 238 w 366"/>
                <a:gd name="T55" fmla="*/ 357 h 365"/>
                <a:gd name="T56" fmla="*/ 270 w 366"/>
                <a:gd name="T57" fmla="*/ 343 h 365"/>
                <a:gd name="T58" fmla="*/ 300 w 366"/>
                <a:gd name="T59" fmla="*/ 323 h 365"/>
                <a:gd name="T60" fmla="*/ 324 w 366"/>
                <a:gd name="T61" fmla="*/ 299 h 365"/>
                <a:gd name="T62" fmla="*/ 344 w 366"/>
                <a:gd name="T63" fmla="*/ 269 h 365"/>
                <a:gd name="T64" fmla="*/ 358 w 366"/>
                <a:gd name="T65" fmla="*/ 237 h 365"/>
                <a:gd name="T66" fmla="*/ 366 w 366"/>
                <a:gd name="T67" fmla="*/ 201 h 365"/>
                <a:gd name="T68" fmla="*/ 366 w 366"/>
                <a:gd name="T69" fmla="*/ 18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6" h="365">
                  <a:moveTo>
                    <a:pt x="366" y="183"/>
                  </a:moveTo>
                  <a:lnTo>
                    <a:pt x="366" y="183"/>
                  </a:lnTo>
                  <a:lnTo>
                    <a:pt x="366" y="163"/>
                  </a:lnTo>
                  <a:lnTo>
                    <a:pt x="362" y="145"/>
                  </a:lnTo>
                  <a:lnTo>
                    <a:pt x="358" y="127"/>
                  </a:lnTo>
                  <a:lnTo>
                    <a:pt x="352" y="111"/>
                  </a:lnTo>
                  <a:lnTo>
                    <a:pt x="344" y="96"/>
                  </a:lnTo>
                  <a:lnTo>
                    <a:pt x="336" y="80"/>
                  </a:lnTo>
                  <a:lnTo>
                    <a:pt x="324" y="66"/>
                  </a:lnTo>
                  <a:lnTo>
                    <a:pt x="312" y="54"/>
                  </a:lnTo>
                  <a:lnTo>
                    <a:pt x="300" y="42"/>
                  </a:lnTo>
                  <a:lnTo>
                    <a:pt x="286" y="32"/>
                  </a:lnTo>
                  <a:lnTo>
                    <a:pt x="270" y="22"/>
                  </a:lnTo>
                  <a:lnTo>
                    <a:pt x="254" y="14"/>
                  </a:lnTo>
                  <a:lnTo>
                    <a:pt x="238" y="8"/>
                  </a:lnTo>
                  <a:lnTo>
                    <a:pt x="220" y="4"/>
                  </a:lnTo>
                  <a:lnTo>
                    <a:pt x="202" y="2"/>
                  </a:lnTo>
                  <a:lnTo>
                    <a:pt x="184" y="0"/>
                  </a:lnTo>
                  <a:lnTo>
                    <a:pt x="184" y="0"/>
                  </a:lnTo>
                  <a:lnTo>
                    <a:pt x="164" y="2"/>
                  </a:lnTo>
                  <a:lnTo>
                    <a:pt x="146" y="4"/>
                  </a:lnTo>
                  <a:lnTo>
                    <a:pt x="130" y="8"/>
                  </a:lnTo>
                  <a:lnTo>
                    <a:pt x="112" y="14"/>
                  </a:lnTo>
                  <a:lnTo>
                    <a:pt x="96" y="22"/>
                  </a:lnTo>
                  <a:lnTo>
                    <a:pt x="82" y="32"/>
                  </a:lnTo>
                  <a:lnTo>
                    <a:pt x="68" y="42"/>
                  </a:lnTo>
                  <a:lnTo>
                    <a:pt x="54" y="54"/>
                  </a:lnTo>
                  <a:lnTo>
                    <a:pt x="42" y="66"/>
                  </a:lnTo>
                  <a:lnTo>
                    <a:pt x="32" y="80"/>
                  </a:lnTo>
                  <a:lnTo>
                    <a:pt x="22" y="96"/>
                  </a:lnTo>
                  <a:lnTo>
                    <a:pt x="16" y="111"/>
                  </a:lnTo>
                  <a:lnTo>
                    <a:pt x="8" y="127"/>
                  </a:lnTo>
                  <a:lnTo>
                    <a:pt x="4" y="145"/>
                  </a:lnTo>
                  <a:lnTo>
                    <a:pt x="2" y="163"/>
                  </a:lnTo>
                  <a:lnTo>
                    <a:pt x="0" y="183"/>
                  </a:lnTo>
                  <a:lnTo>
                    <a:pt x="0" y="183"/>
                  </a:lnTo>
                  <a:lnTo>
                    <a:pt x="2" y="201"/>
                  </a:lnTo>
                  <a:lnTo>
                    <a:pt x="4" y="219"/>
                  </a:lnTo>
                  <a:lnTo>
                    <a:pt x="8" y="237"/>
                  </a:lnTo>
                  <a:lnTo>
                    <a:pt x="16" y="253"/>
                  </a:lnTo>
                  <a:lnTo>
                    <a:pt x="22" y="269"/>
                  </a:lnTo>
                  <a:lnTo>
                    <a:pt x="32" y="285"/>
                  </a:lnTo>
                  <a:lnTo>
                    <a:pt x="42" y="299"/>
                  </a:lnTo>
                  <a:lnTo>
                    <a:pt x="54" y="311"/>
                  </a:lnTo>
                  <a:lnTo>
                    <a:pt x="68" y="323"/>
                  </a:lnTo>
                  <a:lnTo>
                    <a:pt x="82" y="333"/>
                  </a:lnTo>
                  <a:lnTo>
                    <a:pt x="96" y="343"/>
                  </a:lnTo>
                  <a:lnTo>
                    <a:pt x="112" y="351"/>
                  </a:lnTo>
                  <a:lnTo>
                    <a:pt x="130" y="357"/>
                  </a:lnTo>
                  <a:lnTo>
                    <a:pt x="146" y="361"/>
                  </a:lnTo>
                  <a:lnTo>
                    <a:pt x="164" y="363"/>
                  </a:lnTo>
                  <a:lnTo>
                    <a:pt x="184" y="365"/>
                  </a:lnTo>
                  <a:lnTo>
                    <a:pt x="184" y="365"/>
                  </a:lnTo>
                  <a:lnTo>
                    <a:pt x="202" y="363"/>
                  </a:lnTo>
                  <a:lnTo>
                    <a:pt x="220" y="361"/>
                  </a:lnTo>
                  <a:lnTo>
                    <a:pt x="238" y="357"/>
                  </a:lnTo>
                  <a:lnTo>
                    <a:pt x="254" y="351"/>
                  </a:lnTo>
                  <a:lnTo>
                    <a:pt x="270" y="343"/>
                  </a:lnTo>
                  <a:lnTo>
                    <a:pt x="286" y="333"/>
                  </a:lnTo>
                  <a:lnTo>
                    <a:pt x="300" y="323"/>
                  </a:lnTo>
                  <a:lnTo>
                    <a:pt x="312" y="311"/>
                  </a:lnTo>
                  <a:lnTo>
                    <a:pt x="324" y="299"/>
                  </a:lnTo>
                  <a:lnTo>
                    <a:pt x="336" y="285"/>
                  </a:lnTo>
                  <a:lnTo>
                    <a:pt x="344" y="269"/>
                  </a:lnTo>
                  <a:lnTo>
                    <a:pt x="352" y="253"/>
                  </a:lnTo>
                  <a:lnTo>
                    <a:pt x="358" y="237"/>
                  </a:lnTo>
                  <a:lnTo>
                    <a:pt x="362" y="219"/>
                  </a:lnTo>
                  <a:lnTo>
                    <a:pt x="366" y="201"/>
                  </a:lnTo>
                  <a:lnTo>
                    <a:pt x="366" y="183"/>
                  </a:lnTo>
                  <a:lnTo>
                    <a:pt x="366"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0" name="Freeform 8">
              <a:extLst>
                <a:ext uri="{FF2B5EF4-FFF2-40B4-BE49-F238E27FC236}">
                  <a16:creationId xmlns:a16="http://schemas.microsoft.com/office/drawing/2014/main" id="{7A074823-271C-4496-B916-5B7B52E8021E}"/>
                </a:ext>
              </a:extLst>
            </p:cNvPr>
            <p:cNvSpPr>
              <a:spLocks/>
            </p:cNvSpPr>
            <p:nvPr userDrawn="1"/>
          </p:nvSpPr>
          <p:spPr bwMode="auto">
            <a:xfrm>
              <a:off x="13141495" y="4130366"/>
              <a:ext cx="576263" cy="579438"/>
            </a:xfrm>
            <a:custGeom>
              <a:avLst/>
              <a:gdLst>
                <a:gd name="T0" fmla="*/ 363 w 363"/>
                <a:gd name="T1" fmla="*/ 181 h 365"/>
                <a:gd name="T2" fmla="*/ 361 w 363"/>
                <a:gd name="T3" fmla="*/ 145 h 365"/>
                <a:gd name="T4" fmla="*/ 349 w 363"/>
                <a:gd name="T5" fmla="*/ 112 h 365"/>
                <a:gd name="T6" fmla="*/ 333 w 363"/>
                <a:gd name="T7" fmla="*/ 80 h 365"/>
                <a:gd name="T8" fmla="*/ 311 w 363"/>
                <a:gd name="T9" fmla="*/ 54 h 365"/>
                <a:gd name="T10" fmla="*/ 283 w 363"/>
                <a:gd name="T11" fmla="*/ 32 h 365"/>
                <a:gd name="T12" fmla="*/ 253 w 363"/>
                <a:gd name="T13" fmla="*/ 14 h 365"/>
                <a:gd name="T14" fmla="*/ 217 w 363"/>
                <a:gd name="T15" fmla="*/ 4 h 365"/>
                <a:gd name="T16" fmla="*/ 181 w 363"/>
                <a:gd name="T17" fmla="*/ 0 h 365"/>
                <a:gd name="T18" fmla="*/ 163 w 363"/>
                <a:gd name="T19" fmla="*/ 0 h 365"/>
                <a:gd name="T20" fmla="*/ 128 w 363"/>
                <a:gd name="T21" fmla="*/ 8 h 365"/>
                <a:gd name="T22" fmla="*/ 94 w 363"/>
                <a:gd name="T23" fmla="*/ 22 h 365"/>
                <a:gd name="T24" fmla="*/ 66 w 363"/>
                <a:gd name="T25" fmla="*/ 42 h 365"/>
                <a:gd name="T26" fmla="*/ 42 w 363"/>
                <a:gd name="T27" fmla="*/ 66 h 365"/>
                <a:gd name="T28" fmla="*/ 22 w 363"/>
                <a:gd name="T29" fmla="*/ 96 h 365"/>
                <a:gd name="T30" fmla="*/ 8 w 363"/>
                <a:gd name="T31" fmla="*/ 127 h 365"/>
                <a:gd name="T32" fmla="*/ 0 w 363"/>
                <a:gd name="T33" fmla="*/ 163 h 365"/>
                <a:gd name="T34" fmla="*/ 0 w 363"/>
                <a:gd name="T35" fmla="*/ 181 h 365"/>
                <a:gd name="T36" fmla="*/ 2 w 363"/>
                <a:gd name="T37" fmla="*/ 219 h 365"/>
                <a:gd name="T38" fmla="*/ 14 w 363"/>
                <a:gd name="T39" fmla="*/ 253 h 365"/>
                <a:gd name="T40" fmla="*/ 30 w 363"/>
                <a:gd name="T41" fmla="*/ 283 h 365"/>
                <a:gd name="T42" fmla="*/ 52 w 363"/>
                <a:gd name="T43" fmla="*/ 311 h 365"/>
                <a:gd name="T44" fmla="*/ 80 w 363"/>
                <a:gd name="T45" fmla="*/ 333 h 365"/>
                <a:gd name="T46" fmla="*/ 110 w 363"/>
                <a:gd name="T47" fmla="*/ 349 h 365"/>
                <a:gd name="T48" fmla="*/ 146 w 363"/>
                <a:gd name="T49" fmla="*/ 361 h 365"/>
                <a:gd name="T50" fmla="*/ 181 w 363"/>
                <a:gd name="T51" fmla="*/ 365 h 365"/>
                <a:gd name="T52" fmla="*/ 199 w 363"/>
                <a:gd name="T53" fmla="*/ 363 h 365"/>
                <a:gd name="T54" fmla="*/ 235 w 363"/>
                <a:gd name="T55" fmla="*/ 357 h 365"/>
                <a:gd name="T56" fmla="*/ 269 w 363"/>
                <a:gd name="T57" fmla="*/ 343 h 365"/>
                <a:gd name="T58" fmla="*/ 297 w 363"/>
                <a:gd name="T59" fmla="*/ 323 h 365"/>
                <a:gd name="T60" fmla="*/ 323 w 363"/>
                <a:gd name="T61" fmla="*/ 297 h 365"/>
                <a:gd name="T62" fmla="*/ 341 w 363"/>
                <a:gd name="T63" fmla="*/ 269 h 365"/>
                <a:gd name="T64" fmla="*/ 355 w 363"/>
                <a:gd name="T65" fmla="*/ 235 h 365"/>
                <a:gd name="T66" fmla="*/ 363 w 363"/>
                <a:gd name="T67" fmla="*/ 201 h 365"/>
                <a:gd name="T68" fmla="*/ 363 w 363"/>
                <a:gd name="T69" fmla="*/ 18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65">
                  <a:moveTo>
                    <a:pt x="363" y="181"/>
                  </a:moveTo>
                  <a:lnTo>
                    <a:pt x="363" y="181"/>
                  </a:lnTo>
                  <a:lnTo>
                    <a:pt x="363" y="163"/>
                  </a:lnTo>
                  <a:lnTo>
                    <a:pt x="361" y="145"/>
                  </a:lnTo>
                  <a:lnTo>
                    <a:pt x="355" y="127"/>
                  </a:lnTo>
                  <a:lnTo>
                    <a:pt x="349" y="112"/>
                  </a:lnTo>
                  <a:lnTo>
                    <a:pt x="341" y="96"/>
                  </a:lnTo>
                  <a:lnTo>
                    <a:pt x="333" y="80"/>
                  </a:lnTo>
                  <a:lnTo>
                    <a:pt x="323" y="66"/>
                  </a:lnTo>
                  <a:lnTo>
                    <a:pt x="311" y="54"/>
                  </a:lnTo>
                  <a:lnTo>
                    <a:pt x="297" y="42"/>
                  </a:lnTo>
                  <a:lnTo>
                    <a:pt x="283" y="32"/>
                  </a:lnTo>
                  <a:lnTo>
                    <a:pt x="269" y="22"/>
                  </a:lnTo>
                  <a:lnTo>
                    <a:pt x="253" y="14"/>
                  </a:lnTo>
                  <a:lnTo>
                    <a:pt x="235" y="8"/>
                  </a:lnTo>
                  <a:lnTo>
                    <a:pt x="217" y="4"/>
                  </a:lnTo>
                  <a:lnTo>
                    <a:pt x="199" y="0"/>
                  </a:lnTo>
                  <a:lnTo>
                    <a:pt x="181" y="0"/>
                  </a:lnTo>
                  <a:lnTo>
                    <a:pt x="181" y="0"/>
                  </a:lnTo>
                  <a:lnTo>
                    <a:pt x="163" y="0"/>
                  </a:lnTo>
                  <a:lnTo>
                    <a:pt x="146" y="4"/>
                  </a:lnTo>
                  <a:lnTo>
                    <a:pt x="128" y="8"/>
                  </a:lnTo>
                  <a:lnTo>
                    <a:pt x="110" y="14"/>
                  </a:lnTo>
                  <a:lnTo>
                    <a:pt x="94" y="22"/>
                  </a:lnTo>
                  <a:lnTo>
                    <a:pt x="80" y="32"/>
                  </a:lnTo>
                  <a:lnTo>
                    <a:pt x="66" y="42"/>
                  </a:lnTo>
                  <a:lnTo>
                    <a:pt x="52" y="54"/>
                  </a:lnTo>
                  <a:lnTo>
                    <a:pt x="42" y="66"/>
                  </a:lnTo>
                  <a:lnTo>
                    <a:pt x="30" y="80"/>
                  </a:lnTo>
                  <a:lnTo>
                    <a:pt x="22" y="96"/>
                  </a:lnTo>
                  <a:lnTo>
                    <a:pt x="14" y="112"/>
                  </a:lnTo>
                  <a:lnTo>
                    <a:pt x="8" y="127"/>
                  </a:lnTo>
                  <a:lnTo>
                    <a:pt x="2" y="145"/>
                  </a:lnTo>
                  <a:lnTo>
                    <a:pt x="0" y="163"/>
                  </a:lnTo>
                  <a:lnTo>
                    <a:pt x="0" y="181"/>
                  </a:lnTo>
                  <a:lnTo>
                    <a:pt x="0" y="181"/>
                  </a:lnTo>
                  <a:lnTo>
                    <a:pt x="0" y="201"/>
                  </a:lnTo>
                  <a:lnTo>
                    <a:pt x="2" y="219"/>
                  </a:lnTo>
                  <a:lnTo>
                    <a:pt x="8" y="235"/>
                  </a:lnTo>
                  <a:lnTo>
                    <a:pt x="14" y="253"/>
                  </a:lnTo>
                  <a:lnTo>
                    <a:pt x="22" y="269"/>
                  </a:lnTo>
                  <a:lnTo>
                    <a:pt x="30" y="283"/>
                  </a:lnTo>
                  <a:lnTo>
                    <a:pt x="42" y="297"/>
                  </a:lnTo>
                  <a:lnTo>
                    <a:pt x="52" y="311"/>
                  </a:lnTo>
                  <a:lnTo>
                    <a:pt x="66" y="323"/>
                  </a:lnTo>
                  <a:lnTo>
                    <a:pt x="80" y="333"/>
                  </a:lnTo>
                  <a:lnTo>
                    <a:pt x="94" y="343"/>
                  </a:lnTo>
                  <a:lnTo>
                    <a:pt x="110" y="349"/>
                  </a:lnTo>
                  <a:lnTo>
                    <a:pt x="128" y="357"/>
                  </a:lnTo>
                  <a:lnTo>
                    <a:pt x="146" y="361"/>
                  </a:lnTo>
                  <a:lnTo>
                    <a:pt x="163" y="363"/>
                  </a:lnTo>
                  <a:lnTo>
                    <a:pt x="181" y="365"/>
                  </a:lnTo>
                  <a:lnTo>
                    <a:pt x="181" y="365"/>
                  </a:lnTo>
                  <a:lnTo>
                    <a:pt x="199" y="363"/>
                  </a:lnTo>
                  <a:lnTo>
                    <a:pt x="217" y="361"/>
                  </a:lnTo>
                  <a:lnTo>
                    <a:pt x="235" y="357"/>
                  </a:lnTo>
                  <a:lnTo>
                    <a:pt x="253" y="349"/>
                  </a:lnTo>
                  <a:lnTo>
                    <a:pt x="269" y="343"/>
                  </a:lnTo>
                  <a:lnTo>
                    <a:pt x="283" y="333"/>
                  </a:lnTo>
                  <a:lnTo>
                    <a:pt x="297" y="323"/>
                  </a:lnTo>
                  <a:lnTo>
                    <a:pt x="311" y="311"/>
                  </a:lnTo>
                  <a:lnTo>
                    <a:pt x="323" y="297"/>
                  </a:lnTo>
                  <a:lnTo>
                    <a:pt x="333" y="283"/>
                  </a:lnTo>
                  <a:lnTo>
                    <a:pt x="341" y="269"/>
                  </a:lnTo>
                  <a:lnTo>
                    <a:pt x="349" y="253"/>
                  </a:lnTo>
                  <a:lnTo>
                    <a:pt x="355" y="235"/>
                  </a:lnTo>
                  <a:lnTo>
                    <a:pt x="361" y="219"/>
                  </a:lnTo>
                  <a:lnTo>
                    <a:pt x="363" y="201"/>
                  </a:lnTo>
                  <a:lnTo>
                    <a:pt x="363" y="181"/>
                  </a:lnTo>
                  <a:lnTo>
                    <a:pt x="363"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1" name="Freeform 9">
              <a:extLst>
                <a:ext uri="{FF2B5EF4-FFF2-40B4-BE49-F238E27FC236}">
                  <a16:creationId xmlns:a16="http://schemas.microsoft.com/office/drawing/2014/main" id="{D13EEB0F-B19D-4AE2-9BAA-3B38F5DE838C}"/>
                </a:ext>
              </a:extLst>
            </p:cNvPr>
            <p:cNvSpPr>
              <a:spLocks/>
            </p:cNvSpPr>
            <p:nvPr userDrawn="1"/>
          </p:nvSpPr>
          <p:spPr bwMode="auto">
            <a:xfrm>
              <a:off x="13141495" y="4811404"/>
              <a:ext cx="576263" cy="576263"/>
            </a:xfrm>
            <a:custGeom>
              <a:avLst/>
              <a:gdLst>
                <a:gd name="T0" fmla="*/ 363 w 363"/>
                <a:gd name="T1" fmla="*/ 181 h 363"/>
                <a:gd name="T2" fmla="*/ 361 w 363"/>
                <a:gd name="T3" fmla="*/ 145 h 363"/>
                <a:gd name="T4" fmla="*/ 349 w 363"/>
                <a:gd name="T5" fmla="*/ 110 h 363"/>
                <a:gd name="T6" fmla="*/ 333 w 363"/>
                <a:gd name="T7" fmla="*/ 80 h 363"/>
                <a:gd name="T8" fmla="*/ 311 w 363"/>
                <a:gd name="T9" fmla="*/ 52 h 363"/>
                <a:gd name="T10" fmla="*/ 283 w 363"/>
                <a:gd name="T11" fmla="*/ 30 h 363"/>
                <a:gd name="T12" fmla="*/ 253 w 363"/>
                <a:gd name="T13" fmla="*/ 14 h 363"/>
                <a:gd name="T14" fmla="*/ 217 w 363"/>
                <a:gd name="T15" fmla="*/ 4 h 363"/>
                <a:gd name="T16" fmla="*/ 181 w 363"/>
                <a:gd name="T17" fmla="*/ 0 h 363"/>
                <a:gd name="T18" fmla="*/ 163 w 363"/>
                <a:gd name="T19" fmla="*/ 0 h 363"/>
                <a:gd name="T20" fmla="*/ 128 w 363"/>
                <a:gd name="T21" fmla="*/ 8 h 363"/>
                <a:gd name="T22" fmla="*/ 94 w 363"/>
                <a:gd name="T23" fmla="*/ 22 h 363"/>
                <a:gd name="T24" fmla="*/ 66 w 363"/>
                <a:gd name="T25" fmla="*/ 42 h 363"/>
                <a:gd name="T26" fmla="*/ 42 w 363"/>
                <a:gd name="T27" fmla="*/ 66 h 363"/>
                <a:gd name="T28" fmla="*/ 22 w 363"/>
                <a:gd name="T29" fmla="*/ 94 h 363"/>
                <a:gd name="T30" fmla="*/ 8 w 363"/>
                <a:gd name="T31" fmla="*/ 128 h 363"/>
                <a:gd name="T32" fmla="*/ 0 w 363"/>
                <a:gd name="T33" fmla="*/ 163 h 363"/>
                <a:gd name="T34" fmla="*/ 0 w 363"/>
                <a:gd name="T35" fmla="*/ 181 h 363"/>
                <a:gd name="T36" fmla="*/ 2 w 363"/>
                <a:gd name="T37" fmla="*/ 217 h 363"/>
                <a:gd name="T38" fmla="*/ 14 w 363"/>
                <a:gd name="T39" fmla="*/ 253 h 363"/>
                <a:gd name="T40" fmla="*/ 30 w 363"/>
                <a:gd name="T41" fmla="*/ 283 h 363"/>
                <a:gd name="T42" fmla="*/ 52 w 363"/>
                <a:gd name="T43" fmla="*/ 311 h 363"/>
                <a:gd name="T44" fmla="*/ 80 w 363"/>
                <a:gd name="T45" fmla="*/ 333 h 363"/>
                <a:gd name="T46" fmla="*/ 110 w 363"/>
                <a:gd name="T47" fmla="*/ 349 h 363"/>
                <a:gd name="T48" fmla="*/ 146 w 363"/>
                <a:gd name="T49" fmla="*/ 361 h 363"/>
                <a:gd name="T50" fmla="*/ 181 w 363"/>
                <a:gd name="T51" fmla="*/ 363 h 363"/>
                <a:gd name="T52" fmla="*/ 199 w 363"/>
                <a:gd name="T53" fmla="*/ 363 h 363"/>
                <a:gd name="T54" fmla="*/ 235 w 363"/>
                <a:gd name="T55" fmla="*/ 355 h 363"/>
                <a:gd name="T56" fmla="*/ 269 w 363"/>
                <a:gd name="T57" fmla="*/ 341 h 363"/>
                <a:gd name="T58" fmla="*/ 297 w 363"/>
                <a:gd name="T59" fmla="*/ 323 h 363"/>
                <a:gd name="T60" fmla="*/ 323 w 363"/>
                <a:gd name="T61" fmla="*/ 297 h 363"/>
                <a:gd name="T62" fmla="*/ 341 w 363"/>
                <a:gd name="T63" fmla="*/ 269 h 363"/>
                <a:gd name="T64" fmla="*/ 355 w 363"/>
                <a:gd name="T65" fmla="*/ 235 h 363"/>
                <a:gd name="T66" fmla="*/ 363 w 363"/>
                <a:gd name="T67" fmla="*/ 199 h 363"/>
                <a:gd name="T68" fmla="*/ 363 w 363"/>
                <a:gd name="T69" fmla="*/ 18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63">
                  <a:moveTo>
                    <a:pt x="363" y="181"/>
                  </a:moveTo>
                  <a:lnTo>
                    <a:pt x="363" y="181"/>
                  </a:lnTo>
                  <a:lnTo>
                    <a:pt x="363" y="163"/>
                  </a:lnTo>
                  <a:lnTo>
                    <a:pt x="361" y="145"/>
                  </a:lnTo>
                  <a:lnTo>
                    <a:pt x="355" y="128"/>
                  </a:lnTo>
                  <a:lnTo>
                    <a:pt x="349" y="110"/>
                  </a:lnTo>
                  <a:lnTo>
                    <a:pt x="341" y="94"/>
                  </a:lnTo>
                  <a:lnTo>
                    <a:pt x="333" y="80"/>
                  </a:lnTo>
                  <a:lnTo>
                    <a:pt x="323" y="66"/>
                  </a:lnTo>
                  <a:lnTo>
                    <a:pt x="311" y="52"/>
                  </a:lnTo>
                  <a:lnTo>
                    <a:pt x="297" y="42"/>
                  </a:lnTo>
                  <a:lnTo>
                    <a:pt x="283" y="30"/>
                  </a:lnTo>
                  <a:lnTo>
                    <a:pt x="269" y="22"/>
                  </a:lnTo>
                  <a:lnTo>
                    <a:pt x="253" y="14"/>
                  </a:lnTo>
                  <a:lnTo>
                    <a:pt x="235" y="8"/>
                  </a:lnTo>
                  <a:lnTo>
                    <a:pt x="217" y="4"/>
                  </a:lnTo>
                  <a:lnTo>
                    <a:pt x="199" y="0"/>
                  </a:lnTo>
                  <a:lnTo>
                    <a:pt x="181" y="0"/>
                  </a:lnTo>
                  <a:lnTo>
                    <a:pt x="181" y="0"/>
                  </a:lnTo>
                  <a:lnTo>
                    <a:pt x="163" y="0"/>
                  </a:lnTo>
                  <a:lnTo>
                    <a:pt x="146" y="4"/>
                  </a:lnTo>
                  <a:lnTo>
                    <a:pt x="128" y="8"/>
                  </a:lnTo>
                  <a:lnTo>
                    <a:pt x="110" y="14"/>
                  </a:lnTo>
                  <a:lnTo>
                    <a:pt x="94" y="22"/>
                  </a:lnTo>
                  <a:lnTo>
                    <a:pt x="80" y="30"/>
                  </a:lnTo>
                  <a:lnTo>
                    <a:pt x="66" y="42"/>
                  </a:lnTo>
                  <a:lnTo>
                    <a:pt x="52" y="52"/>
                  </a:lnTo>
                  <a:lnTo>
                    <a:pt x="42" y="66"/>
                  </a:lnTo>
                  <a:lnTo>
                    <a:pt x="30" y="80"/>
                  </a:lnTo>
                  <a:lnTo>
                    <a:pt x="22" y="94"/>
                  </a:lnTo>
                  <a:lnTo>
                    <a:pt x="14" y="110"/>
                  </a:lnTo>
                  <a:lnTo>
                    <a:pt x="8" y="128"/>
                  </a:lnTo>
                  <a:lnTo>
                    <a:pt x="2" y="145"/>
                  </a:lnTo>
                  <a:lnTo>
                    <a:pt x="0" y="163"/>
                  </a:lnTo>
                  <a:lnTo>
                    <a:pt x="0" y="181"/>
                  </a:lnTo>
                  <a:lnTo>
                    <a:pt x="0" y="181"/>
                  </a:lnTo>
                  <a:lnTo>
                    <a:pt x="0" y="199"/>
                  </a:lnTo>
                  <a:lnTo>
                    <a:pt x="2" y="217"/>
                  </a:lnTo>
                  <a:lnTo>
                    <a:pt x="8" y="235"/>
                  </a:lnTo>
                  <a:lnTo>
                    <a:pt x="14" y="253"/>
                  </a:lnTo>
                  <a:lnTo>
                    <a:pt x="22" y="269"/>
                  </a:lnTo>
                  <a:lnTo>
                    <a:pt x="30" y="283"/>
                  </a:lnTo>
                  <a:lnTo>
                    <a:pt x="42" y="297"/>
                  </a:lnTo>
                  <a:lnTo>
                    <a:pt x="52" y="311"/>
                  </a:lnTo>
                  <a:lnTo>
                    <a:pt x="66" y="323"/>
                  </a:lnTo>
                  <a:lnTo>
                    <a:pt x="80" y="333"/>
                  </a:lnTo>
                  <a:lnTo>
                    <a:pt x="94" y="341"/>
                  </a:lnTo>
                  <a:lnTo>
                    <a:pt x="110" y="349"/>
                  </a:lnTo>
                  <a:lnTo>
                    <a:pt x="128" y="355"/>
                  </a:lnTo>
                  <a:lnTo>
                    <a:pt x="146" y="361"/>
                  </a:lnTo>
                  <a:lnTo>
                    <a:pt x="163" y="363"/>
                  </a:lnTo>
                  <a:lnTo>
                    <a:pt x="181" y="363"/>
                  </a:lnTo>
                  <a:lnTo>
                    <a:pt x="181" y="363"/>
                  </a:lnTo>
                  <a:lnTo>
                    <a:pt x="199" y="363"/>
                  </a:lnTo>
                  <a:lnTo>
                    <a:pt x="217" y="361"/>
                  </a:lnTo>
                  <a:lnTo>
                    <a:pt x="235" y="355"/>
                  </a:lnTo>
                  <a:lnTo>
                    <a:pt x="253" y="349"/>
                  </a:lnTo>
                  <a:lnTo>
                    <a:pt x="269" y="341"/>
                  </a:lnTo>
                  <a:lnTo>
                    <a:pt x="283" y="333"/>
                  </a:lnTo>
                  <a:lnTo>
                    <a:pt x="297" y="323"/>
                  </a:lnTo>
                  <a:lnTo>
                    <a:pt x="311" y="311"/>
                  </a:lnTo>
                  <a:lnTo>
                    <a:pt x="323" y="297"/>
                  </a:lnTo>
                  <a:lnTo>
                    <a:pt x="333" y="283"/>
                  </a:lnTo>
                  <a:lnTo>
                    <a:pt x="341" y="269"/>
                  </a:lnTo>
                  <a:lnTo>
                    <a:pt x="349" y="253"/>
                  </a:lnTo>
                  <a:lnTo>
                    <a:pt x="355" y="235"/>
                  </a:lnTo>
                  <a:lnTo>
                    <a:pt x="361" y="217"/>
                  </a:lnTo>
                  <a:lnTo>
                    <a:pt x="363" y="199"/>
                  </a:lnTo>
                  <a:lnTo>
                    <a:pt x="363" y="181"/>
                  </a:lnTo>
                  <a:lnTo>
                    <a:pt x="363"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2" name="Freeform 10">
              <a:extLst>
                <a:ext uri="{FF2B5EF4-FFF2-40B4-BE49-F238E27FC236}">
                  <a16:creationId xmlns:a16="http://schemas.microsoft.com/office/drawing/2014/main" id="{1519CAB2-F180-4714-8C81-B21C13712F33}"/>
                </a:ext>
              </a:extLst>
            </p:cNvPr>
            <p:cNvSpPr>
              <a:spLocks/>
            </p:cNvSpPr>
            <p:nvPr userDrawn="1"/>
          </p:nvSpPr>
          <p:spPr bwMode="auto">
            <a:xfrm>
              <a:off x="14749633" y="4031941"/>
              <a:ext cx="706438" cy="900113"/>
            </a:xfrm>
            <a:custGeom>
              <a:avLst/>
              <a:gdLst>
                <a:gd name="T0" fmla="*/ 170 w 445"/>
                <a:gd name="T1" fmla="*/ 102 h 567"/>
                <a:gd name="T2" fmla="*/ 0 w 445"/>
                <a:gd name="T3" fmla="*/ 102 h 567"/>
                <a:gd name="T4" fmla="*/ 0 w 445"/>
                <a:gd name="T5" fmla="*/ 0 h 567"/>
                <a:gd name="T6" fmla="*/ 445 w 445"/>
                <a:gd name="T7" fmla="*/ 0 h 567"/>
                <a:gd name="T8" fmla="*/ 445 w 445"/>
                <a:gd name="T9" fmla="*/ 102 h 567"/>
                <a:gd name="T10" fmla="*/ 276 w 445"/>
                <a:gd name="T11" fmla="*/ 102 h 567"/>
                <a:gd name="T12" fmla="*/ 276 w 445"/>
                <a:gd name="T13" fmla="*/ 567 h 567"/>
                <a:gd name="T14" fmla="*/ 170 w 445"/>
                <a:gd name="T15" fmla="*/ 567 h 567"/>
                <a:gd name="T16" fmla="*/ 170 w 445"/>
                <a:gd name="T17" fmla="*/ 102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5" h="567">
                  <a:moveTo>
                    <a:pt x="170" y="102"/>
                  </a:moveTo>
                  <a:lnTo>
                    <a:pt x="0" y="102"/>
                  </a:lnTo>
                  <a:lnTo>
                    <a:pt x="0" y="0"/>
                  </a:lnTo>
                  <a:lnTo>
                    <a:pt x="445" y="0"/>
                  </a:lnTo>
                  <a:lnTo>
                    <a:pt x="445" y="102"/>
                  </a:lnTo>
                  <a:lnTo>
                    <a:pt x="276" y="102"/>
                  </a:lnTo>
                  <a:lnTo>
                    <a:pt x="276" y="567"/>
                  </a:lnTo>
                  <a:lnTo>
                    <a:pt x="170" y="567"/>
                  </a:lnTo>
                  <a:lnTo>
                    <a:pt x="1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3" name="Freeform 11">
              <a:extLst>
                <a:ext uri="{FF2B5EF4-FFF2-40B4-BE49-F238E27FC236}">
                  <a16:creationId xmlns:a16="http://schemas.microsoft.com/office/drawing/2014/main" id="{6F6BD923-AFF5-40FA-84A8-FF37B40A7F4C}"/>
                </a:ext>
              </a:extLst>
            </p:cNvPr>
            <p:cNvSpPr>
              <a:spLocks noEditPoints="1"/>
            </p:cNvSpPr>
            <p:nvPr userDrawn="1"/>
          </p:nvSpPr>
          <p:spPr bwMode="auto">
            <a:xfrm>
              <a:off x="15383045" y="4263716"/>
              <a:ext cx="657225" cy="681038"/>
            </a:xfrm>
            <a:custGeom>
              <a:avLst/>
              <a:gdLst>
                <a:gd name="T0" fmla="*/ 402 w 414"/>
                <a:gd name="T1" fmla="*/ 299 h 429"/>
                <a:gd name="T2" fmla="*/ 386 w 414"/>
                <a:gd name="T3" fmla="*/ 333 h 429"/>
                <a:gd name="T4" fmla="*/ 352 w 414"/>
                <a:gd name="T5" fmla="*/ 377 h 429"/>
                <a:gd name="T6" fmla="*/ 326 w 414"/>
                <a:gd name="T7" fmla="*/ 397 h 429"/>
                <a:gd name="T8" fmla="*/ 294 w 414"/>
                <a:gd name="T9" fmla="*/ 413 h 429"/>
                <a:gd name="T10" fmla="*/ 256 w 414"/>
                <a:gd name="T11" fmla="*/ 425 h 429"/>
                <a:gd name="T12" fmla="*/ 212 w 414"/>
                <a:gd name="T13" fmla="*/ 429 h 429"/>
                <a:gd name="T14" fmla="*/ 188 w 414"/>
                <a:gd name="T15" fmla="*/ 429 h 429"/>
                <a:gd name="T16" fmla="*/ 146 w 414"/>
                <a:gd name="T17" fmla="*/ 421 h 429"/>
                <a:gd name="T18" fmla="*/ 108 w 414"/>
                <a:gd name="T19" fmla="*/ 405 h 429"/>
                <a:gd name="T20" fmla="*/ 74 w 414"/>
                <a:gd name="T21" fmla="*/ 383 h 429"/>
                <a:gd name="T22" fmla="*/ 46 w 414"/>
                <a:gd name="T23" fmla="*/ 355 h 429"/>
                <a:gd name="T24" fmla="*/ 24 w 414"/>
                <a:gd name="T25" fmla="*/ 321 h 429"/>
                <a:gd name="T26" fmla="*/ 10 w 414"/>
                <a:gd name="T27" fmla="*/ 281 h 429"/>
                <a:gd name="T28" fmla="*/ 2 w 414"/>
                <a:gd name="T29" fmla="*/ 237 h 429"/>
                <a:gd name="T30" fmla="*/ 0 w 414"/>
                <a:gd name="T31" fmla="*/ 215 h 429"/>
                <a:gd name="T32" fmla="*/ 4 w 414"/>
                <a:gd name="T33" fmla="*/ 169 h 429"/>
                <a:gd name="T34" fmla="*/ 16 w 414"/>
                <a:gd name="T35" fmla="*/ 129 h 429"/>
                <a:gd name="T36" fmla="*/ 34 w 414"/>
                <a:gd name="T37" fmla="*/ 91 h 429"/>
                <a:gd name="T38" fmla="*/ 60 w 414"/>
                <a:gd name="T39" fmla="*/ 61 h 429"/>
                <a:gd name="T40" fmla="*/ 90 w 414"/>
                <a:gd name="T41" fmla="*/ 36 h 429"/>
                <a:gd name="T42" fmla="*/ 126 w 414"/>
                <a:gd name="T43" fmla="*/ 16 h 429"/>
                <a:gd name="T44" fmla="*/ 168 w 414"/>
                <a:gd name="T45" fmla="*/ 4 h 429"/>
                <a:gd name="T46" fmla="*/ 212 w 414"/>
                <a:gd name="T47" fmla="*/ 0 h 429"/>
                <a:gd name="T48" fmla="*/ 232 w 414"/>
                <a:gd name="T49" fmla="*/ 2 h 429"/>
                <a:gd name="T50" fmla="*/ 272 w 414"/>
                <a:gd name="T51" fmla="*/ 10 h 429"/>
                <a:gd name="T52" fmla="*/ 308 w 414"/>
                <a:gd name="T53" fmla="*/ 26 h 429"/>
                <a:gd name="T54" fmla="*/ 340 w 414"/>
                <a:gd name="T55" fmla="*/ 45 h 429"/>
                <a:gd name="T56" fmla="*/ 368 w 414"/>
                <a:gd name="T57" fmla="*/ 73 h 429"/>
                <a:gd name="T58" fmla="*/ 390 w 414"/>
                <a:gd name="T59" fmla="*/ 107 h 429"/>
                <a:gd name="T60" fmla="*/ 404 w 414"/>
                <a:gd name="T61" fmla="*/ 143 h 429"/>
                <a:gd name="T62" fmla="*/ 412 w 414"/>
                <a:gd name="T63" fmla="*/ 185 h 429"/>
                <a:gd name="T64" fmla="*/ 414 w 414"/>
                <a:gd name="T65" fmla="*/ 207 h 429"/>
                <a:gd name="T66" fmla="*/ 412 w 414"/>
                <a:gd name="T67" fmla="*/ 235 h 429"/>
                <a:gd name="T68" fmla="*/ 102 w 414"/>
                <a:gd name="T69" fmla="*/ 247 h 429"/>
                <a:gd name="T70" fmla="*/ 106 w 414"/>
                <a:gd name="T71" fmla="*/ 267 h 429"/>
                <a:gd name="T72" fmla="*/ 124 w 414"/>
                <a:gd name="T73" fmla="*/ 303 h 429"/>
                <a:gd name="T74" fmla="*/ 154 w 414"/>
                <a:gd name="T75" fmla="*/ 329 h 429"/>
                <a:gd name="T76" fmla="*/ 190 w 414"/>
                <a:gd name="T77" fmla="*/ 343 h 429"/>
                <a:gd name="T78" fmla="*/ 212 w 414"/>
                <a:gd name="T79" fmla="*/ 345 h 429"/>
                <a:gd name="T80" fmla="*/ 244 w 414"/>
                <a:gd name="T81" fmla="*/ 339 h 429"/>
                <a:gd name="T82" fmla="*/ 268 w 414"/>
                <a:gd name="T83" fmla="*/ 329 h 429"/>
                <a:gd name="T84" fmla="*/ 286 w 414"/>
                <a:gd name="T85" fmla="*/ 315 h 429"/>
                <a:gd name="T86" fmla="*/ 296 w 414"/>
                <a:gd name="T87" fmla="*/ 299 h 429"/>
                <a:gd name="T88" fmla="*/ 312 w 414"/>
                <a:gd name="T89" fmla="*/ 179 h 429"/>
                <a:gd name="T90" fmla="*/ 308 w 414"/>
                <a:gd name="T91" fmla="*/ 159 h 429"/>
                <a:gd name="T92" fmla="*/ 292 w 414"/>
                <a:gd name="T93" fmla="*/ 125 h 429"/>
                <a:gd name="T94" fmla="*/ 266 w 414"/>
                <a:gd name="T95" fmla="*/ 101 h 429"/>
                <a:gd name="T96" fmla="*/ 232 w 414"/>
                <a:gd name="T97" fmla="*/ 87 h 429"/>
                <a:gd name="T98" fmla="*/ 212 w 414"/>
                <a:gd name="T99" fmla="*/ 85 h 429"/>
                <a:gd name="T100" fmla="*/ 170 w 414"/>
                <a:gd name="T101" fmla="*/ 93 h 429"/>
                <a:gd name="T102" fmla="*/ 138 w 414"/>
                <a:gd name="T103" fmla="*/ 111 h 429"/>
                <a:gd name="T104" fmla="*/ 116 w 414"/>
                <a:gd name="T105" fmla="*/ 141 h 429"/>
                <a:gd name="T106" fmla="*/ 102 w 414"/>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29">
                  <a:moveTo>
                    <a:pt x="402" y="299"/>
                  </a:moveTo>
                  <a:lnTo>
                    <a:pt x="402" y="299"/>
                  </a:lnTo>
                  <a:lnTo>
                    <a:pt x="396" y="315"/>
                  </a:lnTo>
                  <a:lnTo>
                    <a:pt x="386" y="333"/>
                  </a:lnTo>
                  <a:lnTo>
                    <a:pt x="372" y="355"/>
                  </a:lnTo>
                  <a:lnTo>
                    <a:pt x="352" y="377"/>
                  </a:lnTo>
                  <a:lnTo>
                    <a:pt x="340" y="387"/>
                  </a:lnTo>
                  <a:lnTo>
                    <a:pt x="326" y="397"/>
                  </a:lnTo>
                  <a:lnTo>
                    <a:pt x="312" y="407"/>
                  </a:lnTo>
                  <a:lnTo>
                    <a:pt x="294" y="413"/>
                  </a:lnTo>
                  <a:lnTo>
                    <a:pt x="276" y="421"/>
                  </a:lnTo>
                  <a:lnTo>
                    <a:pt x="256" y="425"/>
                  </a:lnTo>
                  <a:lnTo>
                    <a:pt x="234" y="429"/>
                  </a:lnTo>
                  <a:lnTo>
                    <a:pt x="212" y="429"/>
                  </a:lnTo>
                  <a:lnTo>
                    <a:pt x="212" y="429"/>
                  </a:lnTo>
                  <a:lnTo>
                    <a:pt x="188" y="429"/>
                  </a:lnTo>
                  <a:lnTo>
                    <a:pt x="168" y="425"/>
                  </a:lnTo>
                  <a:lnTo>
                    <a:pt x="146" y="421"/>
                  </a:lnTo>
                  <a:lnTo>
                    <a:pt x="126" y="413"/>
                  </a:lnTo>
                  <a:lnTo>
                    <a:pt x="108" y="405"/>
                  </a:lnTo>
                  <a:lnTo>
                    <a:pt x="90" y="395"/>
                  </a:lnTo>
                  <a:lnTo>
                    <a:pt x="74" y="383"/>
                  </a:lnTo>
                  <a:lnTo>
                    <a:pt x="60" y="369"/>
                  </a:lnTo>
                  <a:lnTo>
                    <a:pt x="46" y="355"/>
                  </a:lnTo>
                  <a:lnTo>
                    <a:pt x="34" y="337"/>
                  </a:lnTo>
                  <a:lnTo>
                    <a:pt x="24" y="321"/>
                  </a:lnTo>
                  <a:lnTo>
                    <a:pt x="16" y="301"/>
                  </a:lnTo>
                  <a:lnTo>
                    <a:pt x="10" y="281"/>
                  </a:lnTo>
                  <a:lnTo>
                    <a:pt x="4" y="261"/>
                  </a:lnTo>
                  <a:lnTo>
                    <a:pt x="2" y="237"/>
                  </a:lnTo>
                  <a:lnTo>
                    <a:pt x="0" y="215"/>
                  </a:lnTo>
                  <a:lnTo>
                    <a:pt x="0" y="215"/>
                  </a:lnTo>
                  <a:lnTo>
                    <a:pt x="2" y="191"/>
                  </a:lnTo>
                  <a:lnTo>
                    <a:pt x="4" y="169"/>
                  </a:lnTo>
                  <a:lnTo>
                    <a:pt x="10" y="149"/>
                  </a:lnTo>
                  <a:lnTo>
                    <a:pt x="16" y="129"/>
                  </a:lnTo>
                  <a:lnTo>
                    <a:pt x="24" y="109"/>
                  </a:lnTo>
                  <a:lnTo>
                    <a:pt x="34" y="91"/>
                  </a:lnTo>
                  <a:lnTo>
                    <a:pt x="46" y="75"/>
                  </a:lnTo>
                  <a:lnTo>
                    <a:pt x="60" y="61"/>
                  </a:lnTo>
                  <a:lnTo>
                    <a:pt x="74" y="47"/>
                  </a:lnTo>
                  <a:lnTo>
                    <a:pt x="90" y="36"/>
                  </a:lnTo>
                  <a:lnTo>
                    <a:pt x="108" y="26"/>
                  </a:lnTo>
                  <a:lnTo>
                    <a:pt x="126" y="16"/>
                  </a:lnTo>
                  <a:lnTo>
                    <a:pt x="146" y="10"/>
                  </a:lnTo>
                  <a:lnTo>
                    <a:pt x="168" y="4"/>
                  </a:lnTo>
                  <a:lnTo>
                    <a:pt x="188" y="2"/>
                  </a:lnTo>
                  <a:lnTo>
                    <a:pt x="212" y="0"/>
                  </a:lnTo>
                  <a:lnTo>
                    <a:pt x="212" y="0"/>
                  </a:lnTo>
                  <a:lnTo>
                    <a:pt x="232" y="2"/>
                  </a:lnTo>
                  <a:lnTo>
                    <a:pt x="252" y="4"/>
                  </a:lnTo>
                  <a:lnTo>
                    <a:pt x="272" y="10"/>
                  </a:lnTo>
                  <a:lnTo>
                    <a:pt x="290" y="16"/>
                  </a:lnTo>
                  <a:lnTo>
                    <a:pt x="308" y="26"/>
                  </a:lnTo>
                  <a:lnTo>
                    <a:pt x="326" y="36"/>
                  </a:lnTo>
                  <a:lnTo>
                    <a:pt x="340" y="45"/>
                  </a:lnTo>
                  <a:lnTo>
                    <a:pt x="356" y="59"/>
                  </a:lnTo>
                  <a:lnTo>
                    <a:pt x="368" y="73"/>
                  </a:lnTo>
                  <a:lnTo>
                    <a:pt x="380" y="89"/>
                  </a:lnTo>
                  <a:lnTo>
                    <a:pt x="390" y="107"/>
                  </a:lnTo>
                  <a:lnTo>
                    <a:pt x="398" y="125"/>
                  </a:lnTo>
                  <a:lnTo>
                    <a:pt x="404" y="143"/>
                  </a:lnTo>
                  <a:lnTo>
                    <a:pt x="410" y="163"/>
                  </a:lnTo>
                  <a:lnTo>
                    <a:pt x="412" y="185"/>
                  </a:lnTo>
                  <a:lnTo>
                    <a:pt x="414" y="207"/>
                  </a:lnTo>
                  <a:lnTo>
                    <a:pt x="414" y="207"/>
                  </a:lnTo>
                  <a:lnTo>
                    <a:pt x="412" y="223"/>
                  </a:lnTo>
                  <a:lnTo>
                    <a:pt x="412" y="235"/>
                  </a:lnTo>
                  <a:lnTo>
                    <a:pt x="410" y="247"/>
                  </a:lnTo>
                  <a:lnTo>
                    <a:pt x="102" y="247"/>
                  </a:lnTo>
                  <a:lnTo>
                    <a:pt x="102" y="247"/>
                  </a:lnTo>
                  <a:lnTo>
                    <a:pt x="106" y="267"/>
                  </a:lnTo>
                  <a:lnTo>
                    <a:pt x="114" y="287"/>
                  </a:lnTo>
                  <a:lnTo>
                    <a:pt x="124" y="303"/>
                  </a:lnTo>
                  <a:lnTo>
                    <a:pt x="138" y="317"/>
                  </a:lnTo>
                  <a:lnTo>
                    <a:pt x="154" y="329"/>
                  </a:lnTo>
                  <a:lnTo>
                    <a:pt x="170" y="337"/>
                  </a:lnTo>
                  <a:lnTo>
                    <a:pt x="190" y="343"/>
                  </a:lnTo>
                  <a:lnTo>
                    <a:pt x="212" y="345"/>
                  </a:lnTo>
                  <a:lnTo>
                    <a:pt x="212" y="345"/>
                  </a:lnTo>
                  <a:lnTo>
                    <a:pt x="228" y="343"/>
                  </a:lnTo>
                  <a:lnTo>
                    <a:pt x="244" y="339"/>
                  </a:lnTo>
                  <a:lnTo>
                    <a:pt x="256" y="335"/>
                  </a:lnTo>
                  <a:lnTo>
                    <a:pt x="268" y="329"/>
                  </a:lnTo>
                  <a:lnTo>
                    <a:pt x="278" y="321"/>
                  </a:lnTo>
                  <a:lnTo>
                    <a:pt x="286" y="315"/>
                  </a:lnTo>
                  <a:lnTo>
                    <a:pt x="292" y="307"/>
                  </a:lnTo>
                  <a:lnTo>
                    <a:pt x="296" y="299"/>
                  </a:lnTo>
                  <a:lnTo>
                    <a:pt x="402" y="299"/>
                  </a:lnTo>
                  <a:close/>
                  <a:moveTo>
                    <a:pt x="312" y="179"/>
                  </a:moveTo>
                  <a:lnTo>
                    <a:pt x="312" y="179"/>
                  </a:lnTo>
                  <a:lnTo>
                    <a:pt x="308" y="159"/>
                  </a:lnTo>
                  <a:lnTo>
                    <a:pt x="300" y="141"/>
                  </a:lnTo>
                  <a:lnTo>
                    <a:pt x="292" y="125"/>
                  </a:lnTo>
                  <a:lnTo>
                    <a:pt x="280" y="111"/>
                  </a:lnTo>
                  <a:lnTo>
                    <a:pt x="266" y="101"/>
                  </a:lnTo>
                  <a:lnTo>
                    <a:pt x="250" y="93"/>
                  </a:lnTo>
                  <a:lnTo>
                    <a:pt x="232" y="87"/>
                  </a:lnTo>
                  <a:lnTo>
                    <a:pt x="212" y="85"/>
                  </a:lnTo>
                  <a:lnTo>
                    <a:pt x="212" y="85"/>
                  </a:lnTo>
                  <a:lnTo>
                    <a:pt x="190" y="87"/>
                  </a:lnTo>
                  <a:lnTo>
                    <a:pt x="170" y="93"/>
                  </a:lnTo>
                  <a:lnTo>
                    <a:pt x="152" y="101"/>
                  </a:lnTo>
                  <a:lnTo>
                    <a:pt x="138" y="111"/>
                  </a:lnTo>
                  <a:lnTo>
                    <a:pt x="126" y="125"/>
                  </a:lnTo>
                  <a:lnTo>
                    <a:pt x="116" y="141"/>
                  </a:lnTo>
                  <a:lnTo>
                    <a:pt x="108" y="159"/>
                  </a:lnTo>
                  <a:lnTo>
                    <a:pt x="102" y="179"/>
                  </a:lnTo>
                  <a:lnTo>
                    <a:pt x="312"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4" name="Rectangle 12">
              <a:extLst>
                <a:ext uri="{FF2B5EF4-FFF2-40B4-BE49-F238E27FC236}">
                  <a16:creationId xmlns:a16="http://schemas.microsoft.com/office/drawing/2014/main" id="{891F8F0C-7BD5-4F13-AD5A-11CDCAFD872E}"/>
                </a:ext>
              </a:extLst>
            </p:cNvPr>
            <p:cNvSpPr>
              <a:spLocks noChangeArrowheads="1"/>
            </p:cNvSpPr>
            <p:nvPr userDrawn="1"/>
          </p:nvSpPr>
          <p:spPr bwMode="auto">
            <a:xfrm>
              <a:off x="16135520" y="4031941"/>
              <a:ext cx="161925" cy="900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5" name="Freeform 13">
              <a:extLst>
                <a:ext uri="{FF2B5EF4-FFF2-40B4-BE49-F238E27FC236}">
                  <a16:creationId xmlns:a16="http://schemas.microsoft.com/office/drawing/2014/main" id="{11FDCAF1-DD33-4893-973E-5D0C4D6476DF}"/>
                </a:ext>
              </a:extLst>
            </p:cNvPr>
            <p:cNvSpPr>
              <a:spLocks noEditPoints="1"/>
            </p:cNvSpPr>
            <p:nvPr userDrawn="1"/>
          </p:nvSpPr>
          <p:spPr bwMode="auto">
            <a:xfrm>
              <a:off x="16392695" y="4263716"/>
              <a:ext cx="657225" cy="681038"/>
            </a:xfrm>
            <a:custGeom>
              <a:avLst/>
              <a:gdLst>
                <a:gd name="T0" fmla="*/ 402 w 414"/>
                <a:gd name="T1" fmla="*/ 299 h 429"/>
                <a:gd name="T2" fmla="*/ 388 w 414"/>
                <a:gd name="T3" fmla="*/ 333 h 429"/>
                <a:gd name="T4" fmla="*/ 352 w 414"/>
                <a:gd name="T5" fmla="*/ 377 h 429"/>
                <a:gd name="T6" fmla="*/ 326 w 414"/>
                <a:gd name="T7" fmla="*/ 397 h 429"/>
                <a:gd name="T8" fmla="*/ 296 w 414"/>
                <a:gd name="T9" fmla="*/ 413 h 429"/>
                <a:gd name="T10" fmla="*/ 256 w 414"/>
                <a:gd name="T11" fmla="*/ 425 h 429"/>
                <a:gd name="T12" fmla="*/ 212 w 414"/>
                <a:gd name="T13" fmla="*/ 429 h 429"/>
                <a:gd name="T14" fmla="*/ 190 w 414"/>
                <a:gd name="T15" fmla="*/ 429 h 429"/>
                <a:gd name="T16" fmla="*/ 146 w 414"/>
                <a:gd name="T17" fmla="*/ 421 h 429"/>
                <a:gd name="T18" fmla="*/ 108 w 414"/>
                <a:gd name="T19" fmla="*/ 405 h 429"/>
                <a:gd name="T20" fmla="*/ 76 w 414"/>
                <a:gd name="T21" fmla="*/ 383 h 429"/>
                <a:gd name="T22" fmla="*/ 48 w 414"/>
                <a:gd name="T23" fmla="*/ 355 h 429"/>
                <a:gd name="T24" fmla="*/ 26 w 414"/>
                <a:gd name="T25" fmla="*/ 321 h 429"/>
                <a:gd name="T26" fmla="*/ 10 w 414"/>
                <a:gd name="T27" fmla="*/ 281 h 429"/>
                <a:gd name="T28" fmla="*/ 2 w 414"/>
                <a:gd name="T29" fmla="*/ 237 h 429"/>
                <a:gd name="T30" fmla="*/ 0 w 414"/>
                <a:gd name="T31" fmla="*/ 215 h 429"/>
                <a:gd name="T32" fmla="*/ 4 w 414"/>
                <a:gd name="T33" fmla="*/ 169 h 429"/>
                <a:gd name="T34" fmla="*/ 16 w 414"/>
                <a:gd name="T35" fmla="*/ 129 h 429"/>
                <a:gd name="T36" fmla="*/ 36 w 414"/>
                <a:gd name="T37" fmla="*/ 91 h 429"/>
                <a:gd name="T38" fmla="*/ 60 w 414"/>
                <a:gd name="T39" fmla="*/ 61 h 429"/>
                <a:gd name="T40" fmla="*/ 92 w 414"/>
                <a:gd name="T41" fmla="*/ 36 h 429"/>
                <a:gd name="T42" fmla="*/ 128 w 414"/>
                <a:gd name="T43" fmla="*/ 16 h 429"/>
                <a:gd name="T44" fmla="*/ 168 w 414"/>
                <a:gd name="T45" fmla="*/ 4 h 429"/>
                <a:gd name="T46" fmla="*/ 212 w 414"/>
                <a:gd name="T47" fmla="*/ 0 h 429"/>
                <a:gd name="T48" fmla="*/ 232 w 414"/>
                <a:gd name="T49" fmla="*/ 2 h 429"/>
                <a:gd name="T50" fmla="*/ 272 w 414"/>
                <a:gd name="T51" fmla="*/ 10 h 429"/>
                <a:gd name="T52" fmla="*/ 308 w 414"/>
                <a:gd name="T53" fmla="*/ 26 h 429"/>
                <a:gd name="T54" fmla="*/ 342 w 414"/>
                <a:gd name="T55" fmla="*/ 45 h 429"/>
                <a:gd name="T56" fmla="*/ 368 w 414"/>
                <a:gd name="T57" fmla="*/ 73 h 429"/>
                <a:gd name="T58" fmla="*/ 390 w 414"/>
                <a:gd name="T59" fmla="*/ 107 h 429"/>
                <a:gd name="T60" fmla="*/ 406 w 414"/>
                <a:gd name="T61" fmla="*/ 143 h 429"/>
                <a:gd name="T62" fmla="*/ 414 w 414"/>
                <a:gd name="T63" fmla="*/ 185 h 429"/>
                <a:gd name="T64" fmla="*/ 414 w 414"/>
                <a:gd name="T65" fmla="*/ 207 h 429"/>
                <a:gd name="T66" fmla="*/ 412 w 414"/>
                <a:gd name="T67" fmla="*/ 235 h 429"/>
                <a:gd name="T68" fmla="*/ 102 w 414"/>
                <a:gd name="T69" fmla="*/ 247 h 429"/>
                <a:gd name="T70" fmla="*/ 108 w 414"/>
                <a:gd name="T71" fmla="*/ 267 h 429"/>
                <a:gd name="T72" fmla="*/ 126 w 414"/>
                <a:gd name="T73" fmla="*/ 303 h 429"/>
                <a:gd name="T74" fmla="*/ 154 w 414"/>
                <a:gd name="T75" fmla="*/ 329 h 429"/>
                <a:gd name="T76" fmla="*/ 190 w 414"/>
                <a:gd name="T77" fmla="*/ 343 h 429"/>
                <a:gd name="T78" fmla="*/ 212 w 414"/>
                <a:gd name="T79" fmla="*/ 345 h 429"/>
                <a:gd name="T80" fmla="*/ 244 w 414"/>
                <a:gd name="T81" fmla="*/ 339 h 429"/>
                <a:gd name="T82" fmla="*/ 270 w 414"/>
                <a:gd name="T83" fmla="*/ 329 h 429"/>
                <a:gd name="T84" fmla="*/ 286 w 414"/>
                <a:gd name="T85" fmla="*/ 315 h 429"/>
                <a:gd name="T86" fmla="*/ 296 w 414"/>
                <a:gd name="T87" fmla="*/ 299 h 429"/>
                <a:gd name="T88" fmla="*/ 312 w 414"/>
                <a:gd name="T89" fmla="*/ 179 h 429"/>
                <a:gd name="T90" fmla="*/ 308 w 414"/>
                <a:gd name="T91" fmla="*/ 159 h 429"/>
                <a:gd name="T92" fmla="*/ 292 w 414"/>
                <a:gd name="T93" fmla="*/ 125 h 429"/>
                <a:gd name="T94" fmla="*/ 266 w 414"/>
                <a:gd name="T95" fmla="*/ 101 h 429"/>
                <a:gd name="T96" fmla="*/ 232 w 414"/>
                <a:gd name="T97" fmla="*/ 87 h 429"/>
                <a:gd name="T98" fmla="*/ 212 w 414"/>
                <a:gd name="T99" fmla="*/ 85 h 429"/>
                <a:gd name="T100" fmla="*/ 170 w 414"/>
                <a:gd name="T101" fmla="*/ 93 h 429"/>
                <a:gd name="T102" fmla="*/ 138 w 414"/>
                <a:gd name="T103" fmla="*/ 111 h 429"/>
                <a:gd name="T104" fmla="*/ 116 w 414"/>
                <a:gd name="T105" fmla="*/ 141 h 429"/>
                <a:gd name="T106" fmla="*/ 102 w 414"/>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29">
                  <a:moveTo>
                    <a:pt x="402" y="299"/>
                  </a:moveTo>
                  <a:lnTo>
                    <a:pt x="402" y="299"/>
                  </a:lnTo>
                  <a:lnTo>
                    <a:pt x="396" y="315"/>
                  </a:lnTo>
                  <a:lnTo>
                    <a:pt x="388" y="333"/>
                  </a:lnTo>
                  <a:lnTo>
                    <a:pt x="372" y="355"/>
                  </a:lnTo>
                  <a:lnTo>
                    <a:pt x="352" y="377"/>
                  </a:lnTo>
                  <a:lnTo>
                    <a:pt x="340" y="387"/>
                  </a:lnTo>
                  <a:lnTo>
                    <a:pt x="326" y="397"/>
                  </a:lnTo>
                  <a:lnTo>
                    <a:pt x="312" y="407"/>
                  </a:lnTo>
                  <a:lnTo>
                    <a:pt x="296" y="413"/>
                  </a:lnTo>
                  <a:lnTo>
                    <a:pt x="276" y="421"/>
                  </a:lnTo>
                  <a:lnTo>
                    <a:pt x="256" y="425"/>
                  </a:lnTo>
                  <a:lnTo>
                    <a:pt x="236" y="429"/>
                  </a:lnTo>
                  <a:lnTo>
                    <a:pt x="212" y="429"/>
                  </a:lnTo>
                  <a:lnTo>
                    <a:pt x="212" y="429"/>
                  </a:lnTo>
                  <a:lnTo>
                    <a:pt x="190" y="429"/>
                  </a:lnTo>
                  <a:lnTo>
                    <a:pt x="168" y="425"/>
                  </a:lnTo>
                  <a:lnTo>
                    <a:pt x="146" y="421"/>
                  </a:lnTo>
                  <a:lnTo>
                    <a:pt x="128" y="413"/>
                  </a:lnTo>
                  <a:lnTo>
                    <a:pt x="108" y="405"/>
                  </a:lnTo>
                  <a:lnTo>
                    <a:pt x="92" y="395"/>
                  </a:lnTo>
                  <a:lnTo>
                    <a:pt x="76" y="383"/>
                  </a:lnTo>
                  <a:lnTo>
                    <a:pt x="60" y="369"/>
                  </a:lnTo>
                  <a:lnTo>
                    <a:pt x="48" y="355"/>
                  </a:lnTo>
                  <a:lnTo>
                    <a:pt x="36" y="337"/>
                  </a:lnTo>
                  <a:lnTo>
                    <a:pt x="26" y="321"/>
                  </a:lnTo>
                  <a:lnTo>
                    <a:pt x="16" y="301"/>
                  </a:lnTo>
                  <a:lnTo>
                    <a:pt x="10" y="281"/>
                  </a:lnTo>
                  <a:lnTo>
                    <a:pt x="4" y="261"/>
                  </a:lnTo>
                  <a:lnTo>
                    <a:pt x="2" y="237"/>
                  </a:lnTo>
                  <a:lnTo>
                    <a:pt x="0" y="215"/>
                  </a:lnTo>
                  <a:lnTo>
                    <a:pt x="0" y="215"/>
                  </a:lnTo>
                  <a:lnTo>
                    <a:pt x="2" y="191"/>
                  </a:lnTo>
                  <a:lnTo>
                    <a:pt x="4" y="169"/>
                  </a:lnTo>
                  <a:lnTo>
                    <a:pt x="10" y="149"/>
                  </a:lnTo>
                  <a:lnTo>
                    <a:pt x="16" y="129"/>
                  </a:lnTo>
                  <a:lnTo>
                    <a:pt x="26" y="109"/>
                  </a:lnTo>
                  <a:lnTo>
                    <a:pt x="36" y="91"/>
                  </a:lnTo>
                  <a:lnTo>
                    <a:pt x="48" y="75"/>
                  </a:lnTo>
                  <a:lnTo>
                    <a:pt x="60" y="61"/>
                  </a:lnTo>
                  <a:lnTo>
                    <a:pt x="76" y="47"/>
                  </a:lnTo>
                  <a:lnTo>
                    <a:pt x="92" y="36"/>
                  </a:lnTo>
                  <a:lnTo>
                    <a:pt x="108" y="26"/>
                  </a:lnTo>
                  <a:lnTo>
                    <a:pt x="128" y="16"/>
                  </a:lnTo>
                  <a:lnTo>
                    <a:pt x="146" y="10"/>
                  </a:lnTo>
                  <a:lnTo>
                    <a:pt x="168" y="4"/>
                  </a:lnTo>
                  <a:lnTo>
                    <a:pt x="190" y="2"/>
                  </a:lnTo>
                  <a:lnTo>
                    <a:pt x="212" y="0"/>
                  </a:lnTo>
                  <a:lnTo>
                    <a:pt x="212" y="0"/>
                  </a:lnTo>
                  <a:lnTo>
                    <a:pt x="232" y="2"/>
                  </a:lnTo>
                  <a:lnTo>
                    <a:pt x="252" y="4"/>
                  </a:lnTo>
                  <a:lnTo>
                    <a:pt x="272" y="10"/>
                  </a:lnTo>
                  <a:lnTo>
                    <a:pt x="292" y="16"/>
                  </a:lnTo>
                  <a:lnTo>
                    <a:pt x="308" y="26"/>
                  </a:lnTo>
                  <a:lnTo>
                    <a:pt x="326" y="36"/>
                  </a:lnTo>
                  <a:lnTo>
                    <a:pt x="342" y="45"/>
                  </a:lnTo>
                  <a:lnTo>
                    <a:pt x="356" y="59"/>
                  </a:lnTo>
                  <a:lnTo>
                    <a:pt x="368" y="73"/>
                  </a:lnTo>
                  <a:lnTo>
                    <a:pt x="380" y="89"/>
                  </a:lnTo>
                  <a:lnTo>
                    <a:pt x="390" y="107"/>
                  </a:lnTo>
                  <a:lnTo>
                    <a:pt x="398" y="125"/>
                  </a:lnTo>
                  <a:lnTo>
                    <a:pt x="406" y="143"/>
                  </a:lnTo>
                  <a:lnTo>
                    <a:pt x="410" y="163"/>
                  </a:lnTo>
                  <a:lnTo>
                    <a:pt x="414" y="185"/>
                  </a:lnTo>
                  <a:lnTo>
                    <a:pt x="414" y="207"/>
                  </a:lnTo>
                  <a:lnTo>
                    <a:pt x="414" y="207"/>
                  </a:lnTo>
                  <a:lnTo>
                    <a:pt x="414" y="223"/>
                  </a:lnTo>
                  <a:lnTo>
                    <a:pt x="412" y="235"/>
                  </a:lnTo>
                  <a:lnTo>
                    <a:pt x="410" y="247"/>
                  </a:lnTo>
                  <a:lnTo>
                    <a:pt x="102" y="247"/>
                  </a:lnTo>
                  <a:lnTo>
                    <a:pt x="102" y="247"/>
                  </a:lnTo>
                  <a:lnTo>
                    <a:pt x="108" y="267"/>
                  </a:lnTo>
                  <a:lnTo>
                    <a:pt x="114" y="287"/>
                  </a:lnTo>
                  <a:lnTo>
                    <a:pt x="126" y="303"/>
                  </a:lnTo>
                  <a:lnTo>
                    <a:pt x="138" y="317"/>
                  </a:lnTo>
                  <a:lnTo>
                    <a:pt x="154" y="329"/>
                  </a:lnTo>
                  <a:lnTo>
                    <a:pt x="172" y="337"/>
                  </a:lnTo>
                  <a:lnTo>
                    <a:pt x="190" y="343"/>
                  </a:lnTo>
                  <a:lnTo>
                    <a:pt x="212" y="345"/>
                  </a:lnTo>
                  <a:lnTo>
                    <a:pt x="212" y="345"/>
                  </a:lnTo>
                  <a:lnTo>
                    <a:pt x="228" y="343"/>
                  </a:lnTo>
                  <a:lnTo>
                    <a:pt x="244" y="339"/>
                  </a:lnTo>
                  <a:lnTo>
                    <a:pt x="258" y="335"/>
                  </a:lnTo>
                  <a:lnTo>
                    <a:pt x="270" y="329"/>
                  </a:lnTo>
                  <a:lnTo>
                    <a:pt x="278" y="321"/>
                  </a:lnTo>
                  <a:lnTo>
                    <a:pt x="286" y="315"/>
                  </a:lnTo>
                  <a:lnTo>
                    <a:pt x="292" y="307"/>
                  </a:lnTo>
                  <a:lnTo>
                    <a:pt x="296" y="299"/>
                  </a:lnTo>
                  <a:lnTo>
                    <a:pt x="402" y="299"/>
                  </a:lnTo>
                  <a:close/>
                  <a:moveTo>
                    <a:pt x="312" y="179"/>
                  </a:moveTo>
                  <a:lnTo>
                    <a:pt x="312" y="179"/>
                  </a:lnTo>
                  <a:lnTo>
                    <a:pt x="308" y="159"/>
                  </a:lnTo>
                  <a:lnTo>
                    <a:pt x="302" y="141"/>
                  </a:lnTo>
                  <a:lnTo>
                    <a:pt x="292" y="125"/>
                  </a:lnTo>
                  <a:lnTo>
                    <a:pt x="280" y="111"/>
                  </a:lnTo>
                  <a:lnTo>
                    <a:pt x="266" y="101"/>
                  </a:lnTo>
                  <a:lnTo>
                    <a:pt x="250" y="93"/>
                  </a:lnTo>
                  <a:lnTo>
                    <a:pt x="232" y="87"/>
                  </a:lnTo>
                  <a:lnTo>
                    <a:pt x="212" y="85"/>
                  </a:lnTo>
                  <a:lnTo>
                    <a:pt x="212" y="85"/>
                  </a:lnTo>
                  <a:lnTo>
                    <a:pt x="190" y="87"/>
                  </a:lnTo>
                  <a:lnTo>
                    <a:pt x="170" y="93"/>
                  </a:lnTo>
                  <a:lnTo>
                    <a:pt x="154" y="101"/>
                  </a:lnTo>
                  <a:lnTo>
                    <a:pt x="138" y="111"/>
                  </a:lnTo>
                  <a:lnTo>
                    <a:pt x="126" y="125"/>
                  </a:lnTo>
                  <a:lnTo>
                    <a:pt x="116" y="141"/>
                  </a:lnTo>
                  <a:lnTo>
                    <a:pt x="108" y="159"/>
                  </a:lnTo>
                  <a:lnTo>
                    <a:pt x="102" y="179"/>
                  </a:lnTo>
                  <a:lnTo>
                    <a:pt x="312"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6" name="Freeform 14">
              <a:extLst>
                <a:ext uri="{FF2B5EF4-FFF2-40B4-BE49-F238E27FC236}">
                  <a16:creationId xmlns:a16="http://schemas.microsoft.com/office/drawing/2014/main" id="{930592A1-4F33-4F06-AFE1-9C0D395E4596}"/>
                </a:ext>
              </a:extLst>
            </p:cNvPr>
            <p:cNvSpPr>
              <a:spLocks/>
            </p:cNvSpPr>
            <p:nvPr userDrawn="1"/>
          </p:nvSpPr>
          <p:spPr bwMode="auto">
            <a:xfrm>
              <a:off x="17088020" y="4019241"/>
              <a:ext cx="411163" cy="912813"/>
            </a:xfrm>
            <a:custGeom>
              <a:avLst/>
              <a:gdLst>
                <a:gd name="T0" fmla="*/ 69 w 259"/>
                <a:gd name="T1" fmla="*/ 259 h 575"/>
                <a:gd name="T2" fmla="*/ 0 w 259"/>
                <a:gd name="T3" fmla="*/ 259 h 575"/>
                <a:gd name="T4" fmla="*/ 0 w 259"/>
                <a:gd name="T5" fmla="*/ 162 h 575"/>
                <a:gd name="T6" fmla="*/ 69 w 259"/>
                <a:gd name="T7" fmla="*/ 162 h 575"/>
                <a:gd name="T8" fmla="*/ 69 w 259"/>
                <a:gd name="T9" fmla="*/ 102 h 575"/>
                <a:gd name="T10" fmla="*/ 69 w 259"/>
                <a:gd name="T11" fmla="*/ 102 h 575"/>
                <a:gd name="T12" fmla="*/ 71 w 259"/>
                <a:gd name="T13" fmla="*/ 80 h 575"/>
                <a:gd name="T14" fmla="*/ 75 w 259"/>
                <a:gd name="T15" fmla="*/ 60 h 575"/>
                <a:gd name="T16" fmla="*/ 85 w 259"/>
                <a:gd name="T17" fmla="*/ 42 h 575"/>
                <a:gd name="T18" fmla="*/ 97 w 259"/>
                <a:gd name="T19" fmla="*/ 28 h 575"/>
                <a:gd name="T20" fmla="*/ 111 w 259"/>
                <a:gd name="T21" fmla="*/ 16 h 575"/>
                <a:gd name="T22" fmla="*/ 129 w 259"/>
                <a:gd name="T23" fmla="*/ 8 h 575"/>
                <a:gd name="T24" fmla="*/ 147 w 259"/>
                <a:gd name="T25" fmla="*/ 2 h 575"/>
                <a:gd name="T26" fmla="*/ 169 w 259"/>
                <a:gd name="T27" fmla="*/ 0 h 575"/>
                <a:gd name="T28" fmla="*/ 259 w 259"/>
                <a:gd name="T29" fmla="*/ 0 h 575"/>
                <a:gd name="T30" fmla="*/ 259 w 259"/>
                <a:gd name="T31" fmla="*/ 90 h 575"/>
                <a:gd name="T32" fmla="*/ 199 w 259"/>
                <a:gd name="T33" fmla="*/ 90 h 575"/>
                <a:gd name="T34" fmla="*/ 199 w 259"/>
                <a:gd name="T35" fmla="*/ 90 h 575"/>
                <a:gd name="T36" fmla="*/ 187 w 259"/>
                <a:gd name="T37" fmla="*/ 92 h 575"/>
                <a:gd name="T38" fmla="*/ 179 w 259"/>
                <a:gd name="T39" fmla="*/ 98 h 575"/>
                <a:gd name="T40" fmla="*/ 173 w 259"/>
                <a:gd name="T41" fmla="*/ 106 h 575"/>
                <a:gd name="T42" fmla="*/ 169 w 259"/>
                <a:gd name="T43" fmla="*/ 118 h 575"/>
                <a:gd name="T44" fmla="*/ 169 w 259"/>
                <a:gd name="T45" fmla="*/ 162 h 575"/>
                <a:gd name="T46" fmla="*/ 259 w 259"/>
                <a:gd name="T47" fmla="*/ 162 h 575"/>
                <a:gd name="T48" fmla="*/ 259 w 259"/>
                <a:gd name="T49" fmla="*/ 259 h 575"/>
                <a:gd name="T50" fmla="*/ 169 w 259"/>
                <a:gd name="T51" fmla="*/ 259 h 575"/>
                <a:gd name="T52" fmla="*/ 169 w 259"/>
                <a:gd name="T53" fmla="*/ 575 h 575"/>
                <a:gd name="T54" fmla="*/ 69 w 259"/>
                <a:gd name="T55" fmla="*/ 575 h 575"/>
                <a:gd name="T56" fmla="*/ 69 w 259"/>
                <a:gd name="T57" fmla="*/ 259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575">
                  <a:moveTo>
                    <a:pt x="69" y="259"/>
                  </a:moveTo>
                  <a:lnTo>
                    <a:pt x="0" y="259"/>
                  </a:lnTo>
                  <a:lnTo>
                    <a:pt x="0" y="162"/>
                  </a:lnTo>
                  <a:lnTo>
                    <a:pt x="69" y="162"/>
                  </a:lnTo>
                  <a:lnTo>
                    <a:pt x="69" y="102"/>
                  </a:lnTo>
                  <a:lnTo>
                    <a:pt x="69" y="102"/>
                  </a:lnTo>
                  <a:lnTo>
                    <a:pt x="71" y="80"/>
                  </a:lnTo>
                  <a:lnTo>
                    <a:pt x="75" y="60"/>
                  </a:lnTo>
                  <a:lnTo>
                    <a:pt x="85" y="42"/>
                  </a:lnTo>
                  <a:lnTo>
                    <a:pt x="97" y="28"/>
                  </a:lnTo>
                  <a:lnTo>
                    <a:pt x="111" y="16"/>
                  </a:lnTo>
                  <a:lnTo>
                    <a:pt x="129" y="8"/>
                  </a:lnTo>
                  <a:lnTo>
                    <a:pt x="147" y="2"/>
                  </a:lnTo>
                  <a:lnTo>
                    <a:pt x="169" y="0"/>
                  </a:lnTo>
                  <a:lnTo>
                    <a:pt x="259" y="0"/>
                  </a:lnTo>
                  <a:lnTo>
                    <a:pt x="259" y="90"/>
                  </a:lnTo>
                  <a:lnTo>
                    <a:pt x="199" y="90"/>
                  </a:lnTo>
                  <a:lnTo>
                    <a:pt x="199" y="90"/>
                  </a:lnTo>
                  <a:lnTo>
                    <a:pt x="187" y="92"/>
                  </a:lnTo>
                  <a:lnTo>
                    <a:pt x="179" y="98"/>
                  </a:lnTo>
                  <a:lnTo>
                    <a:pt x="173" y="106"/>
                  </a:lnTo>
                  <a:lnTo>
                    <a:pt x="169" y="118"/>
                  </a:lnTo>
                  <a:lnTo>
                    <a:pt x="169" y="162"/>
                  </a:lnTo>
                  <a:lnTo>
                    <a:pt x="259" y="162"/>
                  </a:lnTo>
                  <a:lnTo>
                    <a:pt x="259" y="259"/>
                  </a:lnTo>
                  <a:lnTo>
                    <a:pt x="169" y="259"/>
                  </a:lnTo>
                  <a:lnTo>
                    <a:pt x="169" y="575"/>
                  </a:lnTo>
                  <a:lnTo>
                    <a:pt x="69" y="575"/>
                  </a:lnTo>
                  <a:lnTo>
                    <a:pt x="69"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7" name="Freeform 15">
              <a:extLst>
                <a:ext uri="{FF2B5EF4-FFF2-40B4-BE49-F238E27FC236}">
                  <a16:creationId xmlns:a16="http://schemas.microsoft.com/office/drawing/2014/main" id="{B52DFCE3-4C30-49DE-84F4-A0D36B6AC757}"/>
                </a:ext>
              </a:extLst>
            </p:cNvPr>
            <p:cNvSpPr>
              <a:spLocks noEditPoints="1"/>
            </p:cNvSpPr>
            <p:nvPr userDrawn="1"/>
          </p:nvSpPr>
          <p:spPr bwMode="auto">
            <a:xfrm>
              <a:off x="17524583" y="4263716"/>
              <a:ext cx="669925" cy="681038"/>
            </a:xfrm>
            <a:custGeom>
              <a:avLst/>
              <a:gdLst>
                <a:gd name="T0" fmla="*/ 422 w 422"/>
                <a:gd name="T1" fmla="*/ 215 h 429"/>
                <a:gd name="T2" fmla="*/ 418 w 422"/>
                <a:gd name="T3" fmla="*/ 261 h 429"/>
                <a:gd name="T4" fmla="*/ 406 w 422"/>
                <a:gd name="T5" fmla="*/ 301 h 429"/>
                <a:gd name="T6" fmla="*/ 386 w 422"/>
                <a:gd name="T7" fmla="*/ 337 h 429"/>
                <a:gd name="T8" fmla="*/ 362 w 422"/>
                <a:gd name="T9" fmla="*/ 369 h 429"/>
                <a:gd name="T10" fmla="*/ 330 w 422"/>
                <a:gd name="T11" fmla="*/ 395 h 429"/>
                <a:gd name="T12" fmla="*/ 294 w 422"/>
                <a:gd name="T13" fmla="*/ 413 h 429"/>
                <a:gd name="T14" fmla="*/ 254 w 422"/>
                <a:gd name="T15" fmla="*/ 425 h 429"/>
                <a:gd name="T16" fmla="*/ 210 w 422"/>
                <a:gd name="T17" fmla="*/ 429 h 429"/>
                <a:gd name="T18" fmla="*/ 188 w 422"/>
                <a:gd name="T19" fmla="*/ 429 h 429"/>
                <a:gd name="T20" fmla="*/ 146 w 422"/>
                <a:gd name="T21" fmla="*/ 421 h 429"/>
                <a:gd name="T22" fmla="*/ 108 w 422"/>
                <a:gd name="T23" fmla="*/ 405 h 429"/>
                <a:gd name="T24" fmla="*/ 74 w 422"/>
                <a:gd name="T25" fmla="*/ 383 h 429"/>
                <a:gd name="T26" fmla="*/ 46 w 422"/>
                <a:gd name="T27" fmla="*/ 355 h 429"/>
                <a:gd name="T28" fmla="*/ 24 w 422"/>
                <a:gd name="T29" fmla="*/ 321 h 429"/>
                <a:gd name="T30" fmla="*/ 8 w 422"/>
                <a:gd name="T31" fmla="*/ 281 h 429"/>
                <a:gd name="T32" fmla="*/ 0 w 422"/>
                <a:gd name="T33" fmla="*/ 237 h 429"/>
                <a:gd name="T34" fmla="*/ 0 w 422"/>
                <a:gd name="T35" fmla="*/ 215 h 429"/>
                <a:gd name="T36" fmla="*/ 4 w 422"/>
                <a:gd name="T37" fmla="*/ 169 h 429"/>
                <a:gd name="T38" fmla="*/ 16 w 422"/>
                <a:gd name="T39" fmla="*/ 129 h 429"/>
                <a:gd name="T40" fmla="*/ 34 w 422"/>
                <a:gd name="T41" fmla="*/ 91 h 429"/>
                <a:gd name="T42" fmla="*/ 60 w 422"/>
                <a:gd name="T43" fmla="*/ 61 h 429"/>
                <a:gd name="T44" fmla="*/ 90 w 422"/>
                <a:gd name="T45" fmla="*/ 36 h 429"/>
                <a:gd name="T46" fmla="*/ 126 w 422"/>
                <a:gd name="T47" fmla="*/ 16 h 429"/>
                <a:gd name="T48" fmla="*/ 166 w 422"/>
                <a:gd name="T49" fmla="*/ 4 h 429"/>
                <a:gd name="T50" fmla="*/ 210 w 422"/>
                <a:gd name="T51" fmla="*/ 0 h 429"/>
                <a:gd name="T52" fmla="*/ 232 w 422"/>
                <a:gd name="T53" fmla="*/ 2 h 429"/>
                <a:gd name="T54" fmla="*/ 274 w 422"/>
                <a:gd name="T55" fmla="*/ 10 h 429"/>
                <a:gd name="T56" fmla="*/ 314 w 422"/>
                <a:gd name="T57" fmla="*/ 26 h 429"/>
                <a:gd name="T58" fmla="*/ 346 w 422"/>
                <a:gd name="T59" fmla="*/ 47 h 429"/>
                <a:gd name="T60" fmla="*/ 374 w 422"/>
                <a:gd name="T61" fmla="*/ 75 h 429"/>
                <a:gd name="T62" fmla="*/ 396 w 422"/>
                <a:gd name="T63" fmla="*/ 109 h 429"/>
                <a:gd name="T64" fmla="*/ 412 w 422"/>
                <a:gd name="T65" fmla="*/ 149 h 429"/>
                <a:gd name="T66" fmla="*/ 420 w 422"/>
                <a:gd name="T67" fmla="*/ 191 h 429"/>
                <a:gd name="T68" fmla="*/ 422 w 422"/>
                <a:gd name="T69" fmla="*/ 215 h 429"/>
                <a:gd name="T70" fmla="*/ 320 w 422"/>
                <a:gd name="T71" fmla="*/ 215 h 429"/>
                <a:gd name="T72" fmla="*/ 312 w 422"/>
                <a:gd name="T73" fmla="*/ 165 h 429"/>
                <a:gd name="T74" fmla="*/ 288 w 422"/>
                <a:gd name="T75" fmla="*/ 127 h 429"/>
                <a:gd name="T76" fmla="*/ 252 w 422"/>
                <a:gd name="T77" fmla="*/ 101 h 429"/>
                <a:gd name="T78" fmla="*/ 210 w 422"/>
                <a:gd name="T79" fmla="*/ 93 h 429"/>
                <a:gd name="T80" fmla="*/ 188 w 422"/>
                <a:gd name="T81" fmla="*/ 95 h 429"/>
                <a:gd name="T82" fmla="*/ 148 w 422"/>
                <a:gd name="T83" fmla="*/ 113 h 429"/>
                <a:gd name="T84" fmla="*/ 120 w 422"/>
                <a:gd name="T85" fmla="*/ 145 h 429"/>
                <a:gd name="T86" fmla="*/ 102 w 422"/>
                <a:gd name="T87" fmla="*/ 189 h 429"/>
                <a:gd name="T88" fmla="*/ 100 w 422"/>
                <a:gd name="T89" fmla="*/ 215 h 429"/>
                <a:gd name="T90" fmla="*/ 110 w 422"/>
                <a:gd name="T91" fmla="*/ 265 h 429"/>
                <a:gd name="T92" fmla="*/ 132 w 422"/>
                <a:gd name="T93" fmla="*/ 303 h 429"/>
                <a:gd name="T94" fmla="*/ 168 w 422"/>
                <a:gd name="T95" fmla="*/ 327 h 429"/>
                <a:gd name="T96" fmla="*/ 210 w 422"/>
                <a:gd name="T97" fmla="*/ 337 h 429"/>
                <a:gd name="T98" fmla="*/ 232 w 422"/>
                <a:gd name="T99" fmla="*/ 335 h 429"/>
                <a:gd name="T100" fmla="*/ 272 w 422"/>
                <a:gd name="T101" fmla="*/ 317 h 429"/>
                <a:gd name="T102" fmla="*/ 302 w 422"/>
                <a:gd name="T103" fmla="*/ 285 h 429"/>
                <a:gd name="T104" fmla="*/ 318 w 422"/>
                <a:gd name="T105" fmla="*/ 241 h 429"/>
                <a:gd name="T106" fmla="*/ 320 w 422"/>
                <a:gd name="T107" fmla="*/ 21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2" h="429">
                  <a:moveTo>
                    <a:pt x="422" y="215"/>
                  </a:moveTo>
                  <a:lnTo>
                    <a:pt x="422" y="215"/>
                  </a:lnTo>
                  <a:lnTo>
                    <a:pt x="420" y="237"/>
                  </a:lnTo>
                  <a:lnTo>
                    <a:pt x="418" y="261"/>
                  </a:lnTo>
                  <a:lnTo>
                    <a:pt x="412" y="281"/>
                  </a:lnTo>
                  <a:lnTo>
                    <a:pt x="406" y="301"/>
                  </a:lnTo>
                  <a:lnTo>
                    <a:pt x="396" y="321"/>
                  </a:lnTo>
                  <a:lnTo>
                    <a:pt x="386" y="337"/>
                  </a:lnTo>
                  <a:lnTo>
                    <a:pt x="374" y="355"/>
                  </a:lnTo>
                  <a:lnTo>
                    <a:pt x="362" y="369"/>
                  </a:lnTo>
                  <a:lnTo>
                    <a:pt x="346" y="383"/>
                  </a:lnTo>
                  <a:lnTo>
                    <a:pt x="330" y="395"/>
                  </a:lnTo>
                  <a:lnTo>
                    <a:pt x="314" y="405"/>
                  </a:lnTo>
                  <a:lnTo>
                    <a:pt x="294" y="413"/>
                  </a:lnTo>
                  <a:lnTo>
                    <a:pt x="274" y="421"/>
                  </a:lnTo>
                  <a:lnTo>
                    <a:pt x="254" y="425"/>
                  </a:lnTo>
                  <a:lnTo>
                    <a:pt x="232" y="429"/>
                  </a:lnTo>
                  <a:lnTo>
                    <a:pt x="210" y="429"/>
                  </a:lnTo>
                  <a:lnTo>
                    <a:pt x="210" y="429"/>
                  </a:lnTo>
                  <a:lnTo>
                    <a:pt x="188" y="429"/>
                  </a:lnTo>
                  <a:lnTo>
                    <a:pt x="166" y="425"/>
                  </a:lnTo>
                  <a:lnTo>
                    <a:pt x="146" y="421"/>
                  </a:lnTo>
                  <a:lnTo>
                    <a:pt x="126" y="413"/>
                  </a:lnTo>
                  <a:lnTo>
                    <a:pt x="108" y="405"/>
                  </a:lnTo>
                  <a:lnTo>
                    <a:pt x="90" y="395"/>
                  </a:lnTo>
                  <a:lnTo>
                    <a:pt x="74" y="383"/>
                  </a:lnTo>
                  <a:lnTo>
                    <a:pt x="60" y="369"/>
                  </a:lnTo>
                  <a:lnTo>
                    <a:pt x="46" y="355"/>
                  </a:lnTo>
                  <a:lnTo>
                    <a:pt x="34" y="337"/>
                  </a:lnTo>
                  <a:lnTo>
                    <a:pt x="24" y="321"/>
                  </a:lnTo>
                  <a:lnTo>
                    <a:pt x="16" y="301"/>
                  </a:lnTo>
                  <a:lnTo>
                    <a:pt x="8" y="281"/>
                  </a:lnTo>
                  <a:lnTo>
                    <a:pt x="4" y="261"/>
                  </a:lnTo>
                  <a:lnTo>
                    <a:pt x="0" y="237"/>
                  </a:lnTo>
                  <a:lnTo>
                    <a:pt x="0" y="215"/>
                  </a:lnTo>
                  <a:lnTo>
                    <a:pt x="0" y="215"/>
                  </a:lnTo>
                  <a:lnTo>
                    <a:pt x="0" y="191"/>
                  </a:lnTo>
                  <a:lnTo>
                    <a:pt x="4" y="169"/>
                  </a:lnTo>
                  <a:lnTo>
                    <a:pt x="8" y="149"/>
                  </a:lnTo>
                  <a:lnTo>
                    <a:pt x="16" y="129"/>
                  </a:lnTo>
                  <a:lnTo>
                    <a:pt x="24" y="109"/>
                  </a:lnTo>
                  <a:lnTo>
                    <a:pt x="34" y="91"/>
                  </a:lnTo>
                  <a:lnTo>
                    <a:pt x="46" y="75"/>
                  </a:lnTo>
                  <a:lnTo>
                    <a:pt x="60" y="61"/>
                  </a:lnTo>
                  <a:lnTo>
                    <a:pt x="74" y="47"/>
                  </a:lnTo>
                  <a:lnTo>
                    <a:pt x="90" y="36"/>
                  </a:lnTo>
                  <a:lnTo>
                    <a:pt x="108" y="26"/>
                  </a:lnTo>
                  <a:lnTo>
                    <a:pt x="126" y="16"/>
                  </a:lnTo>
                  <a:lnTo>
                    <a:pt x="146" y="10"/>
                  </a:lnTo>
                  <a:lnTo>
                    <a:pt x="166" y="4"/>
                  </a:lnTo>
                  <a:lnTo>
                    <a:pt x="188" y="2"/>
                  </a:lnTo>
                  <a:lnTo>
                    <a:pt x="210" y="0"/>
                  </a:lnTo>
                  <a:lnTo>
                    <a:pt x="210" y="0"/>
                  </a:lnTo>
                  <a:lnTo>
                    <a:pt x="232" y="2"/>
                  </a:lnTo>
                  <a:lnTo>
                    <a:pt x="254" y="4"/>
                  </a:lnTo>
                  <a:lnTo>
                    <a:pt x="274" y="10"/>
                  </a:lnTo>
                  <a:lnTo>
                    <a:pt x="294" y="16"/>
                  </a:lnTo>
                  <a:lnTo>
                    <a:pt x="314" y="26"/>
                  </a:lnTo>
                  <a:lnTo>
                    <a:pt x="330" y="36"/>
                  </a:lnTo>
                  <a:lnTo>
                    <a:pt x="346" y="47"/>
                  </a:lnTo>
                  <a:lnTo>
                    <a:pt x="362" y="61"/>
                  </a:lnTo>
                  <a:lnTo>
                    <a:pt x="374" y="75"/>
                  </a:lnTo>
                  <a:lnTo>
                    <a:pt x="386" y="91"/>
                  </a:lnTo>
                  <a:lnTo>
                    <a:pt x="396" y="109"/>
                  </a:lnTo>
                  <a:lnTo>
                    <a:pt x="406" y="129"/>
                  </a:lnTo>
                  <a:lnTo>
                    <a:pt x="412" y="149"/>
                  </a:lnTo>
                  <a:lnTo>
                    <a:pt x="418" y="169"/>
                  </a:lnTo>
                  <a:lnTo>
                    <a:pt x="420" y="191"/>
                  </a:lnTo>
                  <a:lnTo>
                    <a:pt x="422" y="215"/>
                  </a:lnTo>
                  <a:lnTo>
                    <a:pt x="422" y="215"/>
                  </a:lnTo>
                  <a:close/>
                  <a:moveTo>
                    <a:pt x="320" y="215"/>
                  </a:moveTo>
                  <a:lnTo>
                    <a:pt x="320" y="215"/>
                  </a:lnTo>
                  <a:lnTo>
                    <a:pt x="318" y="189"/>
                  </a:lnTo>
                  <a:lnTo>
                    <a:pt x="312" y="165"/>
                  </a:lnTo>
                  <a:lnTo>
                    <a:pt x="302" y="145"/>
                  </a:lnTo>
                  <a:lnTo>
                    <a:pt x="288" y="127"/>
                  </a:lnTo>
                  <a:lnTo>
                    <a:pt x="272" y="113"/>
                  </a:lnTo>
                  <a:lnTo>
                    <a:pt x="252" y="101"/>
                  </a:lnTo>
                  <a:lnTo>
                    <a:pt x="232" y="95"/>
                  </a:lnTo>
                  <a:lnTo>
                    <a:pt x="210" y="93"/>
                  </a:lnTo>
                  <a:lnTo>
                    <a:pt x="210" y="93"/>
                  </a:lnTo>
                  <a:lnTo>
                    <a:pt x="188" y="95"/>
                  </a:lnTo>
                  <a:lnTo>
                    <a:pt x="168" y="101"/>
                  </a:lnTo>
                  <a:lnTo>
                    <a:pt x="148" y="113"/>
                  </a:lnTo>
                  <a:lnTo>
                    <a:pt x="132" y="127"/>
                  </a:lnTo>
                  <a:lnTo>
                    <a:pt x="120" y="145"/>
                  </a:lnTo>
                  <a:lnTo>
                    <a:pt x="110" y="165"/>
                  </a:lnTo>
                  <a:lnTo>
                    <a:pt x="102" y="189"/>
                  </a:lnTo>
                  <a:lnTo>
                    <a:pt x="100" y="215"/>
                  </a:lnTo>
                  <a:lnTo>
                    <a:pt x="100" y="215"/>
                  </a:lnTo>
                  <a:lnTo>
                    <a:pt x="102" y="241"/>
                  </a:lnTo>
                  <a:lnTo>
                    <a:pt x="110" y="265"/>
                  </a:lnTo>
                  <a:lnTo>
                    <a:pt x="120" y="285"/>
                  </a:lnTo>
                  <a:lnTo>
                    <a:pt x="132" y="303"/>
                  </a:lnTo>
                  <a:lnTo>
                    <a:pt x="148" y="317"/>
                  </a:lnTo>
                  <a:lnTo>
                    <a:pt x="168" y="327"/>
                  </a:lnTo>
                  <a:lnTo>
                    <a:pt x="188" y="335"/>
                  </a:lnTo>
                  <a:lnTo>
                    <a:pt x="210" y="337"/>
                  </a:lnTo>
                  <a:lnTo>
                    <a:pt x="210" y="337"/>
                  </a:lnTo>
                  <a:lnTo>
                    <a:pt x="232" y="335"/>
                  </a:lnTo>
                  <a:lnTo>
                    <a:pt x="252" y="327"/>
                  </a:lnTo>
                  <a:lnTo>
                    <a:pt x="272" y="317"/>
                  </a:lnTo>
                  <a:lnTo>
                    <a:pt x="288" y="303"/>
                  </a:lnTo>
                  <a:lnTo>
                    <a:pt x="302" y="285"/>
                  </a:lnTo>
                  <a:lnTo>
                    <a:pt x="312" y="265"/>
                  </a:lnTo>
                  <a:lnTo>
                    <a:pt x="318" y="241"/>
                  </a:lnTo>
                  <a:lnTo>
                    <a:pt x="320" y="215"/>
                  </a:lnTo>
                  <a:lnTo>
                    <a:pt x="320"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8" name="Freeform 16">
              <a:extLst>
                <a:ext uri="{FF2B5EF4-FFF2-40B4-BE49-F238E27FC236}">
                  <a16:creationId xmlns:a16="http://schemas.microsoft.com/office/drawing/2014/main" id="{65BFD84D-36E7-4982-B166-BCA7952FF731}"/>
                </a:ext>
              </a:extLst>
            </p:cNvPr>
            <p:cNvSpPr>
              <a:spLocks/>
            </p:cNvSpPr>
            <p:nvPr userDrawn="1"/>
          </p:nvSpPr>
          <p:spPr bwMode="auto">
            <a:xfrm>
              <a:off x="18289758" y="4263716"/>
              <a:ext cx="606425" cy="668338"/>
            </a:xfrm>
            <a:custGeom>
              <a:avLst/>
              <a:gdLst>
                <a:gd name="T0" fmla="*/ 0 w 382"/>
                <a:gd name="T1" fmla="*/ 8 h 421"/>
                <a:gd name="T2" fmla="*/ 94 w 382"/>
                <a:gd name="T3" fmla="*/ 8 h 421"/>
                <a:gd name="T4" fmla="*/ 102 w 382"/>
                <a:gd name="T5" fmla="*/ 49 h 421"/>
                <a:gd name="T6" fmla="*/ 106 w 382"/>
                <a:gd name="T7" fmla="*/ 49 h 421"/>
                <a:gd name="T8" fmla="*/ 106 w 382"/>
                <a:gd name="T9" fmla="*/ 49 h 421"/>
                <a:gd name="T10" fmla="*/ 118 w 382"/>
                <a:gd name="T11" fmla="*/ 36 h 421"/>
                <a:gd name="T12" fmla="*/ 132 w 382"/>
                <a:gd name="T13" fmla="*/ 26 h 421"/>
                <a:gd name="T14" fmla="*/ 132 w 382"/>
                <a:gd name="T15" fmla="*/ 26 h 421"/>
                <a:gd name="T16" fmla="*/ 148 w 382"/>
                <a:gd name="T17" fmla="*/ 16 h 421"/>
                <a:gd name="T18" fmla="*/ 168 w 382"/>
                <a:gd name="T19" fmla="*/ 8 h 421"/>
                <a:gd name="T20" fmla="*/ 192 w 382"/>
                <a:gd name="T21" fmla="*/ 2 h 421"/>
                <a:gd name="T22" fmla="*/ 218 w 382"/>
                <a:gd name="T23" fmla="*/ 0 h 421"/>
                <a:gd name="T24" fmla="*/ 218 w 382"/>
                <a:gd name="T25" fmla="*/ 0 h 421"/>
                <a:gd name="T26" fmla="*/ 236 w 382"/>
                <a:gd name="T27" fmla="*/ 2 h 421"/>
                <a:gd name="T28" fmla="*/ 252 w 382"/>
                <a:gd name="T29" fmla="*/ 4 h 421"/>
                <a:gd name="T30" fmla="*/ 268 w 382"/>
                <a:gd name="T31" fmla="*/ 8 h 421"/>
                <a:gd name="T32" fmla="*/ 284 w 382"/>
                <a:gd name="T33" fmla="*/ 14 h 421"/>
                <a:gd name="T34" fmla="*/ 298 w 382"/>
                <a:gd name="T35" fmla="*/ 20 h 421"/>
                <a:gd name="T36" fmla="*/ 312 w 382"/>
                <a:gd name="T37" fmla="*/ 28 h 421"/>
                <a:gd name="T38" fmla="*/ 324 w 382"/>
                <a:gd name="T39" fmla="*/ 38 h 421"/>
                <a:gd name="T40" fmla="*/ 334 w 382"/>
                <a:gd name="T41" fmla="*/ 47 h 421"/>
                <a:gd name="T42" fmla="*/ 346 w 382"/>
                <a:gd name="T43" fmla="*/ 59 h 421"/>
                <a:gd name="T44" fmla="*/ 354 w 382"/>
                <a:gd name="T45" fmla="*/ 73 h 421"/>
                <a:gd name="T46" fmla="*/ 362 w 382"/>
                <a:gd name="T47" fmla="*/ 87 h 421"/>
                <a:gd name="T48" fmla="*/ 368 w 382"/>
                <a:gd name="T49" fmla="*/ 103 h 421"/>
                <a:gd name="T50" fmla="*/ 374 w 382"/>
                <a:gd name="T51" fmla="*/ 119 h 421"/>
                <a:gd name="T52" fmla="*/ 378 w 382"/>
                <a:gd name="T53" fmla="*/ 137 h 421"/>
                <a:gd name="T54" fmla="*/ 380 w 382"/>
                <a:gd name="T55" fmla="*/ 155 h 421"/>
                <a:gd name="T56" fmla="*/ 382 w 382"/>
                <a:gd name="T57" fmla="*/ 175 h 421"/>
                <a:gd name="T58" fmla="*/ 382 w 382"/>
                <a:gd name="T59" fmla="*/ 421 h 421"/>
                <a:gd name="T60" fmla="*/ 280 w 382"/>
                <a:gd name="T61" fmla="*/ 421 h 421"/>
                <a:gd name="T62" fmla="*/ 280 w 382"/>
                <a:gd name="T63" fmla="*/ 183 h 421"/>
                <a:gd name="T64" fmla="*/ 280 w 382"/>
                <a:gd name="T65" fmla="*/ 183 h 421"/>
                <a:gd name="T66" fmla="*/ 278 w 382"/>
                <a:gd name="T67" fmla="*/ 163 h 421"/>
                <a:gd name="T68" fmla="*/ 274 w 382"/>
                <a:gd name="T69" fmla="*/ 147 h 421"/>
                <a:gd name="T70" fmla="*/ 266 w 382"/>
                <a:gd name="T71" fmla="*/ 131 h 421"/>
                <a:gd name="T72" fmla="*/ 254 w 382"/>
                <a:gd name="T73" fmla="*/ 117 h 421"/>
                <a:gd name="T74" fmla="*/ 242 w 382"/>
                <a:gd name="T75" fmla="*/ 107 h 421"/>
                <a:gd name="T76" fmla="*/ 226 w 382"/>
                <a:gd name="T77" fmla="*/ 99 h 421"/>
                <a:gd name="T78" fmla="*/ 210 w 382"/>
                <a:gd name="T79" fmla="*/ 95 h 421"/>
                <a:gd name="T80" fmla="*/ 190 w 382"/>
                <a:gd name="T81" fmla="*/ 93 h 421"/>
                <a:gd name="T82" fmla="*/ 190 w 382"/>
                <a:gd name="T83" fmla="*/ 93 h 421"/>
                <a:gd name="T84" fmla="*/ 172 w 382"/>
                <a:gd name="T85" fmla="*/ 95 h 421"/>
                <a:gd name="T86" fmla="*/ 154 w 382"/>
                <a:gd name="T87" fmla="*/ 99 h 421"/>
                <a:gd name="T88" fmla="*/ 140 w 382"/>
                <a:gd name="T89" fmla="*/ 107 h 421"/>
                <a:gd name="T90" fmla="*/ 126 w 382"/>
                <a:gd name="T91" fmla="*/ 117 h 421"/>
                <a:gd name="T92" fmla="*/ 116 w 382"/>
                <a:gd name="T93" fmla="*/ 131 h 421"/>
                <a:gd name="T94" fmla="*/ 108 w 382"/>
                <a:gd name="T95" fmla="*/ 147 h 421"/>
                <a:gd name="T96" fmla="*/ 102 w 382"/>
                <a:gd name="T97" fmla="*/ 163 h 421"/>
                <a:gd name="T98" fmla="*/ 102 w 382"/>
                <a:gd name="T99" fmla="*/ 183 h 421"/>
                <a:gd name="T100" fmla="*/ 102 w 382"/>
                <a:gd name="T101" fmla="*/ 421 h 421"/>
                <a:gd name="T102" fmla="*/ 0 w 382"/>
                <a:gd name="T103" fmla="*/ 421 h 421"/>
                <a:gd name="T104" fmla="*/ 0 w 382"/>
                <a:gd name="T105" fmla="*/ 8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2" h="421">
                  <a:moveTo>
                    <a:pt x="0" y="8"/>
                  </a:moveTo>
                  <a:lnTo>
                    <a:pt x="94" y="8"/>
                  </a:lnTo>
                  <a:lnTo>
                    <a:pt x="102" y="49"/>
                  </a:lnTo>
                  <a:lnTo>
                    <a:pt x="106" y="49"/>
                  </a:lnTo>
                  <a:lnTo>
                    <a:pt x="106" y="49"/>
                  </a:lnTo>
                  <a:lnTo>
                    <a:pt x="118" y="36"/>
                  </a:lnTo>
                  <a:lnTo>
                    <a:pt x="132" y="26"/>
                  </a:lnTo>
                  <a:lnTo>
                    <a:pt x="132" y="26"/>
                  </a:lnTo>
                  <a:lnTo>
                    <a:pt x="148" y="16"/>
                  </a:lnTo>
                  <a:lnTo>
                    <a:pt x="168" y="8"/>
                  </a:lnTo>
                  <a:lnTo>
                    <a:pt x="192" y="2"/>
                  </a:lnTo>
                  <a:lnTo>
                    <a:pt x="218" y="0"/>
                  </a:lnTo>
                  <a:lnTo>
                    <a:pt x="218" y="0"/>
                  </a:lnTo>
                  <a:lnTo>
                    <a:pt x="236" y="2"/>
                  </a:lnTo>
                  <a:lnTo>
                    <a:pt x="252" y="4"/>
                  </a:lnTo>
                  <a:lnTo>
                    <a:pt x="268" y="8"/>
                  </a:lnTo>
                  <a:lnTo>
                    <a:pt x="284" y="14"/>
                  </a:lnTo>
                  <a:lnTo>
                    <a:pt x="298" y="20"/>
                  </a:lnTo>
                  <a:lnTo>
                    <a:pt x="312" y="28"/>
                  </a:lnTo>
                  <a:lnTo>
                    <a:pt x="324" y="38"/>
                  </a:lnTo>
                  <a:lnTo>
                    <a:pt x="334" y="47"/>
                  </a:lnTo>
                  <a:lnTo>
                    <a:pt x="346" y="59"/>
                  </a:lnTo>
                  <a:lnTo>
                    <a:pt x="354" y="73"/>
                  </a:lnTo>
                  <a:lnTo>
                    <a:pt x="362" y="87"/>
                  </a:lnTo>
                  <a:lnTo>
                    <a:pt x="368" y="103"/>
                  </a:lnTo>
                  <a:lnTo>
                    <a:pt x="374" y="119"/>
                  </a:lnTo>
                  <a:lnTo>
                    <a:pt x="378" y="137"/>
                  </a:lnTo>
                  <a:lnTo>
                    <a:pt x="380" y="155"/>
                  </a:lnTo>
                  <a:lnTo>
                    <a:pt x="382" y="175"/>
                  </a:lnTo>
                  <a:lnTo>
                    <a:pt x="382" y="421"/>
                  </a:lnTo>
                  <a:lnTo>
                    <a:pt x="280" y="421"/>
                  </a:lnTo>
                  <a:lnTo>
                    <a:pt x="280" y="183"/>
                  </a:lnTo>
                  <a:lnTo>
                    <a:pt x="280" y="183"/>
                  </a:lnTo>
                  <a:lnTo>
                    <a:pt x="278" y="163"/>
                  </a:lnTo>
                  <a:lnTo>
                    <a:pt x="274" y="147"/>
                  </a:lnTo>
                  <a:lnTo>
                    <a:pt x="266" y="131"/>
                  </a:lnTo>
                  <a:lnTo>
                    <a:pt x="254" y="117"/>
                  </a:lnTo>
                  <a:lnTo>
                    <a:pt x="242" y="107"/>
                  </a:lnTo>
                  <a:lnTo>
                    <a:pt x="226" y="99"/>
                  </a:lnTo>
                  <a:lnTo>
                    <a:pt x="210" y="95"/>
                  </a:lnTo>
                  <a:lnTo>
                    <a:pt x="190" y="93"/>
                  </a:lnTo>
                  <a:lnTo>
                    <a:pt x="190" y="93"/>
                  </a:lnTo>
                  <a:lnTo>
                    <a:pt x="172" y="95"/>
                  </a:lnTo>
                  <a:lnTo>
                    <a:pt x="154" y="99"/>
                  </a:lnTo>
                  <a:lnTo>
                    <a:pt x="140" y="107"/>
                  </a:lnTo>
                  <a:lnTo>
                    <a:pt x="126" y="117"/>
                  </a:lnTo>
                  <a:lnTo>
                    <a:pt x="116" y="131"/>
                  </a:lnTo>
                  <a:lnTo>
                    <a:pt x="108" y="147"/>
                  </a:lnTo>
                  <a:lnTo>
                    <a:pt x="102" y="163"/>
                  </a:lnTo>
                  <a:lnTo>
                    <a:pt x="102" y="183"/>
                  </a:lnTo>
                  <a:lnTo>
                    <a:pt x="102" y="421"/>
                  </a:lnTo>
                  <a:lnTo>
                    <a:pt x="0" y="421"/>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9" name="Freeform 17">
              <a:extLst>
                <a:ext uri="{FF2B5EF4-FFF2-40B4-BE49-F238E27FC236}">
                  <a16:creationId xmlns:a16="http://schemas.microsoft.com/office/drawing/2014/main" id="{7A1D4C88-CA84-4B58-97AE-679D77E48E0E}"/>
                </a:ext>
              </a:extLst>
            </p:cNvPr>
            <p:cNvSpPr>
              <a:spLocks/>
            </p:cNvSpPr>
            <p:nvPr userDrawn="1"/>
          </p:nvSpPr>
          <p:spPr bwMode="auto">
            <a:xfrm>
              <a:off x="19272420" y="4263716"/>
              <a:ext cx="644525" cy="681038"/>
            </a:xfrm>
            <a:custGeom>
              <a:avLst/>
              <a:gdLst>
                <a:gd name="T0" fmla="*/ 406 w 406"/>
                <a:gd name="T1" fmla="*/ 267 h 429"/>
                <a:gd name="T2" fmla="*/ 388 w 406"/>
                <a:gd name="T3" fmla="*/ 321 h 429"/>
                <a:gd name="T4" fmla="*/ 364 w 406"/>
                <a:gd name="T5" fmla="*/ 361 h 429"/>
                <a:gd name="T6" fmla="*/ 340 w 406"/>
                <a:gd name="T7" fmla="*/ 385 h 429"/>
                <a:gd name="T8" fmla="*/ 312 w 406"/>
                <a:gd name="T9" fmla="*/ 405 h 429"/>
                <a:gd name="T10" fmla="*/ 278 w 406"/>
                <a:gd name="T11" fmla="*/ 421 h 429"/>
                <a:gd name="T12" fmla="*/ 236 w 406"/>
                <a:gd name="T13" fmla="*/ 429 h 429"/>
                <a:gd name="T14" fmla="*/ 212 w 406"/>
                <a:gd name="T15" fmla="*/ 429 h 429"/>
                <a:gd name="T16" fmla="*/ 168 w 406"/>
                <a:gd name="T17" fmla="*/ 425 h 429"/>
                <a:gd name="T18" fmla="*/ 128 w 406"/>
                <a:gd name="T19" fmla="*/ 413 h 429"/>
                <a:gd name="T20" fmla="*/ 92 w 406"/>
                <a:gd name="T21" fmla="*/ 395 h 429"/>
                <a:gd name="T22" fmla="*/ 60 w 406"/>
                <a:gd name="T23" fmla="*/ 369 h 429"/>
                <a:gd name="T24" fmla="*/ 36 w 406"/>
                <a:gd name="T25" fmla="*/ 337 h 429"/>
                <a:gd name="T26" fmla="*/ 16 w 406"/>
                <a:gd name="T27" fmla="*/ 301 h 429"/>
                <a:gd name="T28" fmla="*/ 4 w 406"/>
                <a:gd name="T29" fmla="*/ 261 h 429"/>
                <a:gd name="T30" fmla="*/ 0 w 406"/>
                <a:gd name="T31" fmla="*/ 215 h 429"/>
                <a:gd name="T32" fmla="*/ 2 w 406"/>
                <a:gd name="T33" fmla="*/ 191 h 429"/>
                <a:gd name="T34" fmla="*/ 10 w 406"/>
                <a:gd name="T35" fmla="*/ 149 h 429"/>
                <a:gd name="T36" fmla="*/ 26 w 406"/>
                <a:gd name="T37" fmla="*/ 109 h 429"/>
                <a:gd name="T38" fmla="*/ 48 w 406"/>
                <a:gd name="T39" fmla="*/ 75 h 429"/>
                <a:gd name="T40" fmla="*/ 76 w 406"/>
                <a:gd name="T41" fmla="*/ 47 h 429"/>
                <a:gd name="T42" fmla="*/ 108 w 406"/>
                <a:gd name="T43" fmla="*/ 26 h 429"/>
                <a:gd name="T44" fmla="*/ 148 w 406"/>
                <a:gd name="T45" fmla="*/ 10 h 429"/>
                <a:gd name="T46" fmla="*/ 190 w 406"/>
                <a:gd name="T47" fmla="*/ 2 h 429"/>
                <a:gd name="T48" fmla="*/ 212 w 406"/>
                <a:gd name="T49" fmla="*/ 0 h 429"/>
                <a:gd name="T50" fmla="*/ 258 w 406"/>
                <a:gd name="T51" fmla="*/ 6 h 429"/>
                <a:gd name="T52" fmla="*/ 296 w 406"/>
                <a:gd name="T53" fmla="*/ 16 h 429"/>
                <a:gd name="T54" fmla="*/ 328 w 406"/>
                <a:gd name="T55" fmla="*/ 34 h 429"/>
                <a:gd name="T56" fmla="*/ 354 w 406"/>
                <a:gd name="T57" fmla="*/ 57 h 429"/>
                <a:gd name="T58" fmla="*/ 374 w 406"/>
                <a:gd name="T59" fmla="*/ 81 h 429"/>
                <a:gd name="T60" fmla="*/ 400 w 406"/>
                <a:gd name="T61" fmla="*/ 133 h 429"/>
                <a:gd name="T62" fmla="*/ 304 w 406"/>
                <a:gd name="T63" fmla="*/ 157 h 429"/>
                <a:gd name="T64" fmla="*/ 300 w 406"/>
                <a:gd name="T65" fmla="*/ 149 h 429"/>
                <a:gd name="T66" fmla="*/ 288 w 406"/>
                <a:gd name="T67" fmla="*/ 127 h 429"/>
                <a:gd name="T68" fmla="*/ 266 w 406"/>
                <a:gd name="T69" fmla="*/ 107 h 429"/>
                <a:gd name="T70" fmla="*/ 232 w 406"/>
                <a:gd name="T71" fmla="*/ 95 h 429"/>
                <a:gd name="T72" fmla="*/ 212 w 406"/>
                <a:gd name="T73" fmla="*/ 93 h 429"/>
                <a:gd name="T74" fmla="*/ 168 w 406"/>
                <a:gd name="T75" fmla="*/ 101 h 429"/>
                <a:gd name="T76" fmla="*/ 134 w 406"/>
                <a:gd name="T77" fmla="*/ 127 h 429"/>
                <a:gd name="T78" fmla="*/ 110 w 406"/>
                <a:gd name="T79" fmla="*/ 165 h 429"/>
                <a:gd name="T80" fmla="*/ 102 w 406"/>
                <a:gd name="T81" fmla="*/ 215 h 429"/>
                <a:gd name="T82" fmla="*/ 104 w 406"/>
                <a:gd name="T83" fmla="*/ 241 h 429"/>
                <a:gd name="T84" fmla="*/ 120 w 406"/>
                <a:gd name="T85" fmla="*/ 285 h 429"/>
                <a:gd name="T86" fmla="*/ 150 w 406"/>
                <a:gd name="T87" fmla="*/ 317 h 429"/>
                <a:gd name="T88" fmla="*/ 190 w 406"/>
                <a:gd name="T89" fmla="*/ 335 h 429"/>
                <a:gd name="T90" fmla="*/ 212 w 406"/>
                <a:gd name="T91" fmla="*/ 337 h 429"/>
                <a:gd name="T92" fmla="*/ 250 w 406"/>
                <a:gd name="T93" fmla="*/ 329 h 429"/>
                <a:gd name="T94" fmla="*/ 278 w 406"/>
                <a:gd name="T95" fmla="*/ 313 h 429"/>
                <a:gd name="T96" fmla="*/ 296 w 406"/>
                <a:gd name="T97" fmla="*/ 291 h 429"/>
                <a:gd name="T98" fmla="*/ 304 w 406"/>
                <a:gd name="T99" fmla="*/ 26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6" h="429">
                  <a:moveTo>
                    <a:pt x="406" y="267"/>
                  </a:moveTo>
                  <a:lnTo>
                    <a:pt x="406" y="267"/>
                  </a:lnTo>
                  <a:lnTo>
                    <a:pt x="400" y="293"/>
                  </a:lnTo>
                  <a:lnTo>
                    <a:pt x="388" y="321"/>
                  </a:lnTo>
                  <a:lnTo>
                    <a:pt x="374" y="347"/>
                  </a:lnTo>
                  <a:lnTo>
                    <a:pt x="364" y="361"/>
                  </a:lnTo>
                  <a:lnTo>
                    <a:pt x="354" y="373"/>
                  </a:lnTo>
                  <a:lnTo>
                    <a:pt x="340" y="385"/>
                  </a:lnTo>
                  <a:lnTo>
                    <a:pt x="328" y="395"/>
                  </a:lnTo>
                  <a:lnTo>
                    <a:pt x="312" y="405"/>
                  </a:lnTo>
                  <a:lnTo>
                    <a:pt x="296" y="413"/>
                  </a:lnTo>
                  <a:lnTo>
                    <a:pt x="278" y="421"/>
                  </a:lnTo>
                  <a:lnTo>
                    <a:pt x="258" y="425"/>
                  </a:lnTo>
                  <a:lnTo>
                    <a:pt x="236" y="429"/>
                  </a:lnTo>
                  <a:lnTo>
                    <a:pt x="212" y="429"/>
                  </a:lnTo>
                  <a:lnTo>
                    <a:pt x="212" y="429"/>
                  </a:lnTo>
                  <a:lnTo>
                    <a:pt x="190" y="429"/>
                  </a:lnTo>
                  <a:lnTo>
                    <a:pt x="168" y="425"/>
                  </a:lnTo>
                  <a:lnTo>
                    <a:pt x="148" y="421"/>
                  </a:lnTo>
                  <a:lnTo>
                    <a:pt x="128" y="413"/>
                  </a:lnTo>
                  <a:lnTo>
                    <a:pt x="108" y="405"/>
                  </a:lnTo>
                  <a:lnTo>
                    <a:pt x="92" y="395"/>
                  </a:lnTo>
                  <a:lnTo>
                    <a:pt x="76" y="383"/>
                  </a:lnTo>
                  <a:lnTo>
                    <a:pt x="60" y="369"/>
                  </a:lnTo>
                  <a:lnTo>
                    <a:pt x="48" y="355"/>
                  </a:lnTo>
                  <a:lnTo>
                    <a:pt x="36" y="337"/>
                  </a:lnTo>
                  <a:lnTo>
                    <a:pt x="26" y="321"/>
                  </a:lnTo>
                  <a:lnTo>
                    <a:pt x="16" y="301"/>
                  </a:lnTo>
                  <a:lnTo>
                    <a:pt x="10" y="281"/>
                  </a:lnTo>
                  <a:lnTo>
                    <a:pt x="4" y="261"/>
                  </a:lnTo>
                  <a:lnTo>
                    <a:pt x="2" y="237"/>
                  </a:lnTo>
                  <a:lnTo>
                    <a:pt x="0" y="215"/>
                  </a:lnTo>
                  <a:lnTo>
                    <a:pt x="0" y="215"/>
                  </a:lnTo>
                  <a:lnTo>
                    <a:pt x="2" y="191"/>
                  </a:lnTo>
                  <a:lnTo>
                    <a:pt x="4" y="169"/>
                  </a:lnTo>
                  <a:lnTo>
                    <a:pt x="10" y="149"/>
                  </a:lnTo>
                  <a:lnTo>
                    <a:pt x="16" y="129"/>
                  </a:lnTo>
                  <a:lnTo>
                    <a:pt x="26" y="109"/>
                  </a:lnTo>
                  <a:lnTo>
                    <a:pt x="36" y="91"/>
                  </a:lnTo>
                  <a:lnTo>
                    <a:pt x="48" y="75"/>
                  </a:lnTo>
                  <a:lnTo>
                    <a:pt x="60" y="61"/>
                  </a:lnTo>
                  <a:lnTo>
                    <a:pt x="76" y="47"/>
                  </a:lnTo>
                  <a:lnTo>
                    <a:pt x="92" y="36"/>
                  </a:lnTo>
                  <a:lnTo>
                    <a:pt x="108" y="26"/>
                  </a:lnTo>
                  <a:lnTo>
                    <a:pt x="128" y="16"/>
                  </a:lnTo>
                  <a:lnTo>
                    <a:pt x="148" y="10"/>
                  </a:lnTo>
                  <a:lnTo>
                    <a:pt x="168" y="4"/>
                  </a:lnTo>
                  <a:lnTo>
                    <a:pt x="190" y="2"/>
                  </a:lnTo>
                  <a:lnTo>
                    <a:pt x="212" y="0"/>
                  </a:lnTo>
                  <a:lnTo>
                    <a:pt x="212" y="0"/>
                  </a:lnTo>
                  <a:lnTo>
                    <a:pt x="236" y="2"/>
                  </a:lnTo>
                  <a:lnTo>
                    <a:pt x="258" y="6"/>
                  </a:lnTo>
                  <a:lnTo>
                    <a:pt x="278" y="10"/>
                  </a:lnTo>
                  <a:lnTo>
                    <a:pt x="296" y="16"/>
                  </a:lnTo>
                  <a:lnTo>
                    <a:pt x="312" y="26"/>
                  </a:lnTo>
                  <a:lnTo>
                    <a:pt x="328" y="34"/>
                  </a:lnTo>
                  <a:lnTo>
                    <a:pt x="340" y="45"/>
                  </a:lnTo>
                  <a:lnTo>
                    <a:pt x="354" y="57"/>
                  </a:lnTo>
                  <a:lnTo>
                    <a:pt x="364" y="69"/>
                  </a:lnTo>
                  <a:lnTo>
                    <a:pt x="374" y="81"/>
                  </a:lnTo>
                  <a:lnTo>
                    <a:pt x="388" y="107"/>
                  </a:lnTo>
                  <a:lnTo>
                    <a:pt x="400" y="133"/>
                  </a:lnTo>
                  <a:lnTo>
                    <a:pt x="406" y="157"/>
                  </a:lnTo>
                  <a:lnTo>
                    <a:pt x="304" y="157"/>
                  </a:lnTo>
                  <a:lnTo>
                    <a:pt x="304" y="157"/>
                  </a:lnTo>
                  <a:lnTo>
                    <a:pt x="300" y="149"/>
                  </a:lnTo>
                  <a:lnTo>
                    <a:pt x="296" y="137"/>
                  </a:lnTo>
                  <a:lnTo>
                    <a:pt x="288" y="127"/>
                  </a:lnTo>
                  <a:lnTo>
                    <a:pt x="278" y="117"/>
                  </a:lnTo>
                  <a:lnTo>
                    <a:pt x="266" y="107"/>
                  </a:lnTo>
                  <a:lnTo>
                    <a:pt x="250" y="99"/>
                  </a:lnTo>
                  <a:lnTo>
                    <a:pt x="232" y="95"/>
                  </a:lnTo>
                  <a:lnTo>
                    <a:pt x="212" y="93"/>
                  </a:lnTo>
                  <a:lnTo>
                    <a:pt x="212" y="93"/>
                  </a:lnTo>
                  <a:lnTo>
                    <a:pt x="190" y="95"/>
                  </a:lnTo>
                  <a:lnTo>
                    <a:pt x="168" y="101"/>
                  </a:lnTo>
                  <a:lnTo>
                    <a:pt x="150" y="113"/>
                  </a:lnTo>
                  <a:lnTo>
                    <a:pt x="134" y="127"/>
                  </a:lnTo>
                  <a:lnTo>
                    <a:pt x="120" y="145"/>
                  </a:lnTo>
                  <a:lnTo>
                    <a:pt x="110" y="165"/>
                  </a:lnTo>
                  <a:lnTo>
                    <a:pt x="104" y="189"/>
                  </a:lnTo>
                  <a:lnTo>
                    <a:pt x="102" y="215"/>
                  </a:lnTo>
                  <a:lnTo>
                    <a:pt x="102" y="215"/>
                  </a:lnTo>
                  <a:lnTo>
                    <a:pt x="104" y="241"/>
                  </a:lnTo>
                  <a:lnTo>
                    <a:pt x="110" y="265"/>
                  </a:lnTo>
                  <a:lnTo>
                    <a:pt x="120" y="285"/>
                  </a:lnTo>
                  <a:lnTo>
                    <a:pt x="134" y="303"/>
                  </a:lnTo>
                  <a:lnTo>
                    <a:pt x="150" y="317"/>
                  </a:lnTo>
                  <a:lnTo>
                    <a:pt x="168" y="327"/>
                  </a:lnTo>
                  <a:lnTo>
                    <a:pt x="190" y="335"/>
                  </a:lnTo>
                  <a:lnTo>
                    <a:pt x="212" y="337"/>
                  </a:lnTo>
                  <a:lnTo>
                    <a:pt x="212" y="337"/>
                  </a:lnTo>
                  <a:lnTo>
                    <a:pt x="232" y="335"/>
                  </a:lnTo>
                  <a:lnTo>
                    <a:pt x="250" y="329"/>
                  </a:lnTo>
                  <a:lnTo>
                    <a:pt x="266" y="323"/>
                  </a:lnTo>
                  <a:lnTo>
                    <a:pt x="278" y="313"/>
                  </a:lnTo>
                  <a:lnTo>
                    <a:pt x="288" y="301"/>
                  </a:lnTo>
                  <a:lnTo>
                    <a:pt x="296" y="291"/>
                  </a:lnTo>
                  <a:lnTo>
                    <a:pt x="300" y="279"/>
                  </a:lnTo>
                  <a:lnTo>
                    <a:pt x="304" y="267"/>
                  </a:lnTo>
                  <a:lnTo>
                    <a:pt x="406" y="2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0" name="Freeform 18">
              <a:extLst>
                <a:ext uri="{FF2B5EF4-FFF2-40B4-BE49-F238E27FC236}">
                  <a16:creationId xmlns:a16="http://schemas.microsoft.com/office/drawing/2014/main" id="{B49F5841-787A-48C8-A4DE-F10A95C7FF78}"/>
                </a:ext>
              </a:extLst>
            </p:cNvPr>
            <p:cNvSpPr>
              <a:spLocks noEditPoints="1"/>
            </p:cNvSpPr>
            <p:nvPr userDrawn="1"/>
          </p:nvSpPr>
          <p:spPr bwMode="auto">
            <a:xfrm>
              <a:off x="19974095" y="4263716"/>
              <a:ext cx="577850" cy="681038"/>
            </a:xfrm>
            <a:custGeom>
              <a:avLst/>
              <a:gdLst>
                <a:gd name="T0" fmla="*/ 266 w 364"/>
                <a:gd name="T1" fmla="*/ 381 h 429"/>
                <a:gd name="T2" fmla="*/ 238 w 364"/>
                <a:gd name="T3" fmla="*/ 405 h 429"/>
                <a:gd name="T4" fmla="*/ 178 w 364"/>
                <a:gd name="T5" fmla="*/ 427 h 429"/>
                <a:gd name="T6" fmla="*/ 132 w 364"/>
                <a:gd name="T7" fmla="*/ 429 h 429"/>
                <a:gd name="T8" fmla="*/ 86 w 364"/>
                <a:gd name="T9" fmla="*/ 419 h 429"/>
                <a:gd name="T10" fmla="*/ 50 w 364"/>
                <a:gd name="T11" fmla="*/ 401 h 429"/>
                <a:gd name="T12" fmla="*/ 22 w 364"/>
                <a:gd name="T13" fmla="*/ 373 h 429"/>
                <a:gd name="T14" fmla="*/ 4 w 364"/>
                <a:gd name="T15" fmla="*/ 341 h 429"/>
                <a:gd name="T16" fmla="*/ 0 w 364"/>
                <a:gd name="T17" fmla="*/ 303 h 429"/>
                <a:gd name="T18" fmla="*/ 2 w 364"/>
                <a:gd name="T19" fmla="*/ 275 h 429"/>
                <a:gd name="T20" fmla="*/ 16 w 364"/>
                <a:gd name="T21" fmla="*/ 235 h 429"/>
                <a:gd name="T22" fmla="*/ 42 w 364"/>
                <a:gd name="T23" fmla="*/ 205 h 429"/>
                <a:gd name="T24" fmla="*/ 80 w 364"/>
                <a:gd name="T25" fmla="*/ 181 h 429"/>
                <a:gd name="T26" fmla="*/ 130 w 364"/>
                <a:gd name="T27" fmla="*/ 169 h 429"/>
                <a:gd name="T28" fmla="*/ 262 w 364"/>
                <a:gd name="T29" fmla="*/ 167 h 429"/>
                <a:gd name="T30" fmla="*/ 262 w 364"/>
                <a:gd name="T31" fmla="*/ 141 h 429"/>
                <a:gd name="T32" fmla="*/ 244 w 364"/>
                <a:gd name="T33" fmla="*/ 103 h 429"/>
                <a:gd name="T34" fmla="*/ 206 w 364"/>
                <a:gd name="T35" fmla="*/ 83 h 429"/>
                <a:gd name="T36" fmla="*/ 174 w 364"/>
                <a:gd name="T37" fmla="*/ 83 h 429"/>
                <a:gd name="T38" fmla="*/ 138 w 364"/>
                <a:gd name="T39" fmla="*/ 99 h 429"/>
                <a:gd name="T40" fmla="*/ 120 w 364"/>
                <a:gd name="T41" fmla="*/ 125 h 429"/>
                <a:gd name="T42" fmla="*/ 16 w 364"/>
                <a:gd name="T43" fmla="*/ 133 h 429"/>
                <a:gd name="T44" fmla="*/ 38 w 364"/>
                <a:gd name="T45" fmla="*/ 73 h 429"/>
                <a:gd name="T46" fmla="*/ 64 w 364"/>
                <a:gd name="T47" fmla="*/ 41 h 429"/>
                <a:gd name="T48" fmla="*/ 102 w 364"/>
                <a:gd name="T49" fmla="*/ 18 h 429"/>
                <a:gd name="T50" fmla="*/ 150 w 364"/>
                <a:gd name="T51" fmla="*/ 4 h 429"/>
                <a:gd name="T52" fmla="*/ 190 w 364"/>
                <a:gd name="T53" fmla="*/ 0 h 429"/>
                <a:gd name="T54" fmla="*/ 246 w 364"/>
                <a:gd name="T55" fmla="*/ 8 h 429"/>
                <a:gd name="T56" fmla="*/ 292 w 364"/>
                <a:gd name="T57" fmla="*/ 28 h 429"/>
                <a:gd name="T58" fmla="*/ 328 w 364"/>
                <a:gd name="T59" fmla="*/ 57 h 429"/>
                <a:gd name="T60" fmla="*/ 352 w 364"/>
                <a:gd name="T61" fmla="*/ 95 h 429"/>
                <a:gd name="T62" fmla="*/ 364 w 364"/>
                <a:gd name="T63" fmla="*/ 141 h 429"/>
                <a:gd name="T64" fmla="*/ 278 w 364"/>
                <a:gd name="T65" fmla="*/ 421 h 429"/>
                <a:gd name="T66" fmla="*/ 178 w 364"/>
                <a:gd name="T67" fmla="*/ 243 h 429"/>
                <a:gd name="T68" fmla="*/ 144 w 364"/>
                <a:gd name="T69" fmla="*/ 247 h 429"/>
                <a:gd name="T70" fmla="*/ 112 w 364"/>
                <a:gd name="T71" fmla="*/ 265 h 429"/>
                <a:gd name="T72" fmla="*/ 100 w 364"/>
                <a:gd name="T73" fmla="*/ 295 h 429"/>
                <a:gd name="T74" fmla="*/ 104 w 364"/>
                <a:gd name="T75" fmla="*/ 317 h 429"/>
                <a:gd name="T76" fmla="*/ 126 w 364"/>
                <a:gd name="T77" fmla="*/ 341 h 429"/>
                <a:gd name="T78" fmla="*/ 166 w 364"/>
                <a:gd name="T79" fmla="*/ 349 h 429"/>
                <a:gd name="T80" fmla="*/ 206 w 364"/>
                <a:gd name="T81" fmla="*/ 343 h 429"/>
                <a:gd name="T82" fmla="*/ 248 w 364"/>
                <a:gd name="T83" fmla="*/ 311 h 429"/>
                <a:gd name="T84" fmla="*/ 262 w 364"/>
                <a:gd name="T85" fmla="*/ 25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4" h="429">
                  <a:moveTo>
                    <a:pt x="270" y="381"/>
                  </a:moveTo>
                  <a:lnTo>
                    <a:pt x="266" y="381"/>
                  </a:lnTo>
                  <a:lnTo>
                    <a:pt x="266" y="381"/>
                  </a:lnTo>
                  <a:lnTo>
                    <a:pt x="254" y="393"/>
                  </a:lnTo>
                  <a:lnTo>
                    <a:pt x="238" y="405"/>
                  </a:lnTo>
                  <a:lnTo>
                    <a:pt x="238" y="405"/>
                  </a:lnTo>
                  <a:lnTo>
                    <a:pt x="222" y="415"/>
                  </a:lnTo>
                  <a:lnTo>
                    <a:pt x="202" y="423"/>
                  </a:lnTo>
                  <a:lnTo>
                    <a:pt x="178" y="427"/>
                  </a:lnTo>
                  <a:lnTo>
                    <a:pt x="150" y="429"/>
                  </a:lnTo>
                  <a:lnTo>
                    <a:pt x="150" y="429"/>
                  </a:lnTo>
                  <a:lnTo>
                    <a:pt x="132" y="429"/>
                  </a:lnTo>
                  <a:lnTo>
                    <a:pt x="116" y="427"/>
                  </a:lnTo>
                  <a:lnTo>
                    <a:pt x="100" y="423"/>
                  </a:lnTo>
                  <a:lnTo>
                    <a:pt x="86" y="419"/>
                  </a:lnTo>
                  <a:lnTo>
                    <a:pt x="72" y="415"/>
                  </a:lnTo>
                  <a:lnTo>
                    <a:pt x="60" y="407"/>
                  </a:lnTo>
                  <a:lnTo>
                    <a:pt x="50" y="401"/>
                  </a:lnTo>
                  <a:lnTo>
                    <a:pt x="38" y="393"/>
                  </a:lnTo>
                  <a:lnTo>
                    <a:pt x="30" y="383"/>
                  </a:lnTo>
                  <a:lnTo>
                    <a:pt x="22" y="373"/>
                  </a:lnTo>
                  <a:lnTo>
                    <a:pt x="16" y="363"/>
                  </a:lnTo>
                  <a:lnTo>
                    <a:pt x="10" y="353"/>
                  </a:lnTo>
                  <a:lnTo>
                    <a:pt x="4" y="341"/>
                  </a:lnTo>
                  <a:lnTo>
                    <a:pt x="2" y="329"/>
                  </a:lnTo>
                  <a:lnTo>
                    <a:pt x="0" y="317"/>
                  </a:lnTo>
                  <a:lnTo>
                    <a:pt x="0" y="303"/>
                  </a:lnTo>
                  <a:lnTo>
                    <a:pt x="0" y="303"/>
                  </a:lnTo>
                  <a:lnTo>
                    <a:pt x="0" y="289"/>
                  </a:lnTo>
                  <a:lnTo>
                    <a:pt x="2" y="275"/>
                  </a:lnTo>
                  <a:lnTo>
                    <a:pt x="6" y="261"/>
                  </a:lnTo>
                  <a:lnTo>
                    <a:pt x="10" y="249"/>
                  </a:lnTo>
                  <a:lnTo>
                    <a:pt x="16" y="235"/>
                  </a:lnTo>
                  <a:lnTo>
                    <a:pt x="24" y="225"/>
                  </a:lnTo>
                  <a:lnTo>
                    <a:pt x="32" y="215"/>
                  </a:lnTo>
                  <a:lnTo>
                    <a:pt x="42" y="205"/>
                  </a:lnTo>
                  <a:lnTo>
                    <a:pt x="54" y="195"/>
                  </a:lnTo>
                  <a:lnTo>
                    <a:pt x="66" y="189"/>
                  </a:lnTo>
                  <a:lnTo>
                    <a:pt x="80" y="181"/>
                  </a:lnTo>
                  <a:lnTo>
                    <a:pt x="94" y="177"/>
                  </a:lnTo>
                  <a:lnTo>
                    <a:pt x="112" y="171"/>
                  </a:lnTo>
                  <a:lnTo>
                    <a:pt x="130" y="169"/>
                  </a:lnTo>
                  <a:lnTo>
                    <a:pt x="148" y="167"/>
                  </a:lnTo>
                  <a:lnTo>
                    <a:pt x="170" y="167"/>
                  </a:lnTo>
                  <a:lnTo>
                    <a:pt x="262" y="167"/>
                  </a:lnTo>
                  <a:lnTo>
                    <a:pt x="262" y="157"/>
                  </a:lnTo>
                  <a:lnTo>
                    <a:pt x="262" y="157"/>
                  </a:lnTo>
                  <a:lnTo>
                    <a:pt x="262" y="141"/>
                  </a:lnTo>
                  <a:lnTo>
                    <a:pt x="258" y="127"/>
                  </a:lnTo>
                  <a:lnTo>
                    <a:pt x="252" y="113"/>
                  </a:lnTo>
                  <a:lnTo>
                    <a:pt x="244" y="103"/>
                  </a:lnTo>
                  <a:lnTo>
                    <a:pt x="232" y="93"/>
                  </a:lnTo>
                  <a:lnTo>
                    <a:pt x="220" y="87"/>
                  </a:lnTo>
                  <a:lnTo>
                    <a:pt x="206" y="83"/>
                  </a:lnTo>
                  <a:lnTo>
                    <a:pt x="190" y="81"/>
                  </a:lnTo>
                  <a:lnTo>
                    <a:pt x="190" y="81"/>
                  </a:lnTo>
                  <a:lnTo>
                    <a:pt x="174" y="83"/>
                  </a:lnTo>
                  <a:lnTo>
                    <a:pt x="160" y="85"/>
                  </a:lnTo>
                  <a:lnTo>
                    <a:pt x="148" y="91"/>
                  </a:lnTo>
                  <a:lnTo>
                    <a:pt x="138" y="99"/>
                  </a:lnTo>
                  <a:lnTo>
                    <a:pt x="130" y="107"/>
                  </a:lnTo>
                  <a:lnTo>
                    <a:pt x="124" y="115"/>
                  </a:lnTo>
                  <a:lnTo>
                    <a:pt x="120" y="125"/>
                  </a:lnTo>
                  <a:lnTo>
                    <a:pt x="116" y="133"/>
                  </a:lnTo>
                  <a:lnTo>
                    <a:pt x="16" y="133"/>
                  </a:lnTo>
                  <a:lnTo>
                    <a:pt x="16" y="133"/>
                  </a:lnTo>
                  <a:lnTo>
                    <a:pt x="20" y="109"/>
                  </a:lnTo>
                  <a:lnTo>
                    <a:pt x="30" y="83"/>
                  </a:lnTo>
                  <a:lnTo>
                    <a:pt x="38" y="73"/>
                  </a:lnTo>
                  <a:lnTo>
                    <a:pt x="46" y="61"/>
                  </a:lnTo>
                  <a:lnTo>
                    <a:pt x="54" y="51"/>
                  </a:lnTo>
                  <a:lnTo>
                    <a:pt x="64" y="41"/>
                  </a:lnTo>
                  <a:lnTo>
                    <a:pt x="76" y="34"/>
                  </a:lnTo>
                  <a:lnTo>
                    <a:pt x="88" y="26"/>
                  </a:lnTo>
                  <a:lnTo>
                    <a:pt x="102" y="18"/>
                  </a:lnTo>
                  <a:lnTo>
                    <a:pt x="118" y="12"/>
                  </a:lnTo>
                  <a:lnTo>
                    <a:pt x="134" y="8"/>
                  </a:lnTo>
                  <a:lnTo>
                    <a:pt x="150" y="4"/>
                  </a:lnTo>
                  <a:lnTo>
                    <a:pt x="170" y="2"/>
                  </a:lnTo>
                  <a:lnTo>
                    <a:pt x="190" y="0"/>
                  </a:lnTo>
                  <a:lnTo>
                    <a:pt x="190" y="0"/>
                  </a:lnTo>
                  <a:lnTo>
                    <a:pt x="210" y="2"/>
                  </a:lnTo>
                  <a:lnTo>
                    <a:pt x="228" y="4"/>
                  </a:lnTo>
                  <a:lnTo>
                    <a:pt x="246" y="8"/>
                  </a:lnTo>
                  <a:lnTo>
                    <a:pt x="262" y="14"/>
                  </a:lnTo>
                  <a:lnTo>
                    <a:pt x="276" y="20"/>
                  </a:lnTo>
                  <a:lnTo>
                    <a:pt x="292" y="28"/>
                  </a:lnTo>
                  <a:lnTo>
                    <a:pt x="304" y="36"/>
                  </a:lnTo>
                  <a:lnTo>
                    <a:pt x="316" y="45"/>
                  </a:lnTo>
                  <a:lnTo>
                    <a:pt x="328" y="57"/>
                  </a:lnTo>
                  <a:lnTo>
                    <a:pt x="336" y="69"/>
                  </a:lnTo>
                  <a:lnTo>
                    <a:pt x="344" y="83"/>
                  </a:lnTo>
                  <a:lnTo>
                    <a:pt x="352" y="95"/>
                  </a:lnTo>
                  <a:lnTo>
                    <a:pt x="358" y="111"/>
                  </a:lnTo>
                  <a:lnTo>
                    <a:pt x="360" y="125"/>
                  </a:lnTo>
                  <a:lnTo>
                    <a:pt x="364" y="141"/>
                  </a:lnTo>
                  <a:lnTo>
                    <a:pt x="364" y="157"/>
                  </a:lnTo>
                  <a:lnTo>
                    <a:pt x="364" y="421"/>
                  </a:lnTo>
                  <a:lnTo>
                    <a:pt x="278" y="421"/>
                  </a:lnTo>
                  <a:lnTo>
                    <a:pt x="270" y="381"/>
                  </a:lnTo>
                  <a:close/>
                  <a:moveTo>
                    <a:pt x="262" y="243"/>
                  </a:moveTo>
                  <a:lnTo>
                    <a:pt x="178" y="243"/>
                  </a:lnTo>
                  <a:lnTo>
                    <a:pt x="178" y="243"/>
                  </a:lnTo>
                  <a:lnTo>
                    <a:pt x="160" y="245"/>
                  </a:lnTo>
                  <a:lnTo>
                    <a:pt x="144" y="247"/>
                  </a:lnTo>
                  <a:lnTo>
                    <a:pt x="130" y="251"/>
                  </a:lnTo>
                  <a:lnTo>
                    <a:pt x="120" y="257"/>
                  </a:lnTo>
                  <a:lnTo>
                    <a:pt x="112" y="265"/>
                  </a:lnTo>
                  <a:lnTo>
                    <a:pt x="106" y="273"/>
                  </a:lnTo>
                  <a:lnTo>
                    <a:pt x="102" y="285"/>
                  </a:lnTo>
                  <a:lnTo>
                    <a:pt x="100" y="295"/>
                  </a:lnTo>
                  <a:lnTo>
                    <a:pt x="100" y="295"/>
                  </a:lnTo>
                  <a:lnTo>
                    <a:pt x="102" y="307"/>
                  </a:lnTo>
                  <a:lnTo>
                    <a:pt x="104" y="317"/>
                  </a:lnTo>
                  <a:lnTo>
                    <a:pt x="110" y="327"/>
                  </a:lnTo>
                  <a:lnTo>
                    <a:pt x="118" y="335"/>
                  </a:lnTo>
                  <a:lnTo>
                    <a:pt x="126" y="341"/>
                  </a:lnTo>
                  <a:lnTo>
                    <a:pt x="138" y="345"/>
                  </a:lnTo>
                  <a:lnTo>
                    <a:pt x="150" y="347"/>
                  </a:lnTo>
                  <a:lnTo>
                    <a:pt x="166" y="349"/>
                  </a:lnTo>
                  <a:lnTo>
                    <a:pt x="166" y="349"/>
                  </a:lnTo>
                  <a:lnTo>
                    <a:pt x="188" y="347"/>
                  </a:lnTo>
                  <a:lnTo>
                    <a:pt x="206" y="343"/>
                  </a:lnTo>
                  <a:lnTo>
                    <a:pt x="224" y="335"/>
                  </a:lnTo>
                  <a:lnTo>
                    <a:pt x="238" y="323"/>
                  </a:lnTo>
                  <a:lnTo>
                    <a:pt x="248" y="311"/>
                  </a:lnTo>
                  <a:lnTo>
                    <a:pt x="256" y="295"/>
                  </a:lnTo>
                  <a:lnTo>
                    <a:pt x="262" y="275"/>
                  </a:lnTo>
                  <a:lnTo>
                    <a:pt x="262" y="255"/>
                  </a:lnTo>
                  <a:lnTo>
                    <a:pt x="262"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1" name="Rectangle 19">
              <a:extLst>
                <a:ext uri="{FF2B5EF4-FFF2-40B4-BE49-F238E27FC236}">
                  <a16:creationId xmlns:a16="http://schemas.microsoft.com/office/drawing/2014/main" id="{5C91509C-E0BF-4216-9F6E-487D88E5E750}"/>
                </a:ext>
              </a:extLst>
            </p:cNvPr>
            <p:cNvSpPr>
              <a:spLocks noChangeArrowheads="1"/>
            </p:cNvSpPr>
            <p:nvPr userDrawn="1"/>
          </p:nvSpPr>
          <p:spPr bwMode="auto">
            <a:xfrm>
              <a:off x="19015245" y="4276416"/>
              <a:ext cx="161925" cy="655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2" name="Freeform 20">
              <a:extLst>
                <a:ext uri="{FF2B5EF4-FFF2-40B4-BE49-F238E27FC236}">
                  <a16:creationId xmlns:a16="http://schemas.microsoft.com/office/drawing/2014/main" id="{0BB2381B-C777-4613-997A-889EB18E2BF7}"/>
                </a:ext>
              </a:extLst>
            </p:cNvPr>
            <p:cNvSpPr>
              <a:spLocks/>
            </p:cNvSpPr>
            <p:nvPr userDrawn="1"/>
          </p:nvSpPr>
          <p:spPr bwMode="auto">
            <a:xfrm>
              <a:off x="19002545" y="3993841"/>
              <a:ext cx="190500" cy="190500"/>
            </a:xfrm>
            <a:custGeom>
              <a:avLst/>
              <a:gdLst>
                <a:gd name="T0" fmla="*/ 120 w 120"/>
                <a:gd name="T1" fmla="*/ 60 h 120"/>
                <a:gd name="T2" fmla="*/ 120 w 120"/>
                <a:gd name="T3" fmla="*/ 60 h 120"/>
                <a:gd name="T4" fmla="*/ 118 w 120"/>
                <a:gd name="T5" fmla="*/ 48 h 120"/>
                <a:gd name="T6" fmla="*/ 114 w 120"/>
                <a:gd name="T7" fmla="*/ 36 h 120"/>
                <a:gd name="T8" fmla="*/ 110 w 120"/>
                <a:gd name="T9" fmla="*/ 26 h 120"/>
                <a:gd name="T10" fmla="*/ 102 w 120"/>
                <a:gd name="T11" fmla="*/ 18 h 120"/>
                <a:gd name="T12" fmla="*/ 92 w 120"/>
                <a:gd name="T13" fmla="*/ 10 h 120"/>
                <a:gd name="T14" fmla="*/ 82 w 120"/>
                <a:gd name="T15" fmla="*/ 4 h 120"/>
                <a:gd name="T16" fmla="*/ 72 w 120"/>
                <a:gd name="T17" fmla="*/ 0 h 120"/>
                <a:gd name="T18" fmla="*/ 60 w 120"/>
                <a:gd name="T19" fmla="*/ 0 h 120"/>
                <a:gd name="T20" fmla="*/ 60 w 120"/>
                <a:gd name="T21" fmla="*/ 0 h 120"/>
                <a:gd name="T22" fmla="*/ 48 w 120"/>
                <a:gd name="T23" fmla="*/ 0 h 120"/>
                <a:gd name="T24" fmla="*/ 36 w 120"/>
                <a:gd name="T25" fmla="*/ 4 h 120"/>
                <a:gd name="T26" fmla="*/ 26 w 120"/>
                <a:gd name="T27" fmla="*/ 10 h 120"/>
                <a:gd name="T28" fmla="*/ 16 w 120"/>
                <a:gd name="T29" fmla="*/ 18 h 120"/>
                <a:gd name="T30" fmla="*/ 10 w 120"/>
                <a:gd name="T31" fmla="*/ 26 h 120"/>
                <a:gd name="T32" fmla="*/ 4 w 120"/>
                <a:gd name="T33" fmla="*/ 36 h 120"/>
                <a:gd name="T34" fmla="*/ 0 w 120"/>
                <a:gd name="T35" fmla="*/ 48 h 120"/>
                <a:gd name="T36" fmla="*/ 0 w 120"/>
                <a:gd name="T37" fmla="*/ 60 h 120"/>
                <a:gd name="T38" fmla="*/ 0 w 120"/>
                <a:gd name="T39" fmla="*/ 60 h 120"/>
                <a:gd name="T40" fmla="*/ 0 w 120"/>
                <a:gd name="T41" fmla="*/ 72 h 120"/>
                <a:gd name="T42" fmla="*/ 4 w 120"/>
                <a:gd name="T43" fmla="*/ 82 h 120"/>
                <a:gd name="T44" fmla="*/ 10 w 120"/>
                <a:gd name="T45" fmla="*/ 92 h 120"/>
                <a:gd name="T46" fmla="*/ 16 w 120"/>
                <a:gd name="T47" fmla="*/ 102 h 120"/>
                <a:gd name="T48" fmla="*/ 26 w 120"/>
                <a:gd name="T49" fmla="*/ 110 h 120"/>
                <a:gd name="T50" fmla="*/ 36 w 120"/>
                <a:gd name="T51" fmla="*/ 114 h 120"/>
                <a:gd name="T52" fmla="*/ 48 w 120"/>
                <a:gd name="T53" fmla="*/ 118 h 120"/>
                <a:gd name="T54" fmla="*/ 60 w 120"/>
                <a:gd name="T55" fmla="*/ 120 h 120"/>
                <a:gd name="T56" fmla="*/ 60 w 120"/>
                <a:gd name="T57" fmla="*/ 120 h 120"/>
                <a:gd name="T58" fmla="*/ 72 w 120"/>
                <a:gd name="T59" fmla="*/ 118 h 120"/>
                <a:gd name="T60" fmla="*/ 82 w 120"/>
                <a:gd name="T61" fmla="*/ 114 h 120"/>
                <a:gd name="T62" fmla="*/ 92 w 120"/>
                <a:gd name="T63" fmla="*/ 110 h 120"/>
                <a:gd name="T64" fmla="*/ 102 w 120"/>
                <a:gd name="T65" fmla="*/ 102 h 120"/>
                <a:gd name="T66" fmla="*/ 110 w 120"/>
                <a:gd name="T67" fmla="*/ 92 h 120"/>
                <a:gd name="T68" fmla="*/ 114 w 120"/>
                <a:gd name="T69" fmla="*/ 82 h 120"/>
                <a:gd name="T70" fmla="*/ 118 w 120"/>
                <a:gd name="T71" fmla="*/ 72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48"/>
                  </a:lnTo>
                  <a:lnTo>
                    <a:pt x="114" y="36"/>
                  </a:lnTo>
                  <a:lnTo>
                    <a:pt x="110" y="26"/>
                  </a:lnTo>
                  <a:lnTo>
                    <a:pt x="102" y="18"/>
                  </a:lnTo>
                  <a:lnTo>
                    <a:pt x="92" y="10"/>
                  </a:lnTo>
                  <a:lnTo>
                    <a:pt x="82" y="4"/>
                  </a:lnTo>
                  <a:lnTo>
                    <a:pt x="72" y="0"/>
                  </a:lnTo>
                  <a:lnTo>
                    <a:pt x="60" y="0"/>
                  </a:lnTo>
                  <a:lnTo>
                    <a:pt x="60" y="0"/>
                  </a:lnTo>
                  <a:lnTo>
                    <a:pt x="48" y="0"/>
                  </a:lnTo>
                  <a:lnTo>
                    <a:pt x="36" y="4"/>
                  </a:lnTo>
                  <a:lnTo>
                    <a:pt x="26" y="10"/>
                  </a:lnTo>
                  <a:lnTo>
                    <a:pt x="16" y="18"/>
                  </a:lnTo>
                  <a:lnTo>
                    <a:pt x="10" y="26"/>
                  </a:lnTo>
                  <a:lnTo>
                    <a:pt x="4" y="36"/>
                  </a:lnTo>
                  <a:lnTo>
                    <a:pt x="0" y="48"/>
                  </a:lnTo>
                  <a:lnTo>
                    <a:pt x="0" y="60"/>
                  </a:lnTo>
                  <a:lnTo>
                    <a:pt x="0" y="60"/>
                  </a:lnTo>
                  <a:lnTo>
                    <a:pt x="0" y="72"/>
                  </a:lnTo>
                  <a:lnTo>
                    <a:pt x="4" y="82"/>
                  </a:lnTo>
                  <a:lnTo>
                    <a:pt x="10" y="92"/>
                  </a:lnTo>
                  <a:lnTo>
                    <a:pt x="16" y="102"/>
                  </a:lnTo>
                  <a:lnTo>
                    <a:pt x="26" y="110"/>
                  </a:lnTo>
                  <a:lnTo>
                    <a:pt x="36" y="114"/>
                  </a:lnTo>
                  <a:lnTo>
                    <a:pt x="48" y="118"/>
                  </a:lnTo>
                  <a:lnTo>
                    <a:pt x="60" y="120"/>
                  </a:lnTo>
                  <a:lnTo>
                    <a:pt x="60" y="120"/>
                  </a:lnTo>
                  <a:lnTo>
                    <a:pt x="72" y="118"/>
                  </a:lnTo>
                  <a:lnTo>
                    <a:pt x="82" y="114"/>
                  </a:lnTo>
                  <a:lnTo>
                    <a:pt x="92" y="110"/>
                  </a:lnTo>
                  <a:lnTo>
                    <a:pt x="102" y="102"/>
                  </a:lnTo>
                  <a:lnTo>
                    <a:pt x="110" y="92"/>
                  </a:lnTo>
                  <a:lnTo>
                    <a:pt x="114" y="82"/>
                  </a:lnTo>
                  <a:lnTo>
                    <a:pt x="118" y="72"/>
                  </a:lnTo>
                  <a:lnTo>
                    <a:pt x="120" y="60"/>
                  </a:lnTo>
                  <a:lnTo>
                    <a:pt x="12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3" name="Freeform 21">
              <a:extLst>
                <a:ext uri="{FF2B5EF4-FFF2-40B4-BE49-F238E27FC236}">
                  <a16:creationId xmlns:a16="http://schemas.microsoft.com/office/drawing/2014/main" id="{6FC42B25-6D5C-4400-9B82-C0D2AA322F61}"/>
                </a:ext>
              </a:extLst>
            </p:cNvPr>
            <p:cNvSpPr>
              <a:spLocks/>
            </p:cNvSpPr>
            <p:nvPr userDrawn="1"/>
          </p:nvSpPr>
          <p:spPr bwMode="auto">
            <a:xfrm>
              <a:off x="17794458" y="4000191"/>
              <a:ext cx="288925" cy="187325"/>
            </a:xfrm>
            <a:custGeom>
              <a:avLst/>
              <a:gdLst>
                <a:gd name="T0" fmla="*/ 76 w 182"/>
                <a:gd name="T1" fmla="*/ 0 h 118"/>
                <a:gd name="T2" fmla="*/ 182 w 182"/>
                <a:gd name="T3" fmla="*/ 0 h 118"/>
                <a:gd name="T4" fmla="*/ 84 w 182"/>
                <a:gd name="T5" fmla="*/ 118 h 118"/>
                <a:gd name="T6" fmla="*/ 0 w 182"/>
                <a:gd name="T7" fmla="*/ 118 h 118"/>
                <a:gd name="T8" fmla="*/ 76 w 182"/>
                <a:gd name="T9" fmla="*/ 0 h 118"/>
              </a:gdLst>
              <a:ahLst/>
              <a:cxnLst>
                <a:cxn ang="0">
                  <a:pos x="T0" y="T1"/>
                </a:cxn>
                <a:cxn ang="0">
                  <a:pos x="T2" y="T3"/>
                </a:cxn>
                <a:cxn ang="0">
                  <a:pos x="T4" y="T5"/>
                </a:cxn>
                <a:cxn ang="0">
                  <a:pos x="T6" y="T7"/>
                </a:cxn>
                <a:cxn ang="0">
                  <a:pos x="T8" y="T9"/>
                </a:cxn>
              </a:cxnLst>
              <a:rect l="0" t="0" r="r" b="b"/>
              <a:pathLst>
                <a:path w="182" h="118">
                  <a:moveTo>
                    <a:pt x="76" y="0"/>
                  </a:moveTo>
                  <a:lnTo>
                    <a:pt x="182" y="0"/>
                  </a:lnTo>
                  <a:lnTo>
                    <a:pt x="84" y="118"/>
                  </a:lnTo>
                  <a:lnTo>
                    <a:pt x="0" y="118"/>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grpSp>
    </p:spTree>
    <p:extLst>
      <p:ext uri="{BB962C8B-B14F-4D97-AF65-F5344CB8AC3E}">
        <p14:creationId xmlns:p14="http://schemas.microsoft.com/office/powerpoint/2010/main" val="282029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4.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theme" Target="../theme/theme5.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theme" Target="../theme/theme6.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8" Type="http://schemas.openxmlformats.org/officeDocument/2006/relationships/slideLayout" Target="../slideLayouts/slideLayout71.xml"/><Relationship Id="rId3"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1021" y="1541723"/>
            <a:ext cx="10515600" cy="517666"/>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8058" y="3389715"/>
            <a:ext cx="10515600" cy="906863"/>
          </a:xfrm>
          <a:prstGeom prst="rect">
            <a:avLst/>
          </a:prstGeom>
        </p:spPr>
        <p:txBody>
          <a:bodyPr vert="horz" lIns="91440" tIns="45720" rIns="91440" bIns="45720" rtlCol="0" anchor="t">
            <a:normAutofit/>
          </a:bodyPr>
          <a:lstStyle/>
          <a:p>
            <a:pPr lvl="0"/>
            <a:r>
              <a:rPr lang="es-ES"/>
              <a:t>Haga clic para modificar los estilos de texto del patrón</a:t>
            </a:r>
          </a:p>
        </p:txBody>
      </p:sp>
      <p:pic>
        <p:nvPicPr>
          <p:cNvPr id="5" name="Gráfico 4">
            <a:extLst>
              <a:ext uri="{FF2B5EF4-FFF2-40B4-BE49-F238E27FC236}">
                <a16:creationId xmlns:a16="http://schemas.microsoft.com/office/drawing/2014/main" id="{BA15BD63-25DB-3B42-A790-8477BD25011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5658099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8" r:id="rId5"/>
  </p:sldLayoutIdLst>
  <p:hf hdr="0" ftr="0" dt="0"/>
  <p:txStyles>
    <p:titleStyle>
      <a:lvl1pPr algn="l" defTabSz="914400" rtl="0" eaLnBrk="1" latinLnBrk="0" hangingPunct="1">
        <a:lnSpc>
          <a:spcPct val="90000"/>
        </a:lnSpc>
        <a:spcBef>
          <a:spcPct val="0"/>
        </a:spcBef>
        <a:buNone/>
        <a:defRPr sz="20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5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800" kern="1200" baseline="0">
          <a:solidFill>
            <a:schemeClr val="tx1">
              <a:lumMod val="60000"/>
              <a:lumOff val="40000"/>
            </a:schemeClr>
          </a:solidFill>
          <a:latin typeface="+mn-lt"/>
          <a:ea typeface="+mn-ea"/>
          <a:cs typeface="+mn-cs"/>
        </a:defRPr>
      </a:lvl2pPr>
      <a:lvl3pPr marL="914400" indent="0" algn="l" defTabSz="914400" rtl="0" eaLnBrk="1" latinLnBrk="0" hangingPunct="1">
        <a:lnSpc>
          <a:spcPct val="90000"/>
        </a:lnSpc>
        <a:spcBef>
          <a:spcPts val="500"/>
        </a:spcBef>
        <a:buFontTx/>
        <a:buNone/>
        <a:defRPr sz="1300" kern="1200" cap="all" baseline="0">
          <a:solidFill>
            <a:schemeClr val="tx1">
              <a:lumMod val="60000"/>
              <a:lumOff val="40000"/>
            </a:schemeClr>
          </a:solidFill>
          <a:latin typeface="+mn-lt"/>
          <a:ea typeface="+mn-ea"/>
          <a:cs typeface="+mn-cs"/>
        </a:defRPr>
      </a:lvl3pPr>
      <a:lvl4pPr marL="1371600" indent="0" algn="l" defTabSz="914400" rtl="0" eaLnBrk="1" latinLnBrk="0" hangingPunct="1">
        <a:lnSpc>
          <a:spcPct val="90000"/>
        </a:lnSpc>
        <a:spcBef>
          <a:spcPts val="500"/>
        </a:spcBef>
        <a:buFontTx/>
        <a:buNone/>
        <a:defRPr sz="2000" kern="1200" cap="all"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1021" y="1541723"/>
            <a:ext cx="10515600" cy="517666"/>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8058" y="3389715"/>
            <a:ext cx="10515600" cy="906863"/>
          </a:xfrm>
          <a:prstGeom prst="rect">
            <a:avLst/>
          </a:prstGeom>
        </p:spPr>
        <p:txBody>
          <a:bodyPr vert="horz" lIns="91440" tIns="45720" rIns="91440" bIns="45720" rtlCol="0" anchor="t">
            <a:normAutofit/>
          </a:bodyPr>
          <a:lstStyle/>
          <a:p>
            <a:pPr lvl="0"/>
            <a:r>
              <a:rPr lang="es-ES"/>
              <a:t>Haga clic para modificar los estilos de texto del patrón</a:t>
            </a:r>
          </a:p>
        </p:txBody>
      </p:sp>
      <p:pic>
        <p:nvPicPr>
          <p:cNvPr id="5" name="Gráfico 4">
            <a:extLst>
              <a:ext uri="{FF2B5EF4-FFF2-40B4-BE49-F238E27FC236}">
                <a16:creationId xmlns:a16="http://schemas.microsoft.com/office/drawing/2014/main" id="{BA15BD63-25DB-3B42-A790-8477BD25011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76915574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7" r:id="rId5"/>
    <p:sldLayoutId id="2147483678" r:id="rId6"/>
  </p:sldLayoutIdLst>
  <p:hf hdr="0" ftr="0" dt="0"/>
  <p:txStyles>
    <p:titleStyle>
      <a:lvl1pPr algn="l" defTabSz="914400" rtl="0" eaLnBrk="1" latinLnBrk="0" hangingPunct="1">
        <a:lnSpc>
          <a:spcPct val="90000"/>
        </a:lnSpc>
        <a:spcBef>
          <a:spcPct val="0"/>
        </a:spcBef>
        <a:buNone/>
        <a:defRPr sz="20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5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800" kern="1200" baseline="0">
          <a:solidFill>
            <a:schemeClr val="tx1">
              <a:lumMod val="60000"/>
              <a:lumOff val="40000"/>
            </a:schemeClr>
          </a:solidFill>
          <a:latin typeface="+mn-lt"/>
          <a:ea typeface="+mn-ea"/>
          <a:cs typeface="+mn-cs"/>
        </a:defRPr>
      </a:lvl2pPr>
      <a:lvl3pPr marL="914400" indent="0" algn="l" defTabSz="914400" rtl="0" eaLnBrk="1" latinLnBrk="0" hangingPunct="1">
        <a:lnSpc>
          <a:spcPct val="90000"/>
        </a:lnSpc>
        <a:spcBef>
          <a:spcPts val="500"/>
        </a:spcBef>
        <a:buFontTx/>
        <a:buNone/>
        <a:defRPr sz="1300" kern="1200" cap="all" baseline="0">
          <a:solidFill>
            <a:schemeClr val="tx1">
              <a:lumMod val="60000"/>
              <a:lumOff val="40000"/>
            </a:schemeClr>
          </a:solidFill>
          <a:latin typeface="+mn-lt"/>
          <a:ea typeface="+mn-ea"/>
          <a:cs typeface="+mn-cs"/>
        </a:defRPr>
      </a:lvl3pPr>
      <a:lvl4pPr marL="1371600" indent="0" algn="l" defTabSz="914400" rtl="0" eaLnBrk="1" latinLnBrk="0" hangingPunct="1">
        <a:lnSpc>
          <a:spcPct val="90000"/>
        </a:lnSpc>
        <a:spcBef>
          <a:spcPts val="500"/>
        </a:spcBef>
        <a:buFontTx/>
        <a:buNone/>
        <a:defRPr sz="2000" kern="1200" cap="all"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203689" y="1541722"/>
            <a:ext cx="10515600" cy="1325563"/>
          </a:xfrm>
          <a:prstGeom prst="rect">
            <a:avLst/>
          </a:prstGeom>
        </p:spPr>
        <p:txBody>
          <a:bodyPr vert="horz" lIns="91440" tIns="45720" rIns="91440" bIns="45720" rtlCol="0" anchor="t">
            <a:noAutofit/>
          </a:bodyPr>
          <a:lstStyle/>
          <a:p>
            <a:r>
              <a:rPr lang="es-ES"/>
              <a:t>Haga clic para modificar el estilo de título del </a:t>
            </a:r>
            <a:r>
              <a:rPr lang="es-ES" err="1"/>
              <a:t>patrónz</a:t>
            </a:r>
            <a:endParaRPr lang="es-ES"/>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227306" y="3389715"/>
            <a:ext cx="10515600" cy="4351338"/>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944639062"/>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6" r:id="rId3"/>
  </p:sldLayoutIdLst>
  <p:hf hdr="0" ftr="0" dt="0"/>
  <p:txStyles>
    <p:titleStyle>
      <a:lvl1pPr algn="l" defTabSz="914400" rtl="0" eaLnBrk="1" latinLnBrk="0" hangingPunct="1">
        <a:lnSpc>
          <a:spcPct val="90000"/>
        </a:lnSpc>
        <a:spcBef>
          <a:spcPct val="0"/>
        </a:spcBef>
        <a:buNone/>
        <a:defRPr sz="54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5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735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0234" y="624928"/>
            <a:ext cx="2774901" cy="1325563"/>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3659" y="3389715"/>
            <a:ext cx="10515600" cy="2180575"/>
          </a:xfrm>
          <a:prstGeom prst="rect">
            <a:avLst/>
          </a:prstGeom>
        </p:spPr>
        <p:txBody>
          <a:bodyPr vert="horz" lIns="91440" tIns="45720" rIns="91440" bIns="45720" numCol="1"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5090445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Lst>
  <p:hf hdr="0" ftr="0" dt="0"/>
  <p:txStyles>
    <p:title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pos="3795">
          <p15:clr>
            <a:srgbClr val="F26B43"/>
          </p15:clr>
        </p15:guide>
        <p15:guide id="61" pos="3885">
          <p15:clr>
            <a:srgbClr val="F26B43"/>
          </p15:clr>
        </p15:guide>
        <p15:guide id="62" orient="horz" pos="40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0234" y="624928"/>
            <a:ext cx="2774901" cy="1325563"/>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5" name="Marcador de número de diapositiva 5">
            <a:extLst>
              <a:ext uri="{FF2B5EF4-FFF2-40B4-BE49-F238E27FC236}">
                <a16:creationId xmlns:a16="http://schemas.microsoft.com/office/drawing/2014/main" id="{698C4985-D042-A04D-9E87-4E855F336546}"/>
              </a:ext>
            </a:extLst>
          </p:cNvPr>
          <p:cNvSpPr>
            <a:spLocks noGrp="1"/>
          </p:cNvSpPr>
          <p:nvPr>
            <p:ph type="sldNum" sz="quarter" idx="4"/>
          </p:nvPr>
        </p:nvSpPr>
        <p:spPr>
          <a:xfrm>
            <a:off x="9077341" y="6357204"/>
            <a:ext cx="2743200"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fld id="{E7EBEDA2-51E6-554C-A63C-E820F6D0080D}" type="slidenum">
              <a:rPr lang="es-ES" smtClean="0"/>
              <a:pPr/>
              <a:t>‹#›</a:t>
            </a:fld>
            <a:endParaRPr lang="es-ES"/>
          </a:p>
        </p:txBody>
      </p:sp>
      <p:sp>
        <p:nvSpPr>
          <p:cNvPr id="6" name="ConfidentialityTextBox">
            <a:extLst>
              <a:ext uri="{FF2B5EF4-FFF2-40B4-BE49-F238E27FC236}">
                <a16:creationId xmlns:a16="http://schemas.microsoft.com/office/drawing/2014/main" id="{FC4BD824-706C-4149-BBD2-A412C5716104}"/>
              </a:ext>
            </a:extLst>
          </p:cNvPr>
          <p:cNvSpPr txBox="1"/>
          <p:nvPr userDrawn="1"/>
        </p:nvSpPr>
        <p:spPr bwMode="auto">
          <a:xfrm>
            <a:off x="4538325" y="6410121"/>
            <a:ext cx="316835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eaLnBrk="1" hangingPunct="1"/>
            <a:r>
              <a:rPr lang="de-DE" sz="1050" b="1">
                <a:solidFill>
                  <a:schemeClr val="tx1">
                    <a:lumMod val="60000"/>
                    <a:lumOff val="40000"/>
                  </a:schemeClr>
                </a:solidFill>
                <a:latin typeface="Arial" charset="0"/>
                <a:ea typeface="Arial" charset="0"/>
                <a:cs typeface="Arial" charset="0"/>
              </a:rPr>
              <a:t>Internal Use – Interner Gebrauch</a:t>
            </a:r>
          </a:p>
        </p:txBody>
      </p:sp>
      <p:sp>
        <p:nvSpPr>
          <p:cNvPr id="4" name="Textplatzhalter 3">
            <a:extLst>
              <a:ext uri="{FF2B5EF4-FFF2-40B4-BE49-F238E27FC236}">
                <a16:creationId xmlns:a16="http://schemas.microsoft.com/office/drawing/2014/main" id="{9A86585E-FEB6-F848-9313-B0018C623B7B}"/>
              </a:ext>
            </a:extLst>
          </p:cNvPr>
          <p:cNvSpPr>
            <a:spLocks noGrp="1"/>
          </p:cNvSpPr>
          <p:nvPr>
            <p:ph type="body" idx="1"/>
          </p:nvPr>
        </p:nvSpPr>
        <p:spPr>
          <a:xfrm>
            <a:off x="410234" y="2087345"/>
            <a:ext cx="10515600" cy="4351338"/>
          </a:xfrm>
          <a:prstGeom prst="rect">
            <a:avLst/>
          </a:prstGeom>
        </p:spPr>
        <p:txBody>
          <a:bodyPr vert="horz" lIns="91440" tIns="45720" rIns="91440" bIns="45720" rtlCol="0">
            <a:normAutofit/>
          </a:bodyPr>
          <a:lstStyle/>
          <a:p>
            <a:pPr lvl="0"/>
            <a:r>
              <a:rPr lang="de-DE" err="1"/>
              <a:t>Copytext</a:t>
            </a:r>
            <a:endParaRPr lang="de-DE"/>
          </a:p>
          <a:p>
            <a:pPr lvl="1"/>
            <a:r>
              <a:rPr lang="de-DE"/>
              <a:t>Ebene 1</a:t>
            </a:r>
          </a:p>
          <a:p>
            <a:pPr lvl="2"/>
            <a:r>
              <a:rPr lang="de-DE"/>
              <a:t>Ebene 2</a:t>
            </a:r>
          </a:p>
          <a:p>
            <a:pPr lvl="3"/>
            <a:r>
              <a:rPr lang="de-DE"/>
              <a:t>Ebene 3</a:t>
            </a:r>
          </a:p>
        </p:txBody>
      </p:sp>
    </p:spTree>
    <p:extLst>
      <p:ext uri="{BB962C8B-B14F-4D97-AF65-F5344CB8AC3E}">
        <p14:creationId xmlns:p14="http://schemas.microsoft.com/office/powerpoint/2010/main" val="175826922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4" r:id="rId21"/>
    <p:sldLayoutId id="2147483735" r:id="rId22"/>
    <p:sldLayoutId id="2147483736" r:id="rId23"/>
    <p:sldLayoutId id="2147483737" r:id="rId24"/>
    <p:sldLayoutId id="2147483738" r:id="rId25"/>
    <p:sldLayoutId id="2147483739" r:id="rId26"/>
    <p:sldLayoutId id="2147483740" r:id="rId27"/>
  </p:sldLayoutIdLst>
  <p:hf hdr="0" ftr="0" dt="0"/>
  <p:txStyles>
    <p:title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p:titleStyle>
    <p:bodyStyle>
      <a:lvl1pPr marL="9525" indent="0" algn="l" defTabSz="914400" rtl="0" eaLnBrk="1" latinLnBrk="0" hangingPunct="1">
        <a:lnSpc>
          <a:spcPct val="90000"/>
        </a:lnSpc>
        <a:spcBef>
          <a:spcPts val="1000"/>
        </a:spcBef>
        <a:buFontTx/>
        <a:buNone/>
        <a:tabLst/>
        <a:defRPr sz="1700" kern="1200" baseline="0">
          <a:solidFill>
            <a:schemeClr val="tx1">
              <a:lumMod val="60000"/>
              <a:lumOff val="40000"/>
            </a:schemeClr>
          </a:solidFill>
          <a:latin typeface="+mn-lt"/>
          <a:ea typeface="+mn-ea"/>
          <a:cs typeface="+mn-cs"/>
        </a:defRPr>
      </a:lvl1pPr>
      <a:lvl2pPr marL="173038" indent="-163513" algn="l" defTabSz="914400" rtl="0" eaLnBrk="1" latinLnBrk="0" hangingPunct="1">
        <a:lnSpc>
          <a:spcPct val="90000"/>
        </a:lnSpc>
        <a:spcBef>
          <a:spcPts val="500"/>
        </a:spcBef>
        <a:buFont typeface="Arial" panose="020B0604020202020204" pitchFamily="34" charset="0"/>
        <a:buChar char="•"/>
        <a:tabLst/>
        <a:defRPr sz="1700" kern="1200" baseline="0">
          <a:solidFill>
            <a:schemeClr val="tx1">
              <a:lumMod val="60000"/>
              <a:lumOff val="40000"/>
            </a:schemeClr>
          </a:solidFill>
          <a:latin typeface="+mn-lt"/>
          <a:ea typeface="+mn-ea"/>
          <a:cs typeface="+mn-cs"/>
        </a:defRPr>
      </a:lvl2pPr>
      <a:lvl3pPr marL="531813" indent="-214313" algn="l" defTabSz="914400" rtl="0" eaLnBrk="1" latinLnBrk="0" hangingPunct="1">
        <a:lnSpc>
          <a:spcPct val="90000"/>
        </a:lnSpc>
        <a:spcBef>
          <a:spcPts val="500"/>
        </a:spcBef>
        <a:buFont typeface="Arial" panose="020B0604020202020204" pitchFamily="34" charset="0"/>
        <a:buChar char="•"/>
        <a:tabLst/>
        <a:defRPr sz="1700" kern="1200" baseline="0">
          <a:solidFill>
            <a:schemeClr val="tx1">
              <a:lumMod val="60000"/>
              <a:lumOff val="40000"/>
            </a:schemeClr>
          </a:solidFill>
          <a:latin typeface="+mn-lt"/>
          <a:ea typeface="+mn-ea"/>
          <a:cs typeface="+mn-cs"/>
        </a:defRPr>
      </a:lvl3pPr>
      <a:lvl4pPr marL="890588" indent="-214313" algn="l" defTabSz="914400" rtl="0" eaLnBrk="1" latinLnBrk="0" hangingPunct="1">
        <a:lnSpc>
          <a:spcPct val="90000"/>
        </a:lnSpc>
        <a:spcBef>
          <a:spcPts val="500"/>
        </a:spcBef>
        <a:buFont typeface="Arial" panose="020B0604020202020204" pitchFamily="34" charset="0"/>
        <a:buChar char="•"/>
        <a:tabLst/>
        <a:defRPr sz="1700" kern="1200" baseline="0">
          <a:solidFill>
            <a:schemeClr val="tx1">
              <a:lumMod val="60000"/>
              <a:lumOff val="40000"/>
            </a:schemeClr>
          </a:solidFill>
          <a:latin typeface="+mn-lt"/>
          <a:ea typeface="+mn-ea"/>
          <a:cs typeface="+mn-cs"/>
        </a:defRPr>
      </a:lvl4pPr>
      <a:lvl5pPr marL="1206500" indent="0" algn="l" defTabSz="914400" rtl="0" eaLnBrk="1" latinLnBrk="0" hangingPunct="1">
        <a:lnSpc>
          <a:spcPct val="90000"/>
        </a:lnSpc>
        <a:spcBef>
          <a:spcPts val="500"/>
        </a:spcBef>
        <a:buFontTx/>
        <a:buNone/>
        <a:tabLst/>
        <a:defRPr sz="1700" kern="1200" baseline="0">
          <a:solidFill>
            <a:schemeClr val="tx1">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pos="3795">
          <p15:clr>
            <a:srgbClr val="F26B43"/>
          </p15:clr>
        </p15:guide>
        <p15:guide id="61" pos="3885">
          <p15:clr>
            <a:srgbClr val="F26B43"/>
          </p15:clr>
        </p15:guide>
        <p15:guide id="62" orient="horz" pos="40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0234" y="624928"/>
            <a:ext cx="2774901" cy="1325563"/>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3659" y="3389715"/>
            <a:ext cx="10515600" cy="2180575"/>
          </a:xfrm>
          <a:prstGeom prst="rect">
            <a:avLst/>
          </a:prstGeom>
        </p:spPr>
        <p:txBody>
          <a:bodyPr vert="horz" lIns="91440" tIns="45720" rIns="91440" bIns="45720" numCol="1"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número de diapositiva 5">
            <a:extLst>
              <a:ext uri="{FF2B5EF4-FFF2-40B4-BE49-F238E27FC236}">
                <a16:creationId xmlns:a16="http://schemas.microsoft.com/office/drawing/2014/main" id="{698C4985-D042-A04D-9E87-4E855F336546}"/>
              </a:ext>
            </a:extLst>
          </p:cNvPr>
          <p:cNvSpPr>
            <a:spLocks noGrp="1"/>
          </p:cNvSpPr>
          <p:nvPr>
            <p:ph type="sldNum" sz="quarter" idx="4"/>
          </p:nvPr>
        </p:nvSpPr>
        <p:spPr>
          <a:xfrm>
            <a:off x="9077341" y="6357204"/>
            <a:ext cx="2743200"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fld id="{E7EBEDA2-51E6-554C-A63C-E820F6D0080D}" type="slidenum">
              <a:rPr lang="es-ES" smtClean="0"/>
              <a:pPr/>
              <a:t>‹#›</a:t>
            </a:fld>
            <a:endParaRPr lang="es-ES"/>
          </a:p>
        </p:txBody>
      </p:sp>
    </p:spTree>
    <p:extLst>
      <p:ext uri="{BB962C8B-B14F-4D97-AF65-F5344CB8AC3E}">
        <p14:creationId xmlns:p14="http://schemas.microsoft.com/office/powerpoint/2010/main" val="8154975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81" r:id="rId35"/>
    <p:sldLayoutId id="2147483782" r:id="rId36"/>
  </p:sldLayoutIdLst>
  <p:hf hdr="0" ftr="0" dt="0"/>
  <p:txStyles>
    <p:title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pos="3795">
          <p15:clr>
            <a:srgbClr val="F26B43"/>
          </p15:clr>
        </p15:guide>
        <p15:guide id="61" pos="3885">
          <p15:clr>
            <a:srgbClr val="F26B43"/>
          </p15:clr>
        </p15:guide>
        <p15:guide id="62"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9.xml"/><Relationship Id="rId1" Type="http://schemas.openxmlformats.org/officeDocument/2006/relationships/tags" Target="../tags/tag3.xml"/><Relationship Id="rId5" Type="http://schemas.openxmlformats.org/officeDocument/2006/relationships/image" Target="../media/image26.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microsoft.com/office/2018/10/relationships/comments" Target="../comments/modernComment_7FFFD41C_1F7B54F9.xml"/><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25593" y="1593"/>
          <a:ext cx="1587" cy="1587"/>
        </p:xfrm>
        <a:graphic>
          <a:graphicData uri="http://schemas.openxmlformats.org/presentationml/2006/ole">
            <mc:AlternateContent xmlns:mc="http://schemas.openxmlformats.org/markup-compatibility/2006">
              <mc:Choice xmlns:v="urn:schemas-microsoft-com:vml" Requires="v">
                <p:oleObj name="Diapositiva de think-cell" r:id="rId4" imgW="336" imgH="336" progId="TCLayout.ActiveDocument.1">
                  <p:embed/>
                </p:oleObj>
              </mc:Choice>
              <mc:Fallback>
                <p:oleObj name="Diapositiva de think-cell" r:id="rId4" imgW="336" imgH="336" progId="TCLayout.ActiveDocument.1">
                  <p:embed/>
                  <p:pic>
                    <p:nvPicPr>
                      <p:cNvPr id="3" name="Objeto 2" hidden="1"/>
                      <p:cNvPicPr/>
                      <p:nvPr/>
                    </p:nvPicPr>
                    <p:blipFill>
                      <a:blip r:embed="rId5"/>
                      <a:stretch>
                        <a:fillRect/>
                      </a:stretch>
                    </p:blipFill>
                    <p:spPr>
                      <a:xfrm>
                        <a:off x="1525593" y="1593"/>
                        <a:ext cx="1587" cy="1587"/>
                      </a:xfrm>
                      <a:prstGeom prst="rect">
                        <a:avLst/>
                      </a:prstGeom>
                    </p:spPr>
                  </p:pic>
                </p:oleObj>
              </mc:Fallback>
            </mc:AlternateContent>
          </a:graphicData>
        </a:graphic>
      </p:graphicFrame>
      <p:sp>
        <p:nvSpPr>
          <p:cNvPr id="2" name="Marcador de contenido 1"/>
          <p:cNvSpPr>
            <a:spLocks noGrp="1"/>
          </p:cNvSpPr>
          <p:nvPr>
            <p:ph sz="half" idx="12"/>
          </p:nvPr>
        </p:nvSpPr>
        <p:spPr>
          <a:xfrm>
            <a:off x="606182" y="2704452"/>
            <a:ext cx="11404789" cy="1360244"/>
          </a:xfrm>
        </p:spPr>
        <p:txBody>
          <a:bodyPr vert="horz" wrap="none" lIns="0" tIns="0" rIns="0" bIns="0" numCol="1" rtlCol="0" anchor="t">
            <a:spAutoFit/>
          </a:bodyPr>
          <a:lstStyle/>
          <a:p>
            <a:pPr eaLnBrk="1" hangingPunct="1">
              <a:defRPr/>
            </a:pPr>
            <a:r>
              <a:rPr lang="en-GB" altLang="es-ES" sz="3200">
                <a:solidFill>
                  <a:schemeClr val="tx2"/>
                </a:solidFill>
              </a:rPr>
              <a:t>“No personal information” as common API design criteria</a:t>
            </a:r>
          </a:p>
          <a:p>
            <a:pPr>
              <a:defRPr/>
            </a:pPr>
            <a:r>
              <a:rPr lang="en-GB" altLang="es-ES" sz="2667" b="0" i="1">
                <a:solidFill>
                  <a:schemeClr val="tx2"/>
                </a:solidFill>
              </a:rPr>
              <a:t>…to be promoted as CAMARA commonality</a:t>
            </a:r>
          </a:p>
        </p:txBody>
      </p:sp>
      <p:sp>
        <p:nvSpPr>
          <p:cNvPr id="5" name="Elipse 4">
            <a:extLst>
              <a:ext uri="{FF2B5EF4-FFF2-40B4-BE49-F238E27FC236}">
                <a16:creationId xmlns:a16="http://schemas.microsoft.com/office/drawing/2014/main" id="{4BE3B375-1899-4DEC-9D89-45CD64820179}"/>
              </a:ext>
            </a:extLst>
          </p:cNvPr>
          <p:cNvSpPr/>
          <p:nvPr/>
        </p:nvSpPr>
        <p:spPr>
          <a:xfrm>
            <a:off x="5704224" y="5373886"/>
            <a:ext cx="7778393" cy="1503831"/>
          </a:xfrm>
          <a:custGeom>
            <a:avLst/>
            <a:gdLst>
              <a:gd name="connsiteX0" fmla="*/ 0 w 3451123"/>
              <a:gd name="connsiteY0" fmla="*/ 1725562 h 3451123"/>
              <a:gd name="connsiteX1" fmla="*/ 1725562 w 3451123"/>
              <a:gd name="connsiteY1" fmla="*/ 0 h 3451123"/>
              <a:gd name="connsiteX2" fmla="*/ 3451124 w 3451123"/>
              <a:gd name="connsiteY2" fmla="*/ 1725562 h 3451123"/>
              <a:gd name="connsiteX3" fmla="*/ 1725562 w 3451123"/>
              <a:gd name="connsiteY3" fmla="*/ 3451124 h 3451123"/>
              <a:gd name="connsiteX4" fmla="*/ 0 w 3451123"/>
              <a:gd name="connsiteY4" fmla="*/ 1725562 h 3451123"/>
              <a:gd name="connsiteX0" fmla="*/ 1000 w 3452124"/>
              <a:gd name="connsiteY0" fmla="*/ 1725562 h 2186499"/>
              <a:gd name="connsiteX1" fmla="*/ 1726562 w 3452124"/>
              <a:gd name="connsiteY1" fmla="*/ 0 h 2186499"/>
              <a:gd name="connsiteX2" fmla="*/ 3452124 w 3452124"/>
              <a:gd name="connsiteY2" fmla="*/ 1725562 h 2186499"/>
              <a:gd name="connsiteX3" fmla="*/ 1549582 w 3452124"/>
              <a:gd name="connsiteY3" fmla="*/ 1858298 h 2186499"/>
              <a:gd name="connsiteX4" fmla="*/ 1000 w 3452124"/>
              <a:gd name="connsiteY4" fmla="*/ 1725562 h 2186499"/>
              <a:gd name="connsiteX0" fmla="*/ 1000 w 3452124"/>
              <a:gd name="connsiteY0" fmla="*/ 1725562 h 1908638"/>
              <a:gd name="connsiteX1" fmla="*/ 1726562 w 3452124"/>
              <a:gd name="connsiteY1" fmla="*/ 0 h 1908638"/>
              <a:gd name="connsiteX2" fmla="*/ 3452124 w 3452124"/>
              <a:gd name="connsiteY2" fmla="*/ 1725562 h 1908638"/>
              <a:gd name="connsiteX3" fmla="*/ 1549582 w 3452124"/>
              <a:gd name="connsiteY3" fmla="*/ 1858298 h 1908638"/>
              <a:gd name="connsiteX4" fmla="*/ 1000 w 3452124"/>
              <a:gd name="connsiteY4" fmla="*/ 1725562 h 1908638"/>
              <a:gd name="connsiteX0" fmla="*/ 1000 w 3452124"/>
              <a:gd name="connsiteY0" fmla="*/ 1725562 h 2124029"/>
              <a:gd name="connsiteX1" fmla="*/ 1726562 w 3452124"/>
              <a:gd name="connsiteY1" fmla="*/ 0 h 2124029"/>
              <a:gd name="connsiteX2" fmla="*/ 3452124 w 3452124"/>
              <a:gd name="connsiteY2" fmla="*/ 1725562 h 2124029"/>
              <a:gd name="connsiteX3" fmla="*/ 1549582 w 3452124"/>
              <a:gd name="connsiteY3" fmla="*/ 1858298 h 2124029"/>
              <a:gd name="connsiteX4" fmla="*/ 1000 w 3452124"/>
              <a:gd name="connsiteY4" fmla="*/ 1725562 h 2124029"/>
              <a:gd name="connsiteX0" fmla="*/ 49953 w 3501077"/>
              <a:gd name="connsiteY0" fmla="*/ 1725562 h 2098117"/>
              <a:gd name="connsiteX1" fmla="*/ 1775515 w 3501077"/>
              <a:gd name="connsiteY1" fmla="*/ 0 h 2098117"/>
              <a:gd name="connsiteX2" fmla="*/ 3501077 w 3501077"/>
              <a:gd name="connsiteY2" fmla="*/ 1725562 h 2098117"/>
              <a:gd name="connsiteX3" fmla="*/ 1598535 w 3501077"/>
              <a:gd name="connsiteY3" fmla="*/ 1858298 h 2098117"/>
              <a:gd name="connsiteX4" fmla="*/ 49953 w 3501077"/>
              <a:gd name="connsiteY4" fmla="*/ 1725562 h 2098117"/>
              <a:gd name="connsiteX0" fmla="*/ 49953 w 3501077"/>
              <a:gd name="connsiteY0" fmla="*/ 1725562 h 2098117"/>
              <a:gd name="connsiteX1" fmla="*/ 1775515 w 3501077"/>
              <a:gd name="connsiteY1" fmla="*/ 0 h 2098117"/>
              <a:gd name="connsiteX2" fmla="*/ 3501077 w 3501077"/>
              <a:gd name="connsiteY2" fmla="*/ 1725562 h 2098117"/>
              <a:gd name="connsiteX3" fmla="*/ 1598535 w 3501077"/>
              <a:gd name="connsiteY3" fmla="*/ 1858298 h 2098117"/>
              <a:gd name="connsiteX4" fmla="*/ 49953 w 3501077"/>
              <a:gd name="connsiteY4" fmla="*/ 1725562 h 2098117"/>
              <a:gd name="connsiteX0" fmla="*/ 49953 w 3501077"/>
              <a:gd name="connsiteY0" fmla="*/ 1725562 h 1858298"/>
              <a:gd name="connsiteX1" fmla="*/ 1775515 w 3501077"/>
              <a:gd name="connsiteY1" fmla="*/ 0 h 1858298"/>
              <a:gd name="connsiteX2" fmla="*/ 3501077 w 3501077"/>
              <a:gd name="connsiteY2" fmla="*/ 1725562 h 1858298"/>
              <a:gd name="connsiteX3" fmla="*/ 1598535 w 3501077"/>
              <a:gd name="connsiteY3" fmla="*/ 1858298 h 1858298"/>
              <a:gd name="connsiteX4" fmla="*/ 49953 w 3501077"/>
              <a:gd name="connsiteY4" fmla="*/ 1725562 h 1858298"/>
              <a:gd name="connsiteX0" fmla="*/ 0 w 3451124"/>
              <a:gd name="connsiteY0" fmla="*/ 1725562 h 1858298"/>
              <a:gd name="connsiteX1" fmla="*/ 1725562 w 3451124"/>
              <a:gd name="connsiteY1" fmla="*/ 0 h 1858298"/>
              <a:gd name="connsiteX2" fmla="*/ 3451124 w 3451124"/>
              <a:gd name="connsiteY2" fmla="*/ 1725562 h 1858298"/>
              <a:gd name="connsiteX3" fmla="*/ 1548582 w 3451124"/>
              <a:gd name="connsiteY3" fmla="*/ 1858298 h 1858298"/>
              <a:gd name="connsiteX4" fmla="*/ 0 w 3451124"/>
              <a:gd name="connsiteY4" fmla="*/ 1725562 h 1858298"/>
              <a:gd name="connsiteX0" fmla="*/ 0 w 3531644"/>
              <a:gd name="connsiteY0" fmla="*/ 1659793 h 1861246"/>
              <a:gd name="connsiteX1" fmla="*/ 1806082 w 3531644"/>
              <a:gd name="connsiteY1" fmla="*/ 136 h 1861246"/>
              <a:gd name="connsiteX2" fmla="*/ 3531644 w 3531644"/>
              <a:gd name="connsiteY2" fmla="*/ 1725698 h 1861246"/>
              <a:gd name="connsiteX3" fmla="*/ 1629102 w 3531644"/>
              <a:gd name="connsiteY3" fmla="*/ 1858434 h 1861246"/>
              <a:gd name="connsiteX4" fmla="*/ 0 w 3531644"/>
              <a:gd name="connsiteY4" fmla="*/ 1659793 h 1861246"/>
              <a:gd name="connsiteX0" fmla="*/ 0 w 3531644"/>
              <a:gd name="connsiteY0" fmla="*/ 1659735 h 1861188"/>
              <a:gd name="connsiteX1" fmla="*/ 1806082 w 3531644"/>
              <a:gd name="connsiteY1" fmla="*/ 78 h 1861188"/>
              <a:gd name="connsiteX2" fmla="*/ 3531644 w 3531644"/>
              <a:gd name="connsiteY2" fmla="*/ 1725640 h 1861188"/>
              <a:gd name="connsiteX3" fmla="*/ 1629102 w 3531644"/>
              <a:gd name="connsiteY3" fmla="*/ 1858376 h 1861188"/>
              <a:gd name="connsiteX4" fmla="*/ 0 w 3531644"/>
              <a:gd name="connsiteY4" fmla="*/ 1659735 h 1861188"/>
              <a:gd name="connsiteX0" fmla="*/ 0 w 3532100"/>
              <a:gd name="connsiteY0" fmla="*/ 1659735 h 1861188"/>
              <a:gd name="connsiteX1" fmla="*/ 1806082 w 3532100"/>
              <a:gd name="connsiteY1" fmla="*/ 78 h 1861188"/>
              <a:gd name="connsiteX2" fmla="*/ 3531644 w 3532100"/>
              <a:gd name="connsiteY2" fmla="*/ 1725640 h 1861188"/>
              <a:gd name="connsiteX3" fmla="*/ 1629102 w 3532100"/>
              <a:gd name="connsiteY3" fmla="*/ 1858376 h 1861188"/>
              <a:gd name="connsiteX4" fmla="*/ 0 w 3532100"/>
              <a:gd name="connsiteY4" fmla="*/ 1659735 h 1861188"/>
              <a:gd name="connsiteX0" fmla="*/ 0 w 3532149"/>
              <a:gd name="connsiteY0" fmla="*/ 1659735 h 1861188"/>
              <a:gd name="connsiteX1" fmla="*/ 1806082 w 3532149"/>
              <a:gd name="connsiteY1" fmla="*/ 78 h 1861188"/>
              <a:gd name="connsiteX2" fmla="*/ 3531644 w 3532149"/>
              <a:gd name="connsiteY2" fmla="*/ 1725640 h 1861188"/>
              <a:gd name="connsiteX3" fmla="*/ 1629102 w 3532149"/>
              <a:gd name="connsiteY3" fmla="*/ 1858376 h 1861188"/>
              <a:gd name="connsiteX4" fmla="*/ 0 w 3532149"/>
              <a:gd name="connsiteY4" fmla="*/ 1659735 h 1861188"/>
              <a:gd name="connsiteX0" fmla="*/ 0 w 3532149"/>
              <a:gd name="connsiteY0" fmla="*/ 1659735 h 1861189"/>
              <a:gd name="connsiteX1" fmla="*/ 1806082 w 3532149"/>
              <a:gd name="connsiteY1" fmla="*/ 78 h 1861189"/>
              <a:gd name="connsiteX2" fmla="*/ 3531644 w 3532149"/>
              <a:gd name="connsiteY2" fmla="*/ 1725640 h 1861189"/>
              <a:gd name="connsiteX3" fmla="*/ 1629102 w 3532149"/>
              <a:gd name="connsiteY3" fmla="*/ 1858377 h 1861189"/>
              <a:gd name="connsiteX4" fmla="*/ 0 w 3532149"/>
              <a:gd name="connsiteY4" fmla="*/ 1659735 h 1861189"/>
              <a:gd name="connsiteX0" fmla="*/ 0 w 3532149"/>
              <a:gd name="connsiteY0" fmla="*/ 1659735 h 1861190"/>
              <a:gd name="connsiteX1" fmla="*/ 1806082 w 3532149"/>
              <a:gd name="connsiteY1" fmla="*/ 78 h 1861190"/>
              <a:gd name="connsiteX2" fmla="*/ 3531644 w 3532149"/>
              <a:gd name="connsiteY2" fmla="*/ 1725640 h 1861190"/>
              <a:gd name="connsiteX3" fmla="*/ 1629102 w 3532149"/>
              <a:gd name="connsiteY3" fmla="*/ 1858378 h 1861190"/>
              <a:gd name="connsiteX4" fmla="*/ 0 w 3532149"/>
              <a:gd name="connsiteY4" fmla="*/ 1659735 h 1861190"/>
              <a:gd name="connsiteX0" fmla="*/ 0 w 3532149"/>
              <a:gd name="connsiteY0" fmla="*/ 1659735 h 1906674"/>
              <a:gd name="connsiteX1" fmla="*/ 1806082 w 3532149"/>
              <a:gd name="connsiteY1" fmla="*/ 78 h 1906674"/>
              <a:gd name="connsiteX2" fmla="*/ 3531644 w 3532149"/>
              <a:gd name="connsiteY2" fmla="*/ 1725640 h 1906674"/>
              <a:gd name="connsiteX3" fmla="*/ 0 w 3532149"/>
              <a:gd name="connsiteY3" fmla="*/ 1659735 h 1906674"/>
              <a:gd name="connsiteX0" fmla="*/ 0 w 3532149"/>
              <a:gd name="connsiteY0" fmla="*/ 1659735 h 1817478"/>
              <a:gd name="connsiteX1" fmla="*/ 1806082 w 3532149"/>
              <a:gd name="connsiteY1" fmla="*/ 78 h 1817478"/>
              <a:gd name="connsiteX2" fmla="*/ 3531644 w 3532149"/>
              <a:gd name="connsiteY2" fmla="*/ 1725640 h 1817478"/>
              <a:gd name="connsiteX3" fmla="*/ 0 w 3532149"/>
              <a:gd name="connsiteY3" fmla="*/ 1659735 h 1817478"/>
              <a:gd name="connsiteX0" fmla="*/ 0 w 3532149"/>
              <a:gd name="connsiteY0" fmla="*/ 1659735 h 1788055"/>
              <a:gd name="connsiteX1" fmla="*/ 1806082 w 3532149"/>
              <a:gd name="connsiteY1" fmla="*/ 78 h 1788055"/>
              <a:gd name="connsiteX2" fmla="*/ 3531644 w 3532149"/>
              <a:gd name="connsiteY2" fmla="*/ 1725640 h 1788055"/>
              <a:gd name="connsiteX3" fmla="*/ 0 w 3532149"/>
              <a:gd name="connsiteY3" fmla="*/ 1659735 h 1788055"/>
              <a:gd name="connsiteX0" fmla="*/ 0 w 3532149"/>
              <a:gd name="connsiteY0" fmla="*/ 1659735 h 1725640"/>
              <a:gd name="connsiteX1" fmla="*/ 1806082 w 3532149"/>
              <a:gd name="connsiteY1" fmla="*/ 78 h 1725640"/>
              <a:gd name="connsiteX2" fmla="*/ 3531644 w 3532149"/>
              <a:gd name="connsiteY2" fmla="*/ 1725640 h 1725640"/>
              <a:gd name="connsiteX3" fmla="*/ 0 w 3532149"/>
              <a:gd name="connsiteY3" fmla="*/ 1659735 h 1725640"/>
              <a:gd name="connsiteX0" fmla="*/ 0 w 3648372"/>
              <a:gd name="connsiteY0" fmla="*/ 1659692 h 1703629"/>
              <a:gd name="connsiteX1" fmla="*/ 1806082 w 3648372"/>
              <a:gd name="connsiteY1" fmla="*/ 35 h 1703629"/>
              <a:gd name="connsiteX2" fmla="*/ 3647951 w 3648372"/>
              <a:gd name="connsiteY2" fmla="*/ 1703629 h 1703629"/>
              <a:gd name="connsiteX3" fmla="*/ 0 w 3648372"/>
              <a:gd name="connsiteY3" fmla="*/ 1659692 h 1703629"/>
              <a:gd name="connsiteX0" fmla="*/ 0 w 3647951"/>
              <a:gd name="connsiteY0" fmla="*/ 1659692 h 1703629"/>
              <a:gd name="connsiteX1" fmla="*/ 1806082 w 3647951"/>
              <a:gd name="connsiteY1" fmla="*/ 35 h 1703629"/>
              <a:gd name="connsiteX2" fmla="*/ 3647951 w 3647951"/>
              <a:gd name="connsiteY2" fmla="*/ 1703629 h 1703629"/>
              <a:gd name="connsiteX3" fmla="*/ 0 w 3647951"/>
              <a:gd name="connsiteY3" fmla="*/ 1659692 h 1703629"/>
              <a:gd name="connsiteX0" fmla="*/ 0 w 3674791"/>
              <a:gd name="connsiteY0" fmla="*/ 1659793 h 1747667"/>
              <a:gd name="connsiteX1" fmla="*/ 1806082 w 3674791"/>
              <a:gd name="connsiteY1" fmla="*/ 136 h 1747667"/>
              <a:gd name="connsiteX2" fmla="*/ 3674791 w 3674791"/>
              <a:gd name="connsiteY2" fmla="*/ 1747666 h 1747667"/>
              <a:gd name="connsiteX3" fmla="*/ 0 w 3674791"/>
              <a:gd name="connsiteY3" fmla="*/ 1659793 h 1747667"/>
              <a:gd name="connsiteX0" fmla="*/ 0 w 3674791"/>
              <a:gd name="connsiteY0" fmla="*/ 1659701 h 1747574"/>
              <a:gd name="connsiteX1" fmla="*/ 1806082 w 3674791"/>
              <a:gd name="connsiteY1" fmla="*/ 44 h 1747574"/>
              <a:gd name="connsiteX2" fmla="*/ 3674791 w 3674791"/>
              <a:gd name="connsiteY2" fmla="*/ 1747574 h 1747574"/>
              <a:gd name="connsiteX3" fmla="*/ 0 w 3674791"/>
              <a:gd name="connsiteY3" fmla="*/ 1659701 h 1747574"/>
              <a:gd name="connsiteX0" fmla="*/ 0 w 3674791"/>
              <a:gd name="connsiteY0" fmla="*/ 1659701 h 1747574"/>
              <a:gd name="connsiteX1" fmla="*/ 1806082 w 3674791"/>
              <a:gd name="connsiteY1" fmla="*/ 44 h 1747574"/>
              <a:gd name="connsiteX2" fmla="*/ 3674791 w 3674791"/>
              <a:gd name="connsiteY2" fmla="*/ 1747574 h 1747574"/>
              <a:gd name="connsiteX3" fmla="*/ 0 w 3674791"/>
              <a:gd name="connsiteY3" fmla="*/ 1659701 h 1747574"/>
              <a:gd name="connsiteX0" fmla="*/ 0 w 3674791"/>
              <a:gd name="connsiteY0" fmla="*/ 1659711 h 1747584"/>
              <a:gd name="connsiteX1" fmla="*/ 1806082 w 3674791"/>
              <a:gd name="connsiteY1" fmla="*/ 54 h 1747584"/>
              <a:gd name="connsiteX2" fmla="*/ 3674791 w 3674791"/>
              <a:gd name="connsiteY2" fmla="*/ 1747584 h 1747584"/>
              <a:gd name="connsiteX3" fmla="*/ 0 w 3674791"/>
              <a:gd name="connsiteY3" fmla="*/ 1659711 h 1747584"/>
              <a:gd name="connsiteX0" fmla="*/ 0 w 3669355"/>
              <a:gd name="connsiteY0" fmla="*/ 1713081 h 1747562"/>
              <a:gd name="connsiteX1" fmla="*/ 1800646 w 3669355"/>
              <a:gd name="connsiteY1" fmla="*/ 32 h 1747562"/>
              <a:gd name="connsiteX2" fmla="*/ 3669355 w 3669355"/>
              <a:gd name="connsiteY2" fmla="*/ 1747562 h 1747562"/>
              <a:gd name="connsiteX3" fmla="*/ 0 w 3669355"/>
              <a:gd name="connsiteY3" fmla="*/ 1713081 h 1747562"/>
              <a:gd name="connsiteX0" fmla="*/ 0 w 3669355"/>
              <a:gd name="connsiteY0" fmla="*/ 1713081 h 1747562"/>
              <a:gd name="connsiteX1" fmla="*/ 1800646 w 3669355"/>
              <a:gd name="connsiteY1" fmla="*/ 32 h 1747562"/>
              <a:gd name="connsiteX2" fmla="*/ 3669355 w 3669355"/>
              <a:gd name="connsiteY2" fmla="*/ 1747562 h 1747562"/>
              <a:gd name="connsiteX3" fmla="*/ 0 w 3669355"/>
              <a:gd name="connsiteY3" fmla="*/ 1713081 h 1747562"/>
              <a:gd name="connsiteX0" fmla="*/ 0 w 3653047"/>
              <a:gd name="connsiteY0" fmla="*/ 1713061 h 1734194"/>
              <a:gd name="connsiteX1" fmla="*/ 1800646 w 3653047"/>
              <a:gd name="connsiteY1" fmla="*/ 12 h 1734194"/>
              <a:gd name="connsiteX2" fmla="*/ 3653047 w 3653047"/>
              <a:gd name="connsiteY2" fmla="*/ 1734194 h 1734194"/>
              <a:gd name="connsiteX3" fmla="*/ 0 w 3653047"/>
              <a:gd name="connsiteY3" fmla="*/ 1713061 h 1734194"/>
              <a:gd name="connsiteX0" fmla="*/ 0 w 3653047"/>
              <a:gd name="connsiteY0" fmla="*/ 1713061 h 1734194"/>
              <a:gd name="connsiteX1" fmla="*/ 1800646 w 3653047"/>
              <a:gd name="connsiteY1" fmla="*/ 12 h 1734194"/>
              <a:gd name="connsiteX2" fmla="*/ 3653047 w 3653047"/>
              <a:gd name="connsiteY2" fmla="*/ 1734194 h 1734194"/>
              <a:gd name="connsiteX3" fmla="*/ 0 w 3653047"/>
              <a:gd name="connsiteY3" fmla="*/ 1713061 h 1734194"/>
            </a:gdLst>
            <a:ahLst/>
            <a:cxnLst>
              <a:cxn ang="0">
                <a:pos x="connsiteX0" y="connsiteY0"/>
              </a:cxn>
              <a:cxn ang="0">
                <a:pos x="connsiteX1" y="connsiteY1"/>
              </a:cxn>
              <a:cxn ang="0">
                <a:pos x="connsiteX2" y="connsiteY2"/>
              </a:cxn>
              <a:cxn ang="0">
                <a:pos x="connsiteX3" y="connsiteY3"/>
              </a:cxn>
            </a:cxnLst>
            <a:rect l="l" t="t" r="r" b="b"/>
            <a:pathLst>
              <a:path w="3653047" h="1734194">
                <a:moveTo>
                  <a:pt x="0" y="1713061"/>
                </a:moveTo>
                <a:cubicBezTo>
                  <a:pt x="461594" y="783296"/>
                  <a:pt x="1191805" y="-3510"/>
                  <a:pt x="1800646" y="12"/>
                </a:cubicBezTo>
                <a:cubicBezTo>
                  <a:pt x="2409487" y="3534"/>
                  <a:pt x="3268342" y="715287"/>
                  <a:pt x="3653047" y="1734194"/>
                </a:cubicBezTo>
                <a:lnTo>
                  <a:pt x="0" y="1713061"/>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000">
              <a:solidFill>
                <a:schemeClr val="bg1"/>
              </a:solidFill>
            </a:endParaRPr>
          </a:p>
        </p:txBody>
      </p:sp>
      <p:grpSp>
        <p:nvGrpSpPr>
          <p:cNvPr id="9" name="Grupo 8">
            <a:extLst>
              <a:ext uri="{FF2B5EF4-FFF2-40B4-BE49-F238E27FC236}">
                <a16:creationId xmlns:a16="http://schemas.microsoft.com/office/drawing/2014/main" id="{203083AC-470F-467D-9512-D937FB113FCC}"/>
              </a:ext>
            </a:extLst>
          </p:cNvPr>
          <p:cNvGrpSpPr/>
          <p:nvPr/>
        </p:nvGrpSpPr>
        <p:grpSpPr>
          <a:xfrm>
            <a:off x="617764" y="2410795"/>
            <a:ext cx="748947" cy="188941"/>
            <a:chOff x="1055507" y="1075764"/>
            <a:chExt cx="770304" cy="194329"/>
          </a:xfrm>
          <a:solidFill>
            <a:schemeClr val="tx2"/>
          </a:solidFill>
        </p:grpSpPr>
        <p:sp>
          <p:nvSpPr>
            <p:cNvPr id="10" name="Elipse 9">
              <a:extLst>
                <a:ext uri="{FF2B5EF4-FFF2-40B4-BE49-F238E27FC236}">
                  <a16:creationId xmlns:a16="http://schemas.microsoft.com/office/drawing/2014/main" id="{3EEFD891-D180-41AB-8EBB-3EC41238E616}"/>
                </a:ext>
              </a:extLst>
            </p:cNvPr>
            <p:cNvSpPr/>
            <p:nvPr userDrawn="1"/>
          </p:nvSpPr>
          <p:spPr>
            <a:xfrm>
              <a:off x="1631481"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err="1">
                <a:solidFill>
                  <a:schemeClr val="tx1"/>
                </a:solidFill>
              </a:endParaRPr>
            </a:p>
          </p:txBody>
        </p:sp>
        <p:sp>
          <p:nvSpPr>
            <p:cNvPr id="12" name="Elipse 11">
              <a:extLst>
                <a:ext uri="{FF2B5EF4-FFF2-40B4-BE49-F238E27FC236}">
                  <a16:creationId xmlns:a16="http://schemas.microsoft.com/office/drawing/2014/main" id="{A02702EB-F96D-4E91-8578-B24CEE959E44}"/>
                </a:ext>
              </a:extLst>
            </p:cNvPr>
            <p:cNvSpPr/>
            <p:nvPr userDrawn="1"/>
          </p:nvSpPr>
          <p:spPr>
            <a:xfrm>
              <a:off x="1343402"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err="1">
                <a:solidFill>
                  <a:schemeClr val="tx1"/>
                </a:solidFill>
              </a:endParaRPr>
            </a:p>
          </p:txBody>
        </p:sp>
        <p:sp>
          <p:nvSpPr>
            <p:cNvPr id="13" name="Elipse 12">
              <a:extLst>
                <a:ext uri="{FF2B5EF4-FFF2-40B4-BE49-F238E27FC236}">
                  <a16:creationId xmlns:a16="http://schemas.microsoft.com/office/drawing/2014/main" id="{795B7FF0-55F0-44B6-9982-82E527744421}"/>
                </a:ext>
              </a:extLst>
            </p:cNvPr>
            <p:cNvSpPr/>
            <p:nvPr userDrawn="1"/>
          </p:nvSpPr>
          <p:spPr>
            <a:xfrm>
              <a:off x="1055507"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err="1">
                <a:solidFill>
                  <a:schemeClr val="tx1"/>
                </a:solidFill>
              </a:endParaRPr>
            </a:p>
          </p:txBody>
        </p:sp>
      </p:grpSp>
      <p:sp>
        <p:nvSpPr>
          <p:cNvPr id="16" name="Text Placeholder 7">
            <a:extLst>
              <a:ext uri="{FF2B5EF4-FFF2-40B4-BE49-F238E27FC236}">
                <a16:creationId xmlns:a16="http://schemas.microsoft.com/office/drawing/2014/main" id="{2DBC4997-02E1-94BF-687E-B8806C04947C}"/>
              </a:ext>
            </a:extLst>
          </p:cNvPr>
          <p:cNvSpPr txBox="1">
            <a:spLocks/>
          </p:cNvSpPr>
          <p:nvPr/>
        </p:nvSpPr>
        <p:spPr>
          <a:xfrm>
            <a:off x="402700" y="5949950"/>
            <a:ext cx="9492760" cy="361460"/>
          </a:xfrm>
          <a:prstGeom prst="rect">
            <a:avLst/>
          </a:prstGeom>
        </p:spPr>
        <p:txBody>
          <a:bodyPr vert="horz" lIns="121917" tIns="60958" rIns="121917" bIns="60958" numCol="1" rtlCol="0" anchor="t">
            <a:normAutofit fontScale="25000" lnSpcReduction="20000"/>
          </a:bodyPr>
          <a:lstStyle>
            <a:lvl1pPr marL="0" indent="0" algn="l" defTabSz="914400" rtl="0" eaLnBrk="1" latinLnBrk="0" hangingPunct="1">
              <a:lnSpc>
                <a:spcPts val="5189"/>
              </a:lnSpc>
              <a:spcBef>
                <a:spcPts val="900"/>
              </a:spcBef>
              <a:buClr>
                <a:schemeClr val="bg1"/>
              </a:buClr>
              <a:buSzPct val="100000"/>
              <a:buFont typeface="Arial" panose="020B0604020202020204" pitchFamily="34" charset="0"/>
              <a:buNone/>
              <a:defRPr lang="es-ES" altLang="es-ES" sz="4000" b="1" i="0" kern="1200" spc="-8" baseline="0" dirty="0" smtClean="0">
                <a:solidFill>
                  <a:schemeClr val="tx1"/>
                </a:solidFill>
                <a:latin typeface="+mj-lt"/>
                <a:ea typeface="Arial" charset="0"/>
                <a:cs typeface="Arial" charset="0"/>
                <a:sym typeface="Gill Sans" charset="0"/>
              </a:defRPr>
            </a:lvl1pPr>
            <a:lvl2pPr marL="800040" indent="-342874" algn="l" defTabSz="914400" rtl="0" eaLnBrk="1" latinLnBrk="0" hangingPunct="1">
              <a:lnSpc>
                <a:spcPct val="90000"/>
              </a:lnSpc>
              <a:spcBef>
                <a:spcPts val="500"/>
              </a:spcBef>
              <a:buClr>
                <a:schemeClr val="bg1"/>
              </a:buClr>
              <a:buFont typeface="Courier New" panose="02070309020205020404" pitchFamily="49" charset="0"/>
              <a:buChar char="o"/>
              <a:defRPr lang="es-ES" altLang="es-ES" sz="1425" b="0" kern="1200" baseline="0" dirty="0" smtClean="0">
                <a:solidFill>
                  <a:schemeClr val="bg1"/>
                </a:solidFill>
                <a:latin typeface="Telefonica ExtraLight"/>
                <a:ea typeface="MS PGothic" pitchFamily="34" charset="-128"/>
                <a:cs typeface="Telefonica ExtraLight"/>
                <a:sym typeface="Gill Sans" charset="0"/>
              </a:defRPr>
            </a:lvl2pPr>
            <a:lvl3pPr marL="1257207" indent="-342874" algn="l" defTabSz="914400" rtl="0" eaLnBrk="1" latinLnBrk="0" hangingPunct="1">
              <a:lnSpc>
                <a:spcPct val="90000"/>
              </a:lnSpc>
              <a:spcBef>
                <a:spcPts val="500"/>
              </a:spcBef>
              <a:buClr>
                <a:schemeClr val="bg1"/>
              </a:buClr>
              <a:buFont typeface="Wingdings" panose="05000000000000000000" pitchFamily="2" charset="2"/>
              <a:buChar char="§"/>
              <a:defRPr lang="es-ES" altLang="es-ES" sz="1425" b="0" kern="1200" baseline="0" dirty="0" smtClean="0">
                <a:solidFill>
                  <a:schemeClr val="bg1"/>
                </a:solidFill>
                <a:latin typeface="Telefonica ExtraLight"/>
                <a:ea typeface="MS PGothic" pitchFamily="34" charset="-128"/>
                <a:cs typeface="Telefonica ExtraLight"/>
                <a:sym typeface="Gill Sans" charset="0"/>
              </a:defRPr>
            </a:lvl3pPr>
            <a:lvl4pPr marL="1371600" indent="0" algn="l" defTabSz="914400" rtl="0" eaLnBrk="1" latinLnBrk="0" hangingPunct="1">
              <a:lnSpc>
                <a:spcPct val="90000"/>
              </a:lnSpc>
              <a:spcBef>
                <a:spcPts val="500"/>
              </a:spcBef>
              <a:buClr>
                <a:schemeClr val="bg1"/>
              </a:buClr>
              <a:buFontTx/>
              <a:buNone/>
              <a:defRPr lang="es-ES" altLang="es-ES" sz="1425" b="0" kern="1200" baseline="0" dirty="0" smtClean="0">
                <a:solidFill>
                  <a:schemeClr val="bg1"/>
                </a:solidFill>
                <a:latin typeface="Telefonica ExtraLight"/>
                <a:ea typeface="MS PGothic" pitchFamily="34" charset="-128"/>
                <a:cs typeface="Telefonica ExtraLight"/>
                <a:sym typeface="Gill Sans" charset="0"/>
              </a:defRPr>
            </a:lvl4pPr>
            <a:lvl5pPr marL="1828800" indent="0" algn="l" defTabSz="914400" rtl="0" eaLnBrk="1" latinLnBrk="0" hangingPunct="1">
              <a:lnSpc>
                <a:spcPct val="90000"/>
              </a:lnSpc>
              <a:spcBef>
                <a:spcPts val="500"/>
              </a:spcBef>
              <a:buClr>
                <a:schemeClr val="tx2"/>
              </a:buClr>
              <a:buFontTx/>
              <a:buNone/>
              <a:defRPr sz="2025" kern="1200" baseline="0">
                <a:solidFill>
                  <a:schemeClr val="tx2"/>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a:t>Octubre 2022</a:t>
            </a:r>
          </a:p>
        </p:txBody>
      </p:sp>
      <p:sp>
        <p:nvSpPr>
          <p:cNvPr id="4" name="Título 1">
            <a:extLst>
              <a:ext uri="{FF2B5EF4-FFF2-40B4-BE49-F238E27FC236}">
                <a16:creationId xmlns:a16="http://schemas.microsoft.com/office/drawing/2014/main" id="{4FAF2CBB-4A78-2618-2B26-2C4CC9AD0CFA}"/>
              </a:ext>
            </a:extLst>
          </p:cNvPr>
          <p:cNvSpPr txBox="1">
            <a:spLocks/>
          </p:cNvSpPr>
          <p:nvPr/>
        </p:nvSpPr>
        <p:spPr>
          <a:xfrm>
            <a:off x="9895460" y="489792"/>
            <a:ext cx="1818650" cy="6588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a:lstStyle>
          <a:p>
            <a:r>
              <a:rPr lang="en-GB" sz="3600">
                <a:solidFill>
                  <a:srgbClr val="FF0000"/>
                </a:solidFill>
              </a:rPr>
              <a:t>DRAFT</a:t>
            </a:r>
          </a:p>
        </p:txBody>
      </p:sp>
    </p:spTree>
    <p:extLst>
      <p:ext uri="{BB962C8B-B14F-4D97-AF65-F5344CB8AC3E}">
        <p14:creationId xmlns:p14="http://schemas.microsoft.com/office/powerpoint/2010/main" val="113655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90688B-8220-27BA-17B8-08D977C89AC8}"/>
              </a:ext>
            </a:extLst>
          </p:cNvPr>
          <p:cNvSpPr>
            <a:spLocks noGrp="1"/>
          </p:cNvSpPr>
          <p:nvPr>
            <p:ph type="sldNum" sz="quarter" idx="10"/>
          </p:nvPr>
        </p:nvSpPr>
        <p:spPr/>
        <p:txBody>
          <a:bodyPr/>
          <a:lstStyle/>
          <a:p>
            <a:fld id="{E7EBEDA2-51E6-554C-A63C-E820F6D0080D}" type="slidenum">
              <a:rPr lang="es-ES" smtClean="0"/>
              <a:pPr/>
              <a:t>2</a:t>
            </a:fld>
            <a:endParaRPr lang="es-ES"/>
          </a:p>
        </p:txBody>
      </p:sp>
      <p:sp>
        <p:nvSpPr>
          <p:cNvPr id="3" name="Título 2">
            <a:extLst>
              <a:ext uri="{FF2B5EF4-FFF2-40B4-BE49-F238E27FC236}">
                <a16:creationId xmlns:a16="http://schemas.microsoft.com/office/drawing/2014/main" id="{9320F024-B9F3-B552-549A-DC28F8B5BE65}"/>
              </a:ext>
            </a:extLst>
          </p:cNvPr>
          <p:cNvSpPr>
            <a:spLocks noGrp="1"/>
          </p:cNvSpPr>
          <p:nvPr>
            <p:ph type="title"/>
          </p:nvPr>
        </p:nvSpPr>
        <p:spPr/>
        <p:txBody>
          <a:bodyPr/>
          <a:lstStyle/>
          <a:p>
            <a:r>
              <a:rPr lang="en-GB" sz="3600" dirty="0"/>
              <a:t>“CAMARA APIs can NOT be designed including (as input or output) personal information (e.g. phone number) to identify the user”</a:t>
            </a:r>
          </a:p>
        </p:txBody>
      </p:sp>
      <p:sp>
        <p:nvSpPr>
          <p:cNvPr id="4" name="Marcador de texto 3">
            <a:extLst>
              <a:ext uri="{FF2B5EF4-FFF2-40B4-BE49-F238E27FC236}">
                <a16:creationId xmlns:a16="http://schemas.microsoft.com/office/drawing/2014/main" id="{065C2E2F-A333-C075-7A2F-0DBF0E8E11D0}"/>
              </a:ext>
            </a:extLst>
          </p:cNvPr>
          <p:cNvSpPr>
            <a:spLocks noGrp="1"/>
          </p:cNvSpPr>
          <p:nvPr>
            <p:ph type="body" sz="quarter" idx="11"/>
          </p:nvPr>
        </p:nvSpPr>
        <p:spPr/>
        <p:txBody>
          <a:bodyPr/>
          <a:lstStyle/>
          <a:p>
            <a:r>
              <a:rPr lang="en-GB" sz="2800" i="1"/>
              <a:t>In case it is needed, it will be required to use anonymised/obfuscated identifiers.</a:t>
            </a:r>
          </a:p>
        </p:txBody>
      </p:sp>
    </p:spTree>
    <p:extLst>
      <p:ext uri="{BB962C8B-B14F-4D97-AF65-F5344CB8AC3E}">
        <p14:creationId xmlns:p14="http://schemas.microsoft.com/office/powerpoint/2010/main" val="70292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What do we need to promote in CAMARA?</a:t>
            </a:r>
          </a:p>
        </p:txBody>
      </p:sp>
      <p:sp>
        <p:nvSpPr>
          <p:cNvPr id="15" name="TextBox 28">
            <a:extLst>
              <a:ext uri="{FF2B5EF4-FFF2-40B4-BE49-F238E27FC236}">
                <a16:creationId xmlns:a16="http://schemas.microsoft.com/office/drawing/2014/main" id="{F791D5D5-3BBA-4D0E-CD1D-42DDA2107FDA}"/>
              </a:ext>
            </a:extLst>
          </p:cNvPr>
          <p:cNvSpPr txBox="1"/>
          <p:nvPr/>
        </p:nvSpPr>
        <p:spPr>
          <a:xfrm>
            <a:off x="404122" y="1018812"/>
            <a:ext cx="11383756" cy="34163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defRPr/>
            </a:pPr>
            <a:r>
              <a:rPr kumimoji="0" lang="en-GB" sz="2400" i="0" u="none" strike="noStrike" kern="1200" cap="none" spc="0" normalizeH="0" baseline="0" noProof="0">
                <a:ln>
                  <a:noFill/>
                </a:ln>
                <a:solidFill>
                  <a:schemeClr val="tx1">
                    <a:lumMod val="50000"/>
                  </a:schemeClr>
                </a:solidFill>
                <a:effectLst/>
                <a:uLnTx/>
                <a:uFillTx/>
                <a:latin typeface="+mj-lt"/>
                <a:ea typeface="+mn-ea"/>
                <a:cs typeface="+mn-cs"/>
              </a:rPr>
              <a:t>User data known by Telco Operators is very valuable and it</a:t>
            </a:r>
            <a:r>
              <a:rPr lang="en-GB" sz="2400">
                <a:solidFill>
                  <a:schemeClr val="tx1">
                    <a:lumMod val="50000"/>
                  </a:schemeClr>
                </a:solidFill>
                <a:latin typeface="+mj-lt"/>
              </a:rPr>
              <a:t> should</a:t>
            </a:r>
            <a:r>
              <a:rPr kumimoji="0" lang="en-GB" sz="2400" i="0" u="none" strike="noStrike" kern="1200" cap="none" spc="0" normalizeH="0" baseline="0" noProof="0">
                <a:ln>
                  <a:noFill/>
                </a:ln>
                <a:solidFill>
                  <a:schemeClr val="tx1">
                    <a:lumMod val="50000"/>
                  </a:schemeClr>
                </a:solidFill>
                <a:effectLst/>
                <a:uLnTx/>
                <a:uFillTx/>
                <a:latin typeface="+mj-lt"/>
                <a:ea typeface="+mn-ea"/>
                <a:cs typeface="+mn-cs"/>
              </a:rPr>
              <a:t> not be shared with third parties (e.g. Marketplaces).</a:t>
            </a:r>
          </a:p>
          <a:p>
            <a:pPr marL="285750" indent="-285750">
              <a:buFont typeface="Arial" panose="020B0604020202020204" pitchFamily="34" charset="0"/>
              <a:buChar char="•"/>
              <a:defRPr/>
            </a:pPr>
            <a:r>
              <a:rPr lang="en-GB" sz="2400">
                <a:solidFill>
                  <a:schemeClr val="tx1">
                    <a:lumMod val="50000"/>
                  </a:schemeClr>
                </a:solidFill>
                <a:latin typeface="+mj-lt"/>
              </a:rPr>
              <a:t>D</a:t>
            </a:r>
            <a:r>
              <a:rPr kumimoji="0" lang="en-GB" sz="2400" i="0" u="none" strike="noStrike" kern="1200" cap="none" spc="0" normalizeH="0" baseline="0" noProof="0">
                <a:ln>
                  <a:noFill/>
                </a:ln>
                <a:solidFill>
                  <a:schemeClr val="tx1">
                    <a:lumMod val="50000"/>
                  </a:schemeClr>
                </a:solidFill>
                <a:effectLst/>
                <a:uLnTx/>
                <a:uFillTx/>
                <a:latin typeface="+mj-lt"/>
                <a:ea typeface="+mn-ea"/>
                <a:cs typeface="+mn-cs"/>
              </a:rPr>
              <a:t>ata such as MSISDN is considered personal information and sharing it have also implications for third parties to store it and manage it.</a:t>
            </a:r>
            <a:endParaRPr lang="en-GB" sz="2400">
              <a:solidFill>
                <a:schemeClr val="tx1">
                  <a:lumMod val="50000"/>
                </a:schemeClr>
              </a:solidFill>
              <a:latin typeface="+mj-lt"/>
              <a:cs typeface="Arial"/>
            </a:endParaRPr>
          </a:p>
          <a:p>
            <a:pPr marL="285750" indent="-285750">
              <a:buFont typeface="Arial" panose="020B0604020202020204" pitchFamily="34" charset="0"/>
              <a:buChar char="•"/>
              <a:defRPr/>
            </a:pPr>
            <a:r>
              <a:rPr lang="en-GB" sz="2400">
                <a:solidFill>
                  <a:schemeClr val="tx1">
                    <a:lumMod val="50000"/>
                  </a:schemeClr>
                </a:solidFill>
                <a:latin typeface="+mj-lt"/>
              </a:rPr>
              <a:t>It is not dev friendly at all having multiple coexisting ways to identify a user equipment (UE) or device (IPv4+port, IPv6+port, MSISDN…) and don’t know if Telco Operators supports all of them. </a:t>
            </a:r>
            <a:endParaRPr lang="en-GB" sz="2400">
              <a:solidFill>
                <a:schemeClr val="tx1">
                  <a:lumMod val="50000"/>
                </a:schemeClr>
              </a:solidFill>
              <a:latin typeface="+mj-lt"/>
              <a:cs typeface="Arial"/>
            </a:endParaRPr>
          </a:p>
          <a:p>
            <a:pPr marL="742950" lvl="1" indent="-285750">
              <a:buFont typeface="Arial" panose="020B0604020202020204" pitchFamily="34" charset="0"/>
              <a:buChar char="•"/>
              <a:defRPr/>
            </a:pPr>
            <a:r>
              <a:rPr lang="en-GB" sz="2400">
                <a:solidFill>
                  <a:schemeClr val="tx1">
                    <a:lumMod val="50000"/>
                  </a:schemeClr>
                </a:solidFill>
                <a:latin typeface="+mj-lt"/>
              </a:rPr>
              <a:t>Also third parties would be required to know that information to invoke the APIs which is against the first point.</a:t>
            </a:r>
            <a:endParaRPr lang="en-GB" sz="2400">
              <a:solidFill>
                <a:schemeClr val="tx1">
                  <a:lumMod val="50000"/>
                </a:schemeClr>
              </a:solidFill>
              <a:latin typeface="+mj-lt"/>
              <a:cs typeface="Arial"/>
            </a:endParaRPr>
          </a:p>
        </p:txBody>
      </p:sp>
    </p:spTree>
    <p:extLst>
      <p:ext uri="{BB962C8B-B14F-4D97-AF65-F5344CB8AC3E}">
        <p14:creationId xmlns:p14="http://schemas.microsoft.com/office/powerpoint/2010/main" val="52817637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What is proposed?</a:t>
            </a:r>
          </a:p>
        </p:txBody>
      </p:sp>
      <p:sp>
        <p:nvSpPr>
          <p:cNvPr id="15" name="TextBox 28">
            <a:extLst>
              <a:ext uri="{FF2B5EF4-FFF2-40B4-BE49-F238E27FC236}">
                <a16:creationId xmlns:a16="http://schemas.microsoft.com/office/drawing/2014/main" id="{F791D5D5-3BBA-4D0E-CD1D-42DDA2107FDA}"/>
              </a:ext>
            </a:extLst>
          </p:cNvPr>
          <p:cNvSpPr txBox="1"/>
          <p:nvPr/>
        </p:nvSpPr>
        <p:spPr>
          <a:xfrm>
            <a:off x="404122" y="1018812"/>
            <a:ext cx="11383756"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defRPr/>
            </a:pPr>
            <a:r>
              <a:rPr lang="en-GB" sz="2400" b="1">
                <a:solidFill>
                  <a:schemeClr val="tx1">
                    <a:lumMod val="50000"/>
                  </a:schemeClr>
                </a:solidFill>
                <a:latin typeface="+mj-lt"/>
              </a:rPr>
              <a:t>It is proposed instead to use an </a:t>
            </a:r>
            <a:r>
              <a:rPr lang="en-GB" sz="2400" b="1" err="1">
                <a:solidFill>
                  <a:schemeClr val="tx1">
                    <a:lumMod val="50000"/>
                  </a:schemeClr>
                </a:solidFill>
                <a:latin typeface="Consolas"/>
              </a:rPr>
              <a:t>anonymous_subscriber_id</a:t>
            </a:r>
            <a:r>
              <a:rPr lang="en-GB" sz="2400" b="1">
                <a:solidFill>
                  <a:schemeClr val="tx1">
                    <a:lumMod val="50000"/>
                  </a:schemeClr>
                </a:solidFill>
                <a:latin typeface="+mj-lt"/>
              </a:rPr>
              <a:t> (</a:t>
            </a:r>
            <a:r>
              <a:rPr lang="en-GB" sz="2400" b="1" err="1">
                <a:solidFill>
                  <a:schemeClr val="tx1">
                    <a:lumMod val="50000"/>
                  </a:schemeClr>
                </a:solidFill>
                <a:latin typeface="+mj-lt"/>
              </a:rPr>
              <a:t>a.k.a</a:t>
            </a:r>
            <a:r>
              <a:rPr lang="en-GB" sz="2400" b="1">
                <a:solidFill>
                  <a:schemeClr val="tx1">
                    <a:lumMod val="50000"/>
                  </a:schemeClr>
                </a:solidFill>
                <a:latin typeface="+mj-lt"/>
              </a:rPr>
              <a:t> connection ID) to avoid personal information in the APIs.</a:t>
            </a:r>
          </a:p>
          <a:p>
            <a:pPr marL="285750" indent="-285750">
              <a:buFont typeface="Arial" panose="020B0604020202020204" pitchFamily="34" charset="0"/>
              <a:buChar char="•"/>
              <a:defRPr/>
            </a:pPr>
            <a:r>
              <a:rPr lang="en-GB" sz="2400">
                <a:solidFill>
                  <a:schemeClr val="tx1">
                    <a:lumMod val="50000"/>
                  </a:schemeClr>
                </a:solidFill>
                <a:latin typeface="+mj-lt"/>
              </a:rPr>
              <a:t>Third parties will be required to obtain first this identifier before invoking the APIs.</a:t>
            </a:r>
            <a:endParaRPr lang="en-GB" sz="2400">
              <a:solidFill>
                <a:schemeClr val="tx1">
                  <a:lumMod val="50000"/>
                </a:schemeClr>
              </a:solidFill>
              <a:latin typeface="+mj-lt"/>
              <a:cs typeface="Arial"/>
            </a:endParaRPr>
          </a:p>
          <a:p>
            <a:pPr marL="742950" lvl="1" indent="-285750">
              <a:buFont typeface="Arial" panose="020B0604020202020204" pitchFamily="34" charset="0"/>
              <a:buChar char="•"/>
              <a:defRPr/>
            </a:pPr>
            <a:r>
              <a:rPr lang="en-GB" sz="2400">
                <a:solidFill>
                  <a:schemeClr val="tx1">
                    <a:lumMod val="50000"/>
                  </a:schemeClr>
                </a:solidFill>
                <a:latin typeface="+mj-lt"/>
              </a:rPr>
              <a:t>This will require a new API to do so.</a:t>
            </a:r>
            <a:endParaRPr lang="en-GB" sz="2400">
              <a:solidFill>
                <a:schemeClr val="tx1">
                  <a:lumMod val="50000"/>
                </a:schemeClr>
              </a:solidFill>
              <a:latin typeface="+mj-lt"/>
              <a:cs typeface="Arial"/>
            </a:endParaRPr>
          </a:p>
          <a:p>
            <a:pPr marL="285750" indent="-285750">
              <a:buFont typeface="Arial" panose="020B0604020202020204" pitchFamily="34" charset="0"/>
              <a:buChar char="•"/>
              <a:defRPr/>
            </a:pPr>
            <a:r>
              <a:rPr lang="en-GB" sz="2400">
                <a:solidFill>
                  <a:schemeClr val="tx1">
                    <a:lumMod val="50000"/>
                  </a:schemeClr>
                </a:solidFill>
                <a:latin typeface="+mj-lt"/>
              </a:rPr>
              <a:t>Telco operator will map the anonymous identifier to the corresponding user personal information (e.g. the phone number associated to a user device).</a:t>
            </a:r>
            <a:endParaRPr lang="en-GB" sz="2400">
              <a:solidFill>
                <a:schemeClr val="tx1">
                  <a:lumMod val="50000"/>
                </a:schemeClr>
              </a:solidFill>
              <a:latin typeface="+mj-lt"/>
              <a:cs typeface="Arial"/>
            </a:endParaRPr>
          </a:p>
          <a:p>
            <a:pPr marL="285750" indent="-285750">
              <a:buFont typeface="Arial" panose="020B0604020202020204" pitchFamily="34" charset="0"/>
              <a:buChar char="•"/>
              <a:defRPr/>
            </a:pPr>
            <a:r>
              <a:rPr kumimoji="0" lang="en-GB" sz="2400" b="1" i="0" u="none" strike="noStrike" kern="1200" cap="none" spc="0" normalizeH="0" baseline="0" noProof="0">
                <a:ln>
                  <a:noFill/>
                </a:ln>
                <a:solidFill>
                  <a:schemeClr val="tx1">
                    <a:lumMod val="50000"/>
                  </a:schemeClr>
                </a:solidFill>
                <a:effectLst/>
                <a:uLnTx/>
                <a:uFillTx/>
                <a:latin typeface="+mj-lt"/>
                <a:ea typeface="+mn-ea"/>
                <a:cs typeface="+mn-cs"/>
              </a:rPr>
              <a:t>Self-contained APIs </a:t>
            </a:r>
            <a:r>
              <a:rPr kumimoji="0" lang="en-GB" sz="2400" i="0" u="none" strike="noStrike" kern="1200" cap="none" spc="0" normalizeH="0" baseline="0" noProof="0">
                <a:ln>
                  <a:noFill/>
                </a:ln>
                <a:solidFill>
                  <a:schemeClr val="tx1">
                    <a:lumMod val="50000"/>
                  </a:schemeClr>
                </a:solidFill>
                <a:effectLst/>
                <a:uLnTx/>
                <a:uFillTx/>
                <a:latin typeface="+mj-lt"/>
                <a:ea typeface="+mn-ea"/>
                <a:cs typeface="+mn-cs"/>
              </a:rPr>
              <a:t>(still having a user </a:t>
            </a:r>
            <a:r>
              <a:rPr lang="en-GB" sz="2400">
                <a:solidFill>
                  <a:schemeClr val="tx1">
                    <a:lumMod val="50000"/>
                  </a:schemeClr>
                </a:solidFill>
                <a:latin typeface="+mj-lt"/>
              </a:rPr>
              <a:t>identifier</a:t>
            </a:r>
            <a:r>
              <a:rPr kumimoji="0" lang="en-GB" sz="2400" i="0" u="none" strike="noStrike" kern="1200" cap="none" spc="0" normalizeH="0" baseline="0" noProof="0">
                <a:ln>
                  <a:noFill/>
                </a:ln>
                <a:solidFill>
                  <a:schemeClr val="tx1">
                    <a:lumMod val="50000"/>
                  </a:schemeClr>
                </a:solidFill>
                <a:effectLst/>
                <a:uLnTx/>
                <a:uFillTx/>
                <a:latin typeface="+mj-lt"/>
                <a:ea typeface="+mn-ea"/>
                <a:cs typeface="+mn-cs"/>
              </a:rPr>
              <a:t>). Including this identifier will </a:t>
            </a:r>
            <a:r>
              <a:rPr kumimoji="0" lang="en-GB" sz="2400" b="1" i="0" u="none" strike="noStrike" kern="1200" cap="none" spc="0" normalizeH="0" baseline="0" noProof="0">
                <a:ln>
                  <a:noFill/>
                </a:ln>
                <a:solidFill>
                  <a:schemeClr val="tx1">
                    <a:lumMod val="50000"/>
                  </a:schemeClr>
                </a:solidFill>
                <a:effectLst/>
                <a:uLnTx/>
                <a:uFillTx/>
                <a:latin typeface="+mj-lt"/>
                <a:ea typeface="+mn-ea"/>
                <a:cs typeface="+mn-cs"/>
              </a:rPr>
              <a:t>dec</a:t>
            </a:r>
            <a:r>
              <a:rPr lang="en-GB" sz="2400" b="1">
                <a:solidFill>
                  <a:schemeClr val="tx1">
                    <a:lumMod val="50000"/>
                  </a:schemeClr>
                </a:solidFill>
                <a:latin typeface="+mj-lt"/>
              </a:rPr>
              <a:t>ouple API design from AuthN/</a:t>
            </a:r>
            <a:r>
              <a:rPr lang="en-GB" sz="2400" b="1" err="1">
                <a:solidFill>
                  <a:schemeClr val="tx1">
                    <a:lumMod val="50000"/>
                  </a:schemeClr>
                </a:solidFill>
                <a:latin typeface="+mj-lt"/>
              </a:rPr>
              <a:t>AuthZ</a:t>
            </a:r>
            <a:r>
              <a:rPr lang="en-GB" sz="2400" b="1">
                <a:solidFill>
                  <a:schemeClr val="tx1">
                    <a:lumMod val="50000"/>
                  </a:schemeClr>
                </a:solidFill>
                <a:latin typeface="+mj-lt"/>
              </a:rPr>
              <a:t> mechanisms used to obtain an access token</a:t>
            </a:r>
            <a:r>
              <a:rPr lang="en-GB" sz="2400">
                <a:solidFill>
                  <a:schemeClr val="tx1">
                    <a:lumMod val="50000"/>
                  </a:schemeClr>
                </a:solidFill>
                <a:latin typeface="+mj-lt"/>
              </a:rPr>
              <a:t>.</a:t>
            </a:r>
            <a:r>
              <a:rPr kumimoji="0" lang="en-GB" sz="2400" i="0" u="none" strike="noStrike" kern="1200" cap="none" spc="0" normalizeH="0" baseline="0" noProof="0">
                <a:ln>
                  <a:noFill/>
                </a:ln>
                <a:solidFill>
                  <a:schemeClr val="tx1">
                    <a:lumMod val="50000"/>
                  </a:schemeClr>
                </a:solidFill>
                <a:effectLst/>
                <a:uLnTx/>
                <a:uFillTx/>
                <a:latin typeface="+mj-lt"/>
                <a:ea typeface="+mn-ea"/>
                <a:cs typeface="+mn-cs"/>
              </a:rPr>
              <a:t> The alternative of gather the required information from the access token would create a dependency between the API design and access token information.</a:t>
            </a:r>
            <a:r>
              <a:rPr lang="en-GB" sz="2400">
                <a:solidFill>
                  <a:schemeClr val="tx1">
                    <a:lumMod val="50000"/>
                  </a:schemeClr>
                </a:solidFill>
                <a:latin typeface="+mj-lt"/>
              </a:rPr>
              <a:t> </a:t>
            </a:r>
            <a:endParaRPr lang="en-GB" sz="2400" i="0" u="none" strike="noStrike" kern="1200" cap="none" spc="0" normalizeH="0" baseline="0" noProof="0">
              <a:ln>
                <a:noFill/>
              </a:ln>
              <a:solidFill>
                <a:schemeClr val="tx1">
                  <a:lumMod val="50000"/>
                </a:schemeClr>
              </a:solidFill>
              <a:effectLst/>
              <a:uLnTx/>
              <a:uFillTx/>
              <a:latin typeface="+mj-lt"/>
              <a:cs typeface="Arial"/>
            </a:endParaRPr>
          </a:p>
        </p:txBody>
      </p:sp>
    </p:spTree>
    <p:extLst>
      <p:ext uri="{BB962C8B-B14F-4D97-AF65-F5344CB8AC3E}">
        <p14:creationId xmlns:p14="http://schemas.microsoft.com/office/powerpoint/2010/main" val="171852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C5E217-19BA-1D46-985A-4FE926AE6BB5}"/>
              </a:ext>
            </a:extLst>
          </p:cNvPr>
          <p:cNvPicPr>
            <a:picLocks noChangeAspect="1"/>
          </p:cNvPicPr>
          <p:nvPr/>
        </p:nvPicPr>
        <p:blipFill>
          <a:blip r:embed="rId2"/>
          <a:stretch>
            <a:fillRect/>
          </a:stretch>
        </p:blipFill>
        <p:spPr>
          <a:xfrm>
            <a:off x="5643407" y="2816668"/>
            <a:ext cx="905186" cy="1224663"/>
          </a:xfrm>
          <a:prstGeom prst="rect">
            <a:avLst/>
          </a:prstGeom>
        </p:spPr>
      </p:pic>
    </p:spTree>
    <p:extLst>
      <p:ext uri="{BB962C8B-B14F-4D97-AF65-F5344CB8AC3E}">
        <p14:creationId xmlns:p14="http://schemas.microsoft.com/office/powerpoint/2010/main" val="4361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Indic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E5A403EA-ED92-AF47-A0C4-B470769CE736}"/>
    </a:ext>
  </a:extLst>
</a:theme>
</file>

<file path=ppt/theme/theme2.xml><?xml version="1.0" encoding="utf-8"?>
<a:theme xmlns:a="http://schemas.openxmlformats.org/drawingml/2006/main" name="2_Indic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E5A403EA-ED92-AF47-A0C4-B470769CE736}"/>
    </a:ext>
  </a:extLst>
</a:theme>
</file>

<file path=ppt/theme/theme3.xml><?xml version="1.0" encoding="utf-8"?>
<a:theme xmlns:a="http://schemas.openxmlformats.org/drawingml/2006/main" name="Cierr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7A5519D7-1F3B-D24B-A53C-3EC8C07CAEF1}"/>
    </a:ext>
  </a:extLst>
</a:theme>
</file>

<file path=ppt/theme/theme4.xml><?xml version="1.0" encoding="utf-8"?>
<a:theme xmlns:a="http://schemas.openxmlformats.org/drawingml/2006/main" name="1_Contenido">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AD97CAF8-0135-2144-923E-83352C73C305}"/>
    </a:ext>
  </a:extLst>
</a:theme>
</file>

<file path=ppt/theme/theme5.xml><?xml version="1.0" encoding="utf-8"?>
<a:theme xmlns:a="http://schemas.openxmlformats.org/drawingml/2006/main" name="12_Contenido">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05-28 B2C Portfolio Review V03  -  Read-Only" id="{04B5DEC9-A79D-8847-92BF-9EB51D90C090}" vid="{A8B430C0-FB8D-7642-BBEE-46750933188F}"/>
    </a:ext>
  </a:extLst>
</a:theme>
</file>

<file path=ppt/theme/theme6.xml><?xml version="1.0" encoding="utf-8"?>
<a:theme xmlns:a="http://schemas.openxmlformats.org/drawingml/2006/main" name="Contenido">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1bfb0fa-35ae-4a66-b3d4-c4ecfc995464" xsi:nil="true"/>
    <lcf76f155ced4ddcb4097134ff3c332f xmlns="8199c609-d726-4835-a26a-3c3073857710">
      <Terms xmlns="http://schemas.microsoft.com/office/infopath/2007/PartnerControls"/>
    </lcf76f155ced4ddcb4097134ff3c332f>
    <_ip_UnifiedCompliancePolicyUIAction xmlns="http://schemas.microsoft.com/sharepoint/v3" xsi:nil="true"/>
    <date xmlns="8199c609-d726-4835-a26a-3c3073857710" xsi:nil="true"/>
    <_Flow_SignoffStatus xmlns="8199c609-d726-4835-a26a-3c3073857710"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63B5271064F84192A18C3E98DE951E" ma:contentTypeVersion="19" ma:contentTypeDescription="Create a new document." ma:contentTypeScope="" ma:versionID="f4cc1c23c9dd3533b4df2a96e34b9ccd">
  <xsd:schema xmlns:xsd="http://www.w3.org/2001/XMLSchema" xmlns:xs="http://www.w3.org/2001/XMLSchema" xmlns:p="http://schemas.microsoft.com/office/2006/metadata/properties" xmlns:ns1="http://schemas.microsoft.com/sharepoint/v3" xmlns:ns2="8199c609-d726-4835-a26a-3c3073857710" xmlns:ns3="51bfb0fa-35ae-4a66-b3d4-c4ecfc995464" targetNamespace="http://schemas.microsoft.com/office/2006/metadata/properties" ma:root="true" ma:fieldsID="4e85f0f68ef2c355ccf27317b8da6122" ns1:_="" ns2:_="" ns3:_="">
    <xsd:import namespace="http://schemas.microsoft.com/sharepoint/v3"/>
    <xsd:import namespace="8199c609-d726-4835-a26a-3c3073857710"/>
    <xsd:import namespace="51bfb0fa-35ae-4a66-b3d4-c4ecfc99546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2:MediaLengthInSeconds" minOccurs="0"/>
                <xsd:element ref="ns2:date" minOccurs="0"/>
                <xsd:element ref="ns2:lcf76f155ced4ddcb4097134ff3c332f" minOccurs="0"/>
                <xsd:element ref="ns3:TaxCatchAll"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99c609-d726-4835-a26a-3c3073857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date" ma:index="22" nillable="true" ma:displayName="date" ma:format="DateOnly" ma:internalName="date">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3ebd722c-8eea-4fa2-a257-8118360c8ea8" ma:termSetId="09814cd3-568e-fe90-9814-8d621ff8fb84" ma:anchorId="fba54fb3-c3e1-fe81-a776-ca4b69148c4d" ma:open="true" ma:isKeyword="false">
      <xsd:complexType>
        <xsd:sequence>
          <xsd:element ref="pc:Terms" minOccurs="0" maxOccurs="1"/>
        </xsd:sequence>
      </xsd:complexType>
    </xsd:element>
    <xsd:element name="_Flow_SignoffStatus" ma:index="26"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bfb0fa-35ae-4a66-b3d4-c4ecfc995464"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TaxCatchAll" ma:index="25" nillable="true" ma:displayName="Taxonomy Catch All Column" ma:hidden="true" ma:list="{92B265E2-316A-49F6-B9B4-07A210554F49}" ma:internalName="TaxCatchAll" ma:showField="CatchAllData" ma:web="{4183e9b0-d1db-4fc6-a53e-afe1a85653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4289C7-A648-4EB5-80EB-1A5A2A3D7A65}">
  <ds:schemaRefs>
    <ds:schemaRef ds:uri="http://schemas.microsoft.com/sharepoint/v3/contenttype/forms"/>
  </ds:schemaRefs>
</ds:datastoreItem>
</file>

<file path=customXml/itemProps2.xml><?xml version="1.0" encoding="utf-8"?>
<ds:datastoreItem xmlns:ds="http://schemas.openxmlformats.org/officeDocument/2006/customXml" ds:itemID="{B5B8555E-9B9F-444B-AAB1-2A6178826DF6}">
  <ds:schemaRefs>
    <ds:schemaRef ds:uri="http://schemas.microsoft.com/office/infopath/2007/PartnerControls"/>
    <ds:schemaRef ds:uri="http://purl.org/dc/elements/1.1/"/>
    <ds:schemaRef ds:uri="http://schemas.microsoft.com/sharepoint/v3"/>
    <ds:schemaRef ds:uri="http://www.w3.org/XML/1998/namespace"/>
    <ds:schemaRef ds:uri="http://schemas.microsoft.com/office/2006/documentManagement/types"/>
    <ds:schemaRef ds:uri="51bfb0fa-35ae-4a66-b3d4-c4ecfc995464"/>
    <ds:schemaRef ds:uri="http://purl.org/dc/terms/"/>
    <ds:schemaRef ds:uri="http://schemas.microsoft.com/office/2006/metadata/properties"/>
    <ds:schemaRef ds:uri="8199c609-d726-4835-a26a-3c3073857710"/>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D594B2F6-73C5-48AD-BFEF-80FD60E3AF18}">
  <ds:schemaRefs>
    <ds:schemaRef ds:uri="51bfb0fa-35ae-4a66-b3d4-c4ecfc995464"/>
    <ds:schemaRef ds:uri="8199c609-d726-4835-a26a-3c3073857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329</Words>
  <Application>Microsoft Macintosh PowerPoint</Application>
  <PresentationFormat>Widescreen</PresentationFormat>
  <Paragraphs>21</Paragraphs>
  <Slides>5</Slides>
  <Notes>3</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5</vt:i4>
      </vt:variant>
    </vt:vector>
  </HeadingPairs>
  <TitlesOfParts>
    <vt:vector size="18" baseType="lpstr">
      <vt:lpstr>Arial</vt:lpstr>
      <vt:lpstr>Calibri</vt:lpstr>
      <vt:lpstr>Consolas</vt:lpstr>
      <vt:lpstr>Courier New</vt:lpstr>
      <vt:lpstr>Telefonica ExtraLight</vt:lpstr>
      <vt:lpstr>Wingdings</vt:lpstr>
      <vt:lpstr>3_Indices</vt:lpstr>
      <vt:lpstr>2_Indices</vt:lpstr>
      <vt:lpstr>Cierres</vt:lpstr>
      <vt:lpstr>1_Contenido</vt:lpstr>
      <vt:lpstr>12_Contenido</vt:lpstr>
      <vt:lpstr>Contenido</vt:lpstr>
      <vt:lpstr>Diapositiva de think-cell</vt:lpstr>
      <vt:lpstr>PowerPoint Presentation</vt:lpstr>
      <vt:lpstr>“CAMARA APIs can NOT be designed including (as input or output) personal information (e.g. phone number) to identify the user”</vt:lpstr>
      <vt:lpstr>What do we need to promote in CAMARA?</vt:lpstr>
      <vt:lpstr>What is proposed?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Openverse:  An opportunity for European Telcos to lead the next Internet revolution</dc:title>
  <dc:creator>DAVID DEL VAL LATORRE</dc:creator>
  <cp:lastModifiedBy>Jose Ordonez-Lucena v20220606</cp:lastModifiedBy>
  <cp:revision>2</cp:revision>
  <dcterms:created xsi:type="dcterms:W3CDTF">2022-10-05T16:09:22Z</dcterms:created>
  <dcterms:modified xsi:type="dcterms:W3CDTF">2022-10-27T09:17:43Z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0x0101003963B5271064F84192A18C3E98DE951E</vt:lpwstr>
  </property>
</Properties>
</file>