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slideLayouts/slideLayout9.xml" ContentType="application/vnd.openxmlformats-officedocument.presentationml.slideLayout+xml"/>
  <Override PartName="/ppt/theme/theme5.xml" ContentType="application/vnd.openxmlformats-officedocument.theme+xml"/>
  <Override PartName="/ppt/slideLayouts/slideLayout10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4" r:id="rId4"/>
    <p:sldMasterId id="2147483653" r:id="rId5"/>
    <p:sldMasterId id="2147483678" r:id="rId6"/>
    <p:sldMasterId id="2147483671" r:id="rId7"/>
    <p:sldMasterId id="2147483706" r:id="rId8"/>
    <p:sldMasterId id="2147483713" r:id="rId9"/>
  </p:sldMasterIdLst>
  <p:notesMasterIdLst>
    <p:notesMasterId r:id="rId17"/>
  </p:notesMasterIdLst>
  <p:sldIdLst>
    <p:sldId id="2147376852" r:id="rId10"/>
    <p:sldId id="2147376843" r:id="rId11"/>
    <p:sldId id="2147376856" r:id="rId12"/>
    <p:sldId id="2147376853" r:id="rId13"/>
    <p:sldId id="2147376855" r:id="rId14"/>
    <p:sldId id="2147376854" r:id="rId15"/>
    <p:sldId id="426" r:id="rId1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ortada" id="{23A0AAF0-8A6B-A148-971F-F85705ADE586}">
          <p14:sldIdLst>
            <p14:sldId id="2147376852"/>
            <p14:sldId id="2147376843"/>
            <p14:sldId id="2147376856"/>
            <p14:sldId id="2147376853"/>
            <p14:sldId id="2147376855"/>
            <p14:sldId id="2147376854"/>
            <p14:sldId id="42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731" userDrawn="1">
          <p15:clr>
            <a:srgbClr val="A4A3A4"/>
          </p15:clr>
        </p15:guide>
        <p15:guide id="2" pos="84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DEA152"/>
    <a:srgbClr val="C466EF"/>
    <a:srgbClr val="59C2C9"/>
    <a:srgbClr val="CBCFCB"/>
    <a:srgbClr val="9AC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18"/>
    <p:restoredTop sz="94744"/>
  </p:normalViewPr>
  <p:slideViewPr>
    <p:cSldViewPr snapToGrid="0">
      <p:cViewPr varScale="1">
        <p:scale>
          <a:sx n="111" d="100"/>
          <a:sy n="111" d="100"/>
        </p:scale>
        <p:origin x="1456" y="200"/>
      </p:cViewPr>
      <p:guideLst>
        <p:guide orient="horz" pos="731"/>
        <p:guide pos="84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4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3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7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2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6.xml"/><Relationship Id="rId10" Type="http://schemas.openxmlformats.org/officeDocument/2006/relationships/slide" Target="slides/slide1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5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 ANTONIO ORDOÑEZ LUCENA" userId="ec8dd69b-01fe-4d41-a294-c2927b548e27" providerId="ADAL" clId="{232CBF34-4848-DE46-8BD5-110FF49D26C2}"/>
    <pc:docChg chg="delSld delMainMaster modSection">
      <pc:chgData name="JOSE ANTONIO ORDOÑEZ LUCENA" userId="ec8dd69b-01fe-4d41-a294-c2927b548e27" providerId="ADAL" clId="{232CBF34-4848-DE46-8BD5-110FF49D26C2}" dt="2022-06-30T11:27:11.890" v="1" actId="2696"/>
      <pc:docMkLst>
        <pc:docMk/>
      </pc:docMkLst>
      <pc:sldChg chg="del">
        <pc:chgData name="JOSE ANTONIO ORDOÑEZ LUCENA" userId="ec8dd69b-01fe-4d41-a294-c2927b548e27" providerId="ADAL" clId="{232CBF34-4848-DE46-8BD5-110FF49D26C2}" dt="2022-06-30T11:27:11.255" v="0" actId="2696"/>
        <pc:sldMkLst>
          <pc:docMk/>
          <pc:sldMk cId="2909603374" sldId="341"/>
        </pc:sldMkLst>
      </pc:sldChg>
      <pc:sldChg chg="del">
        <pc:chgData name="JOSE ANTONIO ORDOÑEZ LUCENA" userId="ec8dd69b-01fe-4d41-a294-c2927b548e27" providerId="ADAL" clId="{232CBF34-4848-DE46-8BD5-110FF49D26C2}" dt="2022-06-30T11:27:11.890" v="1" actId="2696"/>
        <pc:sldMkLst>
          <pc:docMk/>
          <pc:sldMk cId="403829855" sldId="360"/>
        </pc:sldMkLst>
      </pc:sldChg>
      <pc:sldMasterChg chg="del delSldLayout">
        <pc:chgData name="JOSE ANTONIO ORDOÑEZ LUCENA" userId="ec8dd69b-01fe-4d41-a294-c2927b548e27" providerId="ADAL" clId="{232CBF34-4848-DE46-8BD5-110FF49D26C2}" dt="2022-06-30T11:27:11.255" v="0" actId="2696"/>
        <pc:sldMasterMkLst>
          <pc:docMk/>
          <pc:sldMasterMk cId="1604869883" sldId="2147483708"/>
        </pc:sldMasterMkLst>
        <pc:sldLayoutChg chg="del">
          <pc:chgData name="JOSE ANTONIO ORDOÑEZ LUCENA" userId="ec8dd69b-01fe-4d41-a294-c2927b548e27" providerId="ADAL" clId="{232CBF34-4848-DE46-8BD5-110FF49D26C2}" dt="2022-06-30T11:27:11.255" v="0" actId="2696"/>
          <pc:sldLayoutMkLst>
            <pc:docMk/>
            <pc:sldMasterMk cId="1604869883" sldId="2147483708"/>
            <pc:sldLayoutMk cId="1572421755" sldId="2147483709"/>
          </pc:sldLayoutMkLst>
        </pc:sldLayoutChg>
        <pc:sldLayoutChg chg="del">
          <pc:chgData name="JOSE ANTONIO ORDOÑEZ LUCENA" userId="ec8dd69b-01fe-4d41-a294-c2927b548e27" providerId="ADAL" clId="{232CBF34-4848-DE46-8BD5-110FF49D26C2}" dt="2022-06-30T11:27:11.255" v="0" actId="2696"/>
          <pc:sldLayoutMkLst>
            <pc:docMk/>
            <pc:sldMasterMk cId="1604869883" sldId="2147483708"/>
            <pc:sldLayoutMk cId="4207307632" sldId="2147483710"/>
          </pc:sldLayoutMkLst>
        </pc:sldLayoutChg>
        <pc:sldLayoutChg chg="del">
          <pc:chgData name="JOSE ANTONIO ORDOÑEZ LUCENA" userId="ec8dd69b-01fe-4d41-a294-c2927b548e27" providerId="ADAL" clId="{232CBF34-4848-DE46-8BD5-110FF49D26C2}" dt="2022-06-30T11:27:11.255" v="0" actId="2696"/>
          <pc:sldLayoutMkLst>
            <pc:docMk/>
            <pc:sldMasterMk cId="1604869883" sldId="2147483708"/>
            <pc:sldLayoutMk cId="3328247935" sldId="2147483711"/>
          </pc:sldLayoutMkLst>
        </pc:sldLayoutChg>
        <pc:sldLayoutChg chg="del">
          <pc:chgData name="JOSE ANTONIO ORDOÑEZ LUCENA" userId="ec8dd69b-01fe-4d41-a294-c2927b548e27" providerId="ADAL" clId="{232CBF34-4848-DE46-8BD5-110FF49D26C2}" dt="2022-06-30T11:27:11.255" v="0" actId="2696"/>
          <pc:sldLayoutMkLst>
            <pc:docMk/>
            <pc:sldMasterMk cId="1604869883" sldId="2147483708"/>
            <pc:sldLayoutMk cId="715991704" sldId="2147483712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8DA7E8-B85A-2A4D-91BC-BD9BD7772AD8}" type="doc">
      <dgm:prSet loTypeId="urn:microsoft.com/office/officeart/2005/8/layout/hProcess11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s-ES"/>
        </a:p>
      </dgm:t>
    </dgm:pt>
    <dgm:pt modelId="{4D4FFAF5-DB59-D544-8C2E-6E81A2242750}">
      <dgm:prSet/>
      <dgm:spPr/>
      <dgm:t>
        <a:bodyPr/>
        <a:lstStyle/>
        <a:p>
          <a:r>
            <a:rPr lang="es-ES" dirty="0"/>
            <a:t>App </a:t>
          </a:r>
          <a:r>
            <a:rPr lang="es-ES" dirty="0" err="1"/>
            <a:t>Launched</a:t>
          </a:r>
          <a:endParaRPr lang="es-ES" dirty="0"/>
        </a:p>
      </dgm:t>
    </dgm:pt>
    <dgm:pt modelId="{45C96CA0-875A-0A4F-82F2-9B7B54CC0B62}" type="parTrans" cxnId="{E45F8F01-C22F-9F41-91E2-F42E1C0343CC}">
      <dgm:prSet/>
      <dgm:spPr/>
      <dgm:t>
        <a:bodyPr/>
        <a:lstStyle/>
        <a:p>
          <a:endParaRPr lang="es-ES"/>
        </a:p>
      </dgm:t>
    </dgm:pt>
    <dgm:pt modelId="{3DBE18E7-E216-E548-9238-D36C94081681}" type="sibTrans" cxnId="{E45F8F01-C22F-9F41-91E2-F42E1C0343CC}">
      <dgm:prSet/>
      <dgm:spPr/>
      <dgm:t>
        <a:bodyPr/>
        <a:lstStyle/>
        <a:p>
          <a:endParaRPr lang="es-ES"/>
        </a:p>
      </dgm:t>
    </dgm:pt>
    <dgm:pt modelId="{262D4757-ADC9-2549-9B6C-E61A675CEF50}">
      <dgm:prSet/>
      <dgm:spPr/>
      <dgm:t>
        <a:bodyPr/>
        <a:lstStyle/>
        <a:p>
          <a:r>
            <a:rPr lang="en-US" dirty="0"/>
            <a:t>API2: Change Prioritization of a device</a:t>
          </a:r>
          <a:endParaRPr lang="es-ES" dirty="0"/>
        </a:p>
      </dgm:t>
    </dgm:pt>
    <dgm:pt modelId="{E3907C80-7ADA-BB4D-B31C-5FD74DE967C3}" type="parTrans" cxnId="{31D65076-A7E3-3B4D-A665-A0C25C26A592}">
      <dgm:prSet/>
      <dgm:spPr/>
      <dgm:t>
        <a:bodyPr/>
        <a:lstStyle/>
        <a:p>
          <a:endParaRPr lang="es-ES"/>
        </a:p>
      </dgm:t>
    </dgm:pt>
    <dgm:pt modelId="{EBCD419E-5146-0B45-9D5E-5E8EC65F8686}" type="sibTrans" cxnId="{31D65076-A7E3-3B4D-A665-A0C25C26A592}">
      <dgm:prSet/>
      <dgm:spPr/>
      <dgm:t>
        <a:bodyPr/>
        <a:lstStyle/>
        <a:p>
          <a:endParaRPr lang="es-ES"/>
        </a:p>
      </dgm:t>
    </dgm:pt>
    <dgm:pt modelId="{1A317E0A-8EBB-6F48-B103-5F2257E8B8D4}">
      <dgm:prSet/>
      <dgm:spPr/>
      <dgm:t>
        <a:bodyPr/>
        <a:lstStyle/>
        <a:p>
          <a:r>
            <a:rPr lang="en-US" dirty="0"/>
            <a:t>The customer logs in and gives her consent</a:t>
          </a:r>
          <a:endParaRPr lang="es-ES" dirty="0"/>
        </a:p>
      </dgm:t>
    </dgm:pt>
    <dgm:pt modelId="{89842269-F5D9-6E45-83C3-42FCE7AE995A}" type="parTrans" cxnId="{F9780DF5-C670-6043-8B94-9AC628865E1C}">
      <dgm:prSet/>
      <dgm:spPr/>
      <dgm:t>
        <a:bodyPr/>
        <a:lstStyle/>
        <a:p>
          <a:endParaRPr lang="es-ES"/>
        </a:p>
      </dgm:t>
    </dgm:pt>
    <dgm:pt modelId="{24D87F43-9025-D74B-89B2-19A69E923319}" type="sibTrans" cxnId="{F9780DF5-C670-6043-8B94-9AC628865E1C}">
      <dgm:prSet/>
      <dgm:spPr/>
      <dgm:t>
        <a:bodyPr/>
        <a:lstStyle/>
        <a:p>
          <a:endParaRPr lang="es-ES"/>
        </a:p>
      </dgm:t>
    </dgm:pt>
    <dgm:pt modelId="{2A82A223-0C04-0942-A7AD-B62E8BC4FB3C}">
      <dgm:prSet/>
      <dgm:spPr/>
      <dgm:t>
        <a:bodyPr/>
        <a:lstStyle/>
        <a:p>
          <a:r>
            <a:rPr lang="en-US" dirty="0"/>
            <a:t>API1: Device Map</a:t>
          </a:r>
          <a:endParaRPr lang="es-ES" dirty="0"/>
        </a:p>
      </dgm:t>
    </dgm:pt>
    <dgm:pt modelId="{F6150E0A-7155-D44D-8FA0-F4FC7F97EA07}" type="parTrans" cxnId="{AE0C7D00-699B-F14F-9132-3C5767B45D7E}">
      <dgm:prSet/>
      <dgm:spPr/>
      <dgm:t>
        <a:bodyPr/>
        <a:lstStyle/>
        <a:p>
          <a:endParaRPr lang="es-ES"/>
        </a:p>
      </dgm:t>
    </dgm:pt>
    <dgm:pt modelId="{90EFFB67-DDF1-004A-AF9F-EBF797AF67AA}" type="sibTrans" cxnId="{AE0C7D00-699B-F14F-9132-3C5767B45D7E}">
      <dgm:prSet/>
      <dgm:spPr/>
      <dgm:t>
        <a:bodyPr/>
        <a:lstStyle/>
        <a:p>
          <a:endParaRPr lang="es-ES"/>
        </a:p>
      </dgm:t>
    </dgm:pt>
    <dgm:pt modelId="{40F6869C-0EBA-F54A-A71C-2CB5792476F6}" type="pres">
      <dgm:prSet presAssocID="{E58DA7E8-B85A-2A4D-91BC-BD9BD7772AD8}" presName="Name0" presStyleCnt="0">
        <dgm:presLayoutVars>
          <dgm:dir/>
          <dgm:resizeHandles val="exact"/>
        </dgm:presLayoutVars>
      </dgm:prSet>
      <dgm:spPr/>
    </dgm:pt>
    <dgm:pt modelId="{72A45917-A2B2-2445-8E72-CCB2C08BEF62}" type="pres">
      <dgm:prSet presAssocID="{E58DA7E8-B85A-2A4D-91BC-BD9BD7772AD8}" presName="arrow" presStyleLbl="bgShp" presStyleIdx="0" presStyleCnt="1"/>
      <dgm:spPr/>
    </dgm:pt>
    <dgm:pt modelId="{A8316B31-4DF5-DB4B-B4E3-5C5AAAF141B9}" type="pres">
      <dgm:prSet presAssocID="{E58DA7E8-B85A-2A4D-91BC-BD9BD7772AD8}" presName="points" presStyleCnt="0"/>
      <dgm:spPr/>
    </dgm:pt>
    <dgm:pt modelId="{62FB07C5-45CA-9D41-8F07-0B81891C1FDB}" type="pres">
      <dgm:prSet presAssocID="{4D4FFAF5-DB59-D544-8C2E-6E81A2242750}" presName="compositeA" presStyleCnt="0"/>
      <dgm:spPr/>
    </dgm:pt>
    <dgm:pt modelId="{7967027B-DAF0-7D47-9F17-403B3982E5F7}" type="pres">
      <dgm:prSet presAssocID="{4D4FFAF5-DB59-D544-8C2E-6E81A2242750}" presName="textA" presStyleLbl="revTx" presStyleIdx="0" presStyleCnt="4">
        <dgm:presLayoutVars>
          <dgm:bulletEnabled val="1"/>
        </dgm:presLayoutVars>
      </dgm:prSet>
      <dgm:spPr/>
    </dgm:pt>
    <dgm:pt modelId="{DD19ECA1-5E5E-1D4B-8989-A3FC2A4E97B0}" type="pres">
      <dgm:prSet presAssocID="{4D4FFAF5-DB59-D544-8C2E-6E81A2242750}" presName="circleA" presStyleLbl="node1" presStyleIdx="0" presStyleCnt="4"/>
      <dgm:spPr/>
    </dgm:pt>
    <dgm:pt modelId="{743CFEC0-AC3B-D943-B16A-235472EA2104}" type="pres">
      <dgm:prSet presAssocID="{4D4FFAF5-DB59-D544-8C2E-6E81A2242750}" presName="spaceA" presStyleCnt="0"/>
      <dgm:spPr/>
    </dgm:pt>
    <dgm:pt modelId="{92C02D72-F16D-9D48-896B-DB4D6D5A89B7}" type="pres">
      <dgm:prSet presAssocID="{3DBE18E7-E216-E548-9238-D36C94081681}" presName="space" presStyleCnt="0"/>
      <dgm:spPr/>
    </dgm:pt>
    <dgm:pt modelId="{46BC5F14-1A9A-DE44-AEEA-3CEE3840B549}" type="pres">
      <dgm:prSet presAssocID="{1A317E0A-8EBB-6F48-B103-5F2257E8B8D4}" presName="compositeB" presStyleCnt="0"/>
      <dgm:spPr/>
    </dgm:pt>
    <dgm:pt modelId="{EA1B41AE-35E6-EF4C-B86D-6FA9B89F166A}" type="pres">
      <dgm:prSet presAssocID="{1A317E0A-8EBB-6F48-B103-5F2257E8B8D4}" presName="textB" presStyleLbl="revTx" presStyleIdx="1" presStyleCnt="4">
        <dgm:presLayoutVars>
          <dgm:bulletEnabled val="1"/>
        </dgm:presLayoutVars>
      </dgm:prSet>
      <dgm:spPr/>
    </dgm:pt>
    <dgm:pt modelId="{36A8AF41-C71E-4249-BF17-8A979BF7EC6A}" type="pres">
      <dgm:prSet presAssocID="{1A317E0A-8EBB-6F48-B103-5F2257E8B8D4}" presName="circleB" presStyleLbl="node1" presStyleIdx="1" presStyleCnt="4"/>
      <dgm:spPr/>
    </dgm:pt>
    <dgm:pt modelId="{579C683E-5D2D-7F40-8874-2344DC0B012C}" type="pres">
      <dgm:prSet presAssocID="{1A317E0A-8EBB-6F48-B103-5F2257E8B8D4}" presName="spaceB" presStyleCnt="0"/>
      <dgm:spPr/>
    </dgm:pt>
    <dgm:pt modelId="{78D015E9-B130-EC4D-8F53-52704215685D}" type="pres">
      <dgm:prSet presAssocID="{24D87F43-9025-D74B-89B2-19A69E923319}" presName="space" presStyleCnt="0"/>
      <dgm:spPr/>
    </dgm:pt>
    <dgm:pt modelId="{30D57B2C-1983-C940-9640-CE767413CFD5}" type="pres">
      <dgm:prSet presAssocID="{2A82A223-0C04-0942-A7AD-B62E8BC4FB3C}" presName="compositeA" presStyleCnt="0"/>
      <dgm:spPr/>
    </dgm:pt>
    <dgm:pt modelId="{356D0AFC-7437-8A4F-A0CD-DCBC46635BA6}" type="pres">
      <dgm:prSet presAssocID="{2A82A223-0C04-0942-A7AD-B62E8BC4FB3C}" presName="textA" presStyleLbl="revTx" presStyleIdx="2" presStyleCnt="4">
        <dgm:presLayoutVars>
          <dgm:bulletEnabled val="1"/>
        </dgm:presLayoutVars>
      </dgm:prSet>
      <dgm:spPr/>
    </dgm:pt>
    <dgm:pt modelId="{4ADFD236-E45B-C548-92F6-B6363F0D8365}" type="pres">
      <dgm:prSet presAssocID="{2A82A223-0C04-0942-A7AD-B62E8BC4FB3C}" presName="circleA" presStyleLbl="node1" presStyleIdx="2" presStyleCnt="4"/>
      <dgm:spPr/>
    </dgm:pt>
    <dgm:pt modelId="{BE575D87-470B-E946-A625-331BD55E0171}" type="pres">
      <dgm:prSet presAssocID="{2A82A223-0C04-0942-A7AD-B62E8BC4FB3C}" presName="spaceA" presStyleCnt="0"/>
      <dgm:spPr/>
    </dgm:pt>
    <dgm:pt modelId="{CB44B53E-531F-4D4A-A9A2-D07A2A396DA3}" type="pres">
      <dgm:prSet presAssocID="{90EFFB67-DDF1-004A-AF9F-EBF797AF67AA}" presName="space" presStyleCnt="0"/>
      <dgm:spPr/>
    </dgm:pt>
    <dgm:pt modelId="{41FA3A89-E811-204B-97E4-C168120B0CA0}" type="pres">
      <dgm:prSet presAssocID="{262D4757-ADC9-2549-9B6C-E61A675CEF50}" presName="compositeB" presStyleCnt="0"/>
      <dgm:spPr/>
    </dgm:pt>
    <dgm:pt modelId="{B60D59EE-7430-3246-B13C-5B70FC411616}" type="pres">
      <dgm:prSet presAssocID="{262D4757-ADC9-2549-9B6C-E61A675CEF50}" presName="textB" presStyleLbl="revTx" presStyleIdx="3" presStyleCnt="4">
        <dgm:presLayoutVars>
          <dgm:bulletEnabled val="1"/>
        </dgm:presLayoutVars>
      </dgm:prSet>
      <dgm:spPr/>
    </dgm:pt>
    <dgm:pt modelId="{B56DA535-42AF-9D40-8F37-874B22767E6D}" type="pres">
      <dgm:prSet presAssocID="{262D4757-ADC9-2549-9B6C-E61A675CEF50}" presName="circleB" presStyleLbl="node1" presStyleIdx="3" presStyleCnt="4"/>
      <dgm:spPr/>
    </dgm:pt>
    <dgm:pt modelId="{09F7F100-3271-904E-8B7F-80196742B473}" type="pres">
      <dgm:prSet presAssocID="{262D4757-ADC9-2549-9B6C-E61A675CEF50}" presName="spaceB" presStyleCnt="0"/>
      <dgm:spPr/>
    </dgm:pt>
  </dgm:ptLst>
  <dgm:cxnLst>
    <dgm:cxn modelId="{AE0C7D00-699B-F14F-9132-3C5767B45D7E}" srcId="{E58DA7E8-B85A-2A4D-91BC-BD9BD7772AD8}" destId="{2A82A223-0C04-0942-A7AD-B62E8BC4FB3C}" srcOrd="2" destOrd="0" parTransId="{F6150E0A-7155-D44D-8FA0-F4FC7F97EA07}" sibTransId="{90EFFB67-DDF1-004A-AF9F-EBF797AF67AA}"/>
    <dgm:cxn modelId="{E45F8F01-C22F-9F41-91E2-F42E1C0343CC}" srcId="{E58DA7E8-B85A-2A4D-91BC-BD9BD7772AD8}" destId="{4D4FFAF5-DB59-D544-8C2E-6E81A2242750}" srcOrd="0" destOrd="0" parTransId="{45C96CA0-875A-0A4F-82F2-9B7B54CC0B62}" sibTransId="{3DBE18E7-E216-E548-9238-D36C94081681}"/>
    <dgm:cxn modelId="{8EC2B502-1D00-E04E-B0D5-AA2AA91668B9}" type="presOf" srcId="{2A82A223-0C04-0942-A7AD-B62E8BC4FB3C}" destId="{356D0AFC-7437-8A4F-A0CD-DCBC46635BA6}" srcOrd="0" destOrd="0" presId="urn:microsoft.com/office/officeart/2005/8/layout/hProcess11"/>
    <dgm:cxn modelId="{31D65076-A7E3-3B4D-A665-A0C25C26A592}" srcId="{E58DA7E8-B85A-2A4D-91BC-BD9BD7772AD8}" destId="{262D4757-ADC9-2549-9B6C-E61A675CEF50}" srcOrd="3" destOrd="0" parTransId="{E3907C80-7ADA-BB4D-B31C-5FD74DE967C3}" sibTransId="{EBCD419E-5146-0B45-9D5E-5E8EC65F8686}"/>
    <dgm:cxn modelId="{C38C968B-EF16-174B-9094-29F1F95330A4}" type="presOf" srcId="{E58DA7E8-B85A-2A4D-91BC-BD9BD7772AD8}" destId="{40F6869C-0EBA-F54A-A71C-2CB5792476F6}" srcOrd="0" destOrd="0" presId="urn:microsoft.com/office/officeart/2005/8/layout/hProcess11"/>
    <dgm:cxn modelId="{20A704D5-6769-2849-AB7E-418C35F36D03}" type="presOf" srcId="{262D4757-ADC9-2549-9B6C-E61A675CEF50}" destId="{B60D59EE-7430-3246-B13C-5B70FC411616}" srcOrd="0" destOrd="0" presId="urn:microsoft.com/office/officeart/2005/8/layout/hProcess11"/>
    <dgm:cxn modelId="{5DAF91F2-88DE-3445-A6A1-D973F1FAF283}" type="presOf" srcId="{4D4FFAF5-DB59-D544-8C2E-6E81A2242750}" destId="{7967027B-DAF0-7D47-9F17-403B3982E5F7}" srcOrd="0" destOrd="0" presId="urn:microsoft.com/office/officeart/2005/8/layout/hProcess11"/>
    <dgm:cxn modelId="{F9780DF5-C670-6043-8B94-9AC628865E1C}" srcId="{E58DA7E8-B85A-2A4D-91BC-BD9BD7772AD8}" destId="{1A317E0A-8EBB-6F48-B103-5F2257E8B8D4}" srcOrd="1" destOrd="0" parTransId="{89842269-F5D9-6E45-83C3-42FCE7AE995A}" sibTransId="{24D87F43-9025-D74B-89B2-19A69E923319}"/>
    <dgm:cxn modelId="{509E22F6-C7D3-A544-9430-932516AAFBB6}" type="presOf" srcId="{1A317E0A-8EBB-6F48-B103-5F2257E8B8D4}" destId="{EA1B41AE-35E6-EF4C-B86D-6FA9B89F166A}" srcOrd="0" destOrd="0" presId="urn:microsoft.com/office/officeart/2005/8/layout/hProcess11"/>
    <dgm:cxn modelId="{03E9493E-5CA3-1445-806D-4FD6D61C3942}" type="presParOf" srcId="{40F6869C-0EBA-F54A-A71C-2CB5792476F6}" destId="{72A45917-A2B2-2445-8E72-CCB2C08BEF62}" srcOrd="0" destOrd="0" presId="urn:microsoft.com/office/officeart/2005/8/layout/hProcess11"/>
    <dgm:cxn modelId="{68D39523-4FB7-0A47-ACDD-5A2A66C83045}" type="presParOf" srcId="{40F6869C-0EBA-F54A-A71C-2CB5792476F6}" destId="{A8316B31-4DF5-DB4B-B4E3-5C5AAAF141B9}" srcOrd="1" destOrd="0" presId="urn:microsoft.com/office/officeart/2005/8/layout/hProcess11"/>
    <dgm:cxn modelId="{A0E3FDD6-C1C1-FD49-B54A-64E815FFB32F}" type="presParOf" srcId="{A8316B31-4DF5-DB4B-B4E3-5C5AAAF141B9}" destId="{62FB07C5-45CA-9D41-8F07-0B81891C1FDB}" srcOrd="0" destOrd="0" presId="urn:microsoft.com/office/officeart/2005/8/layout/hProcess11"/>
    <dgm:cxn modelId="{D7CAF129-1CF1-9C41-A3CA-81344AAFC894}" type="presParOf" srcId="{62FB07C5-45CA-9D41-8F07-0B81891C1FDB}" destId="{7967027B-DAF0-7D47-9F17-403B3982E5F7}" srcOrd="0" destOrd="0" presId="urn:microsoft.com/office/officeart/2005/8/layout/hProcess11"/>
    <dgm:cxn modelId="{10863DE0-0017-5245-93BD-F5F5C3C9B725}" type="presParOf" srcId="{62FB07C5-45CA-9D41-8F07-0B81891C1FDB}" destId="{DD19ECA1-5E5E-1D4B-8989-A3FC2A4E97B0}" srcOrd="1" destOrd="0" presId="urn:microsoft.com/office/officeart/2005/8/layout/hProcess11"/>
    <dgm:cxn modelId="{A35E64EC-29BA-5347-8B6B-987A861D8836}" type="presParOf" srcId="{62FB07C5-45CA-9D41-8F07-0B81891C1FDB}" destId="{743CFEC0-AC3B-D943-B16A-235472EA2104}" srcOrd="2" destOrd="0" presId="urn:microsoft.com/office/officeart/2005/8/layout/hProcess11"/>
    <dgm:cxn modelId="{1E69B77A-64E9-1B49-B30F-E79A3A67AC79}" type="presParOf" srcId="{A8316B31-4DF5-DB4B-B4E3-5C5AAAF141B9}" destId="{92C02D72-F16D-9D48-896B-DB4D6D5A89B7}" srcOrd="1" destOrd="0" presId="urn:microsoft.com/office/officeart/2005/8/layout/hProcess11"/>
    <dgm:cxn modelId="{C9B4C4C1-68EC-FE49-BC01-7A2C50D4FEED}" type="presParOf" srcId="{A8316B31-4DF5-DB4B-B4E3-5C5AAAF141B9}" destId="{46BC5F14-1A9A-DE44-AEEA-3CEE3840B549}" srcOrd="2" destOrd="0" presId="urn:microsoft.com/office/officeart/2005/8/layout/hProcess11"/>
    <dgm:cxn modelId="{F9AF7F4E-8909-DB45-BC17-0D59D74A5943}" type="presParOf" srcId="{46BC5F14-1A9A-DE44-AEEA-3CEE3840B549}" destId="{EA1B41AE-35E6-EF4C-B86D-6FA9B89F166A}" srcOrd="0" destOrd="0" presId="urn:microsoft.com/office/officeart/2005/8/layout/hProcess11"/>
    <dgm:cxn modelId="{13C72B12-1D70-8944-8A71-98385979467C}" type="presParOf" srcId="{46BC5F14-1A9A-DE44-AEEA-3CEE3840B549}" destId="{36A8AF41-C71E-4249-BF17-8A979BF7EC6A}" srcOrd="1" destOrd="0" presId="urn:microsoft.com/office/officeart/2005/8/layout/hProcess11"/>
    <dgm:cxn modelId="{52FE0E83-F3AC-1142-973B-5A1ED5478735}" type="presParOf" srcId="{46BC5F14-1A9A-DE44-AEEA-3CEE3840B549}" destId="{579C683E-5D2D-7F40-8874-2344DC0B012C}" srcOrd="2" destOrd="0" presId="urn:microsoft.com/office/officeart/2005/8/layout/hProcess11"/>
    <dgm:cxn modelId="{3910CCA0-9082-E742-8504-66A540548E92}" type="presParOf" srcId="{A8316B31-4DF5-DB4B-B4E3-5C5AAAF141B9}" destId="{78D015E9-B130-EC4D-8F53-52704215685D}" srcOrd="3" destOrd="0" presId="urn:microsoft.com/office/officeart/2005/8/layout/hProcess11"/>
    <dgm:cxn modelId="{EE0377AE-1C97-6C41-8AAE-46A8EBCAC912}" type="presParOf" srcId="{A8316B31-4DF5-DB4B-B4E3-5C5AAAF141B9}" destId="{30D57B2C-1983-C940-9640-CE767413CFD5}" srcOrd="4" destOrd="0" presId="urn:microsoft.com/office/officeart/2005/8/layout/hProcess11"/>
    <dgm:cxn modelId="{323D7037-DA45-144B-B5AA-27CC72A2BCD9}" type="presParOf" srcId="{30D57B2C-1983-C940-9640-CE767413CFD5}" destId="{356D0AFC-7437-8A4F-A0CD-DCBC46635BA6}" srcOrd="0" destOrd="0" presId="urn:microsoft.com/office/officeart/2005/8/layout/hProcess11"/>
    <dgm:cxn modelId="{126FDB43-F15A-5A45-9E3E-ED22160A4398}" type="presParOf" srcId="{30D57B2C-1983-C940-9640-CE767413CFD5}" destId="{4ADFD236-E45B-C548-92F6-B6363F0D8365}" srcOrd="1" destOrd="0" presId="urn:microsoft.com/office/officeart/2005/8/layout/hProcess11"/>
    <dgm:cxn modelId="{B5C35C1A-1C25-E94A-93D1-AFF12586E56A}" type="presParOf" srcId="{30D57B2C-1983-C940-9640-CE767413CFD5}" destId="{BE575D87-470B-E946-A625-331BD55E0171}" srcOrd="2" destOrd="0" presId="urn:microsoft.com/office/officeart/2005/8/layout/hProcess11"/>
    <dgm:cxn modelId="{DE7D2B0F-1DCE-8E47-86BD-C8C100B9F331}" type="presParOf" srcId="{A8316B31-4DF5-DB4B-B4E3-5C5AAAF141B9}" destId="{CB44B53E-531F-4D4A-A9A2-D07A2A396DA3}" srcOrd="5" destOrd="0" presId="urn:microsoft.com/office/officeart/2005/8/layout/hProcess11"/>
    <dgm:cxn modelId="{E5BBFC54-D95E-214A-9751-B17BA0533919}" type="presParOf" srcId="{A8316B31-4DF5-DB4B-B4E3-5C5AAAF141B9}" destId="{41FA3A89-E811-204B-97E4-C168120B0CA0}" srcOrd="6" destOrd="0" presId="urn:microsoft.com/office/officeart/2005/8/layout/hProcess11"/>
    <dgm:cxn modelId="{0D51F441-E1EA-544B-84A0-480A942EDB06}" type="presParOf" srcId="{41FA3A89-E811-204B-97E4-C168120B0CA0}" destId="{B60D59EE-7430-3246-B13C-5B70FC411616}" srcOrd="0" destOrd="0" presId="urn:microsoft.com/office/officeart/2005/8/layout/hProcess11"/>
    <dgm:cxn modelId="{F76570E5-B107-CC47-AB77-054B3E044BA4}" type="presParOf" srcId="{41FA3A89-E811-204B-97E4-C168120B0CA0}" destId="{B56DA535-42AF-9D40-8F37-874B22767E6D}" srcOrd="1" destOrd="0" presId="urn:microsoft.com/office/officeart/2005/8/layout/hProcess11"/>
    <dgm:cxn modelId="{7E50BF25-649B-5448-BDED-01A184124E82}" type="presParOf" srcId="{41FA3A89-E811-204B-97E4-C168120B0CA0}" destId="{09F7F100-3271-904E-8B7F-80196742B47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A45917-A2B2-2445-8E72-CCB2C08BEF62}">
      <dsp:nvSpPr>
        <dsp:cNvPr id="0" name=""/>
        <dsp:cNvSpPr/>
      </dsp:nvSpPr>
      <dsp:spPr>
        <a:xfrm>
          <a:off x="0" y="1107995"/>
          <a:ext cx="9809271" cy="1477327"/>
        </a:xfrm>
        <a:prstGeom prst="notchedRightArrow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67027B-DAF0-7D47-9F17-403B3982E5F7}">
      <dsp:nvSpPr>
        <dsp:cNvPr id="0" name=""/>
        <dsp:cNvSpPr/>
      </dsp:nvSpPr>
      <dsp:spPr>
        <a:xfrm>
          <a:off x="4418" y="0"/>
          <a:ext cx="2125182" cy="14773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b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App </a:t>
          </a:r>
          <a:r>
            <a:rPr lang="es-ES" sz="2200" kern="1200" dirty="0" err="1"/>
            <a:t>Launched</a:t>
          </a:r>
          <a:endParaRPr lang="es-ES" sz="2200" kern="1200" dirty="0"/>
        </a:p>
      </dsp:txBody>
      <dsp:txXfrm>
        <a:off x="4418" y="0"/>
        <a:ext cx="2125182" cy="1477327"/>
      </dsp:txXfrm>
    </dsp:sp>
    <dsp:sp modelId="{DD19ECA1-5E5E-1D4B-8989-A3FC2A4E97B0}">
      <dsp:nvSpPr>
        <dsp:cNvPr id="0" name=""/>
        <dsp:cNvSpPr/>
      </dsp:nvSpPr>
      <dsp:spPr>
        <a:xfrm>
          <a:off x="882343" y="1661993"/>
          <a:ext cx="369331" cy="369331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1B41AE-35E6-EF4C-B86D-6FA9B89F166A}">
      <dsp:nvSpPr>
        <dsp:cNvPr id="0" name=""/>
        <dsp:cNvSpPr/>
      </dsp:nvSpPr>
      <dsp:spPr>
        <a:xfrm>
          <a:off x="2235859" y="2215991"/>
          <a:ext cx="2125182" cy="14773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The customer logs in and gives her consent</a:t>
          </a:r>
          <a:endParaRPr lang="es-ES" sz="2200" kern="1200" dirty="0"/>
        </a:p>
      </dsp:txBody>
      <dsp:txXfrm>
        <a:off x="2235859" y="2215991"/>
        <a:ext cx="2125182" cy="1477327"/>
      </dsp:txXfrm>
    </dsp:sp>
    <dsp:sp modelId="{36A8AF41-C71E-4249-BF17-8A979BF7EC6A}">
      <dsp:nvSpPr>
        <dsp:cNvPr id="0" name=""/>
        <dsp:cNvSpPr/>
      </dsp:nvSpPr>
      <dsp:spPr>
        <a:xfrm>
          <a:off x="3113785" y="1661993"/>
          <a:ext cx="369331" cy="369331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6D0AFC-7437-8A4F-A0CD-DCBC46635BA6}">
      <dsp:nvSpPr>
        <dsp:cNvPr id="0" name=""/>
        <dsp:cNvSpPr/>
      </dsp:nvSpPr>
      <dsp:spPr>
        <a:xfrm>
          <a:off x="4467301" y="0"/>
          <a:ext cx="2125182" cy="14773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b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API1: Device Map</a:t>
          </a:r>
          <a:endParaRPr lang="es-ES" sz="2200" kern="1200" dirty="0"/>
        </a:p>
      </dsp:txBody>
      <dsp:txXfrm>
        <a:off x="4467301" y="0"/>
        <a:ext cx="2125182" cy="1477327"/>
      </dsp:txXfrm>
    </dsp:sp>
    <dsp:sp modelId="{4ADFD236-E45B-C548-92F6-B6363F0D8365}">
      <dsp:nvSpPr>
        <dsp:cNvPr id="0" name=""/>
        <dsp:cNvSpPr/>
      </dsp:nvSpPr>
      <dsp:spPr>
        <a:xfrm>
          <a:off x="5345226" y="1661993"/>
          <a:ext cx="369331" cy="369331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0D59EE-7430-3246-B13C-5B70FC411616}">
      <dsp:nvSpPr>
        <dsp:cNvPr id="0" name=""/>
        <dsp:cNvSpPr/>
      </dsp:nvSpPr>
      <dsp:spPr>
        <a:xfrm>
          <a:off x="6698743" y="2215991"/>
          <a:ext cx="2125182" cy="14773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API2: Change Prioritization of a device</a:t>
          </a:r>
          <a:endParaRPr lang="es-ES" sz="2200" kern="1200" dirty="0"/>
        </a:p>
      </dsp:txBody>
      <dsp:txXfrm>
        <a:off x="6698743" y="2215991"/>
        <a:ext cx="2125182" cy="1477327"/>
      </dsp:txXfrm>
    </dsp:sp>
    <dsp:sp modelId="{B56DA535-42AF-9D40-8F37-874B22767E6D}">
      <dsp:nvSpPr>
        <dsp:cNvPr id="0" name=""/>
        <dsp:cNvSpPr/>
      </dsp:nvSpPr>
      <dsp:spPr>
        <a:xfrm>
          <a:off x="7576668" y="1661993"/>
          <a:ext cx="369331" cy="369331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6237DB-060F-144E-B0D8-5A41407D1917}" type="datetimeFigureOut">
              <a:rPr lang="es-ES" smtClean="0"/>
              <a:t>30/6/22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CA4495-405B-604F-BDAD-C09A80F4E47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0375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CA4495-405B-604F-BDAD-C09A80F4E47C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8656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CA4495-405B-604F-BDAD-C09A80F4E47C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50343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CA4495-405B-604F-BDAD-C09A80F4E47C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1370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dic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38F847B-B1D5-6E4F-BAF3-178C29398DF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3169" y="1872681"/>
            <a:ext cx="2966654" cy="332616"/>
          </a:xfrm>
        </p:spPr>
        <p:txBody>
          <a:bodyPr numCol="1">
            <a:normAutofit/>
          </a:bodyPr>
          <a:lstStyle>
            <a:lvl1pPr algn="just">
              <a:defRPr sz="18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algn="l">
              <a:buFontTx/>
              <a:buNone/>
              <a:defRPr/>
            </a:lvl2pPr>
          </a:lstStyle>
          <a:p>
            <a:pPr lvl="0"/>
            <a:r>
              <a:rPr lang="es-ES" err="1"/>
              <a:t>Subheading</a:t>
            </a:r>
            <a:r>
              <a:rPr lang="es-ES"/>
              <a:t> </a:t>
            </a:r>
            <a:r>
              <a:rPr lang="es-ES" err="1"/>
              <a:t>Title</a:t>
            </a:r>
            <a:endParaRPr lang="es-ES"/>
          </a:p>
        </p:txBody>
      </p:sp>
      <p:sp>
        <p:nvSpPr>
          <p:cNvPr id="15" name="Marcador de texto 3">
            <a:extLst>
              <a:ext uri="{FF2B5EF4-FFF2-40B4-BE49-F238E27FC236}">
                <a16:creationId xmlns:a16="http://schemas.microsoft.com/office/drawing/2014/main" id="{0E77A328-002E-C148-B1FB-AB2185096C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91403" y="1668457"/>
            <a:ext cx="3599141" cy="307340"/>
          </a:xfrm>
        </p:spPr>
        <p:txBody>
          <a:bodyPr numCol="1">
            <a:noAutofit/>
          </a:bodyPr>
          <a:lstStyle>
            <a:lvl1pPr algn="just">
              <a:defRPr sz="10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algn="l">
              <a:buFontTx/>
              <a:buNone/>
              <a:defRPr sz="1000"/>
            </a:lvl2pPr>
          </a:lstStyle>
          <a:p>
            <a:pPr lvl="0"/>
            <a:r>
              <a:rPr lang="es-ES"/>
              <a:t>…………………………………………………….......................</a:t>
            </a:r>
          </a:p>
        </p:txBody>
      </p: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6FF4BFE9-A3A9-7749-B879-E60B1A2B8D6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87277" y="1614021"/>
            <a:ext cx="729889" cy="418962"/>
          </a:xfrm>
        </p:spPr>
        <p:txBody>
          <a:bodyPr>
            <a:normAutofit/>
          </a:bodyPr>
          <a:lstStyle>
            <a:lvl1pPr algn="just">
              <a:defRPr sz="1400">
                <a:solidFill>
                  <a:schemeClr val="accent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</a:lstStyle>
          <a:p>
            <a:pPr lvl="0"/>
            <a:r>
              <a:rPr lang="es-ES"/>
              <a:t>P.01</a:t>
            </a:r>
          </a:p>
        </p:txBody>
      </p:sp>
      <p:sp>
        <p:nvSpPr>
          <p:cNvPr id="23" name="Marcador de texto 3">
            <a:extLst>
              <a:ext uri="{FF2B5EF4-FFF2-40B4-BE49-F238E27FC236}">
                <a16:creationId xmlns:a16="http://schemas.microsoft.com/office/drawing/2014/main" id="{A5E3CCB4-43EF-DB40-B50F-80B1F61C6FA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3169" y="2595583"/>
            <a:ext cx="2973850" cy="320363"/>
          </a:xfrm>
        </p:spPr>
        <p:txBody>
          <a:bodyPr numCol="1">
            <a:normAutofit/>
          </a:bodyPr>
          <a:lstStyle>
            <a:lvl1pPr algn="just">
              <a:defRPr sz="18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algn="l">
              <a:buFontTx/>
              <a:buNone/>
              <a:defRPr/>
            </a:lvl2pPr>
          </a:lstStyle>
          <a:p>
            <a:pPr lvl="0"/>
            <a:r>
              <a:rPr lang="es-ES" err="1"/>
              <a:t>Subheading</a:t>
            </a:r>
            <a:r>
              <a:rPr lang="es-ES"/>
              <a:t> </a:t>
            </a:r>
            <a:r>
              <a:rPr lang="es-ES" err="1"/>
              <a:t>Title</a:t>
            </a:r>
            <a:endParaRPr lang="es-ES"/>
          </a:p>
        </p:txBody>
      </p:sp>
      <p:sp>
        <p:nvSpPr>
          <p:cNvPr id="24" name="Marcador de texto 3">
            <a:extLst>
              <a:ext uri="{FF2B5EF4-FFF2-40B4-BE49-F238E27FC236}">
                <a16:creationId xmlns:a16="http://schemas.microsoft.com/office/drawing/2014/main" id="{5C2665B6-DB56-C84D-93D8-D2148DCE3E6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91403" y="2391359"/>
            <a:ext cx="3599141" cy="311501"/>
          </a:xfrm>
        </p:spPr>
        <p:txBody>
          <a:bodyPr numCol="1">
            <a:noAutofit/>
          </a:bodyPr>
          <a:lstStyle>
            <a:lvl1pPr algn="just">
              <a:defRPr sz="10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algn="l">
              <a:buFontTx/>
              <a:buNone/>
              <a:defRPr sz="1000"/>
            </a:lvl2pPr>
          </a:lstStyle>
          <a:p>
            <a:pPr lvl="0"/>
            <a:r>
              <a:rPr lang="es-ES"/>
              <a:t>…………………………………………………….......................</a:t>
            </a:r>
          </a:p>
        </p:txBody>
      </p:sp>
      <p:sp>
        <p:nvSpPr>
          <p:cNvPr id="25" name="Marcador de texto 15">
            <a:extLst>
              <a:ext uri="{FF2B5EF4-FFF2-40B4-BE49-F238E27FC236}">
                <a16:creationId xmlns:a16="http://schemas.microsoft.com/office/drawing/2014/main" id="{DD88DE94-DE9B-9548-BFC2-D597A4F56DF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87277" y="2336924"/>
            <a:ext cx="729889" cy="418962"/>
          </a:xfrm>
        </p:spPr>
        <p:txBody>
          <a:bodyPr>
            <a:normAutofit/>
          </a:bodyPr>
          <a:lstStyle>
            <a:lvl1pPr algn="just">
              <a:defRPr sz="1400">
                <a:solidFill>
                  <a:schemeClr val="accent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</a:lstStyle>
          <a:p>
            <a:pPr lvl="0"/>
            <a:r>
              <a:rPr lang="es-ES"/>
              <a:t>P.01</a:t>
            </a:r>
          </a:p>
        </p:txBody>
      </p:sp>
      <p:sp>
        <p:nvSpPr>
          <p:cNvPr id="27" name="Marcador de texto 3">
            <a:extLst>
              <a:ext uri="{FF2B5EF4-FFF2-40B4-BE49-F238E27FC236}">
                <a16:creationId xmlns:a16="http://schemas.microsoft.com/office/drawing/2014/main" id="{2238F629-2A35-E441-ACA7-961CE41BCBC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23168" y="3313699"/>
            <a:ext cx="2968439" cy="320161"/>
          </a:xfrm>
        </p:spPr>
        <p:txBody>
          <a:bodyPr numCol="1">
            <a:normAutofit/>
          </a:bodyPr>
          <a:lstStyle>
            <a:lvl1pPr algn="just">
              <a:defRPr sz="18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algn="l">
              <a:buFontTx/>
              <a:buNone/>
              <a:defRPr/>
            </a:lvl2pPr>
          </a:lstStyle>
          <a:p>
            <a:pPr lvl="0"/>
            <a:r>
              <a:rPr lang="es-ES" err="1"/>
              <a:t>Subheading</a:t>
            </a:r>
            <a:r>
              <a:rPr lang="es-ES"/>
              <a:t> </a:t>
            </a:r>
            <a:r>
              <a:rPr lang="es-ES" err="1"/>
              <a:t>Title</a:t>
            </a:r>
            <a:endParaRPr lang="es-ES"/>
          </a:p>
        </p:txBody>
      </p:sp>
      <p:sp>
        <p:nvSpPr>
          <p:cNvPr id="28" name="Marcador de texto 3">
            <a:extLst>
              <a:ext uri="{FF2B5EF4-FFF2-40B4-BE49-F238E27FC236}">
                <a16:creationId xmlns:a16="http://schemas.microsoft.com/office/drawing/2014/main" id="{4799B269-59E4-0B4F-81BF-633D66B8F27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991403" y="3109475"/>
            <a:ext cx="3599141" cy="310229"/>
          </a:xfrm>
        </p:spPr>
        <p:txBody>
          <a:bodyPr numCol="1">
            <a:noAutofit/>
          </a:bodyPr>
          <a:lstStyle>
            <a:lvl1pPr algn="just">
              <a:defRPr sz="10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algn="l">
              <a:buFontTx/>
              <a:buNone/>
              <a:defRPr sz="1000"/>
            </a:lvl2pPr>
          </a:lstStyle>
          <a:p>
            <a:pPr lvl="0"/>
            <a:r>
              <a:rPr lang="es-ES"/>
              <a:t>…………………………………………………….......................</a:t>
            </a:r>
          </a:p>
        </p:txBody>
      </p:sp>
      <p:sp>
        <p:nvSpPr>
          <p:cNvPr id="29" name="Marcador de texto 15">
            <a:extLst>
              <a:ext uri="{FF2B5EF4-FFF2-40B4-BE49-F238E27FC236}">
                <a16:creationId xmlns:a16="http://schemas.microsoft.com/office/drawing/2014/main" id="{BD215A62-CE58-5A40-8F34-663CF9B6DF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387277" y="3055040"/>
            <a:ext cx="729889" cy="418962"/>
          </a:xfrm>
        </p:spPr>
        <p:txBody>
          <a:bodyPr>
            <a:normAutofit/>
          </a:bodyPr>
          <a:lstStyle>
            <a:lvl1pPr algn="just">
              <a:defRPr sz="1400">
                <a:solidFill>
                  <a:schemeClr val="accent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</a:lstStyle>
          <a:p>
            <a:pPr lvl="0"/>
            <a:r>
              <a:rPr lang="es-ES"/>
              <a:t>P.01</a:t>
            </a:r>
          </a:p>
        </p:txBody>
      </p:sp>
      <p:sp>
        <p:nvSpPr>
          <p:cNvPr id="31" name="Marcador de texto 3">
            <a:extLst>
              <a:ext uri="{FF2B5EF4-FFF2-40B4-BE49-F238E27FC236}">
                <a16:creationId xmlns:a16="http://schemas.microsoft.com/office/drawing/2014/main" id="{B497BDA8-8421-3B42-81A4-19F74C79275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23169" y="4041389"/>
            <a:ext cx="2968438" cy="353207"/>
          </a:xfrm>
        </p:spPr>
        <p:txBody>
          <a:bodyPr numCol="1">
            <a:normAutofit/>
          </a:bodyPr>
          <a:lstStyle>
            <a:lvl1pPr algn="just">
              <a:defRPr sz="18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algn="l">
              <a:buFontTx/>
              <a:buNone/>
              <a:defRPr/>
            </a:lvl2pPr>
          </a:lstStyle>
          <a:p>
            <a:pPr lvl="0"/>
            <a:r>
              <a:rPr lang="es-ES" err="1"/>
              <a:t>Subheading</a:t>
            </a:r>
            <a:r>
              <a:rPr lang="es-ES"/>
              <a:t> </a:t>
            </a:r>
            <a:r>
              <a:rPr lang="es-ES" err="1"/>
              <a:t>Title</a:t>
            </a:r>
            <a:endParaRPr lang="es-ES"/>
          </a:p>
        </p:txBody>
      </p:sp>
      <p:sp>
        <p:nvSpPr>
          <p:cNvPr id="32" name="Marcador de texto 3">
            <a:extLst>
              <a:ext uri="{FF2B5EF4-FFF2-40B4-BE49-F238E27FC236}">
                <a16:creationId xmlns:a16="http://schemas.microsoft.com/office/drawing/2014/main" id="{1546160F-867A-244D-8E88-CD46998AE63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991403" y="3837165"/>
            <a:ext cx="3599141" cy="302553"/>
          </a:xfrm>
        </p:spPr>
        <p:txBody>
          <a:bodyPr numCol="1">
            <a:noAutofit/>
          </a:bodyPr>
          <a:lstStyle>
            <a:lvl1pPr algn="just">
              <a:defRPr sz="10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algn="l">
              <a:buFontTx/>
              <a:buNone/>
              <a:defRPr sz="1000"/>
            </a:lvl2pPr>
          </a:lstStyle>
          <a:p>
            <a:pPr lvl="0"/>
            <a:r>
              <a:rPr lang="es-ES"/>
              <a:t>…………………………………………………….......................</a:t>
            </a:r>
          </a:p>
        </p:txBody>
      </p:sp>
      <p:sp>
        <p:nvSpPr>
          <p:cNvPr id="33" name="Marcador de texto 15">
            <a:extLst>
              <a:ext uri="{FF2B5EF4-FFF2-40B4-BE49-F238E27FC236}">
                <a16:creationId xmlns:a16="http://schemas.microsoft.com/office/drawing/2014/main" id="{EF575985-D360-5E41-8BDC-2D3954DA68B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387277" y="3782730"/>
            <a:ext cx="729889" cy="418962"/>
          </a:xfrm>
        </p:spPr>
        <p:txBody>
          <a:bodyPr>
            <a:normAutofit/>
          </a:bodyPr>
          <a:lstStyle>
            <a:lvl1pPr algn="just">
              <a:defRPr sz="1400">
                <a:solidFill>
                  <a:schemeClr val="accent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</a:lstStyle>
          <a:p>
            <a:pPr lvl="0"/>
            <a:r>
              <a:rPr lang="es-ES"/>
              <a:t>P.01</a:t>
            </a:r>
          </a:p>
        </p:txBody>
      </p:sp>
      <p:sp>
        <p:nvSpPr>
          <p:cNvPr id="35" name="Marcador de texto 3">
            <a:extLst>
              <a:ext uri="{FF2B5EF4-FFF2-40B4-BE49-F238E27FC236}">
                <a16:creationId xmlns:a16="http://schemas.microsoft.com/office/drawing/2014/main" id="{619D7DE5-779D-9A4B-9FD8-5B4C17758E4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23169" y="4754718"/>
            <a:ext cx="2974806" cy="358968"/>
          </a:xfrm>
        </p:spPr>
        <p:txBody>
          <a:bodyPr numCol="1">
            <a:normAutofit/>
          </a:bodyPr>
          <a:lstStyle>
            <a:lvl1pPr algn="just">
              <a:defRPr sz="18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algn="l">
              <a:buFontTx/>
              <a:buNone/>
              <a:defRPr/>
            </a:lvl2pPr>
          </a:lstStyle>
          <a:p>
            <a:pPr lvl="0"/>
            <a:r>
              <a:rPr lang="es-ES" err="1"/>
              <a:t>Subheading</a:t>
            </a:r>
            <a:r>
              <a:rPr lang="es-ES"/>
              <a:t> </a:t>
            </a:r>
            <a:r>
              <a:rPr lang="es-ES" err="1"/>
              <a:t>Title</a:t>
            </a:r>
            <a:endParaRPr lang="es-ES"/>
          </a:p>
        </p:txBody>
      </p:sp>
      <p:sp>
        <p:nvSpPr>
          <p:cNvPr id="36" name="Marcador de texto 3">
            <a:extLst>
              <a:ext uri="{FF2B5EF4-FFF2-40B4-BE49-F238E27FC236}">
                <a16:creationId xmlns:a16="http://schemas.microsoft.com/office/drawing/2014/main" id="{354F9FAF-4483-154B-863B-3F4E682EA98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991403" y="4550494"/>
            <a:ext cx="3599141" cy="302552"/>
          </a:xfrm>
        </p:spPr>
        <p:txBody>
          <a:bodyPr numCol="1">
            <a:noAutofit/>
          </a:bodyPr>
          <a:lstStyle>
            <a:lvl1pPr algn="just">
              <a:defRPr sz="10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algn="l">
              <a:buFontTx/>
              <a:buNone/>
              <a:defRPr sz="1000"/>
            </a:lvl2pPr>
          </a:lstStyle>
          <a:p>
            <a:pPr lvl="0"/>
            <a:r>
              <a:rPr lang="es-ES"/>
              <a:t>…………………………………………………….......................</a:t>
            </a:r>
          </a:p>
        </p:txBody>
      </p:sp>
      <p:sp>
        <p:nvSpPr>
          <p:cNvPr id="37" name="Marcador de texto 15">
            <a:extLst>
              <a:ext uri="{FF2B5EF4-FFF2-40B4-BE49-F238E27FC236}">
                <a16:creationId xmlns:a16="http://schemas.microsoft.com/office/drawing/2014/main" id="{3C9D978E-0D85-CF4B-ACA3-2FE2F3B2D1E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387277" y="4496058"/>
            <a:ext cx="729889" cy="418962"/>
          </a:xfrm>
        </p:spPr>
        <p:txBody>
          <a:bodyPr>
            <a:normAutofit/>
          </a:bodyPr>
          <a:lstStyle>
            <a:lvl1pPr algn="just">
              <a:defRPr sz="1400">
                <a:solidFill>
                  <a:schemeClr val="accent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</a:lstStyle>
          <a:p>
            <a:pPr lvl="0"/>
            <a:r>
              <a:rPr lang="es-ES"/>
              <a:t>P.01</a:t>
            </a:r>
          </a:p>
        </p:txBody>
      </p:sp>
      <p:sp>
        <p:nvSpPr>
          <p:cNvPr id="79" name="Marcador de texto 78">
            <a:extLst>
              <a:ext uri="{FF2B5EF4-FFF2-40B4-BE49-F238E27FC236}">
                <a16:creationId xmlns:a16="http://schemas.microsoft.com/office/drawing/2014/main" id="{879DB0AB-F334-5B4C-8040-3E8C91CD21C9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418669" y="372639"/>
            <a:ext cx="2978350" cy="341567"/>
          </a:xfrm>
        </p:spPr>
        <p:txBody>
          <a:bodyPr>
            <a:normAutofit/>
          </a:bodyPr>
          <a:lstStyle>
            <a:lvl1pPr>
              <a:defRPr sz="1300" b="1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s-ES"/>
              <a:t>INSERT SUBHEADING</a:t>
            </a:r>
          </a:p>
        </p:txBody>
      </p:sp>
      <p:sp>
        <p:nvSpPr>
          <p:cNvPr id="84" name="Marcador de texto 83">
            <a:extLst>
              <a:ext uri="{FF2B5EF4-FFF2-40B4-BE49-F238E27FC236}">
                <a16:creationId xmlns:a16="http://schemas.microsoft.com/office/drawing/2014/main" id="{FFB93D1C-610E-6E41-AAF3-2570F640128D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15017" y="2275888"/>
            <a:ext cx="2982002" cy="361724"/>
          </a:xfrm>
        </p:spPr>
        <p:txBody>
          <a:bodyPr>
            <a:normAutofit/>
          </a:bodyPr>
          <a:lstStyle>
            <a:lvl1pPr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s-ES" err="1"/>
              <a:t>Chapter</a:t>
            </a:r>
            <a:r>
              <a:rPr lang="es-ES"/>
              <a:t> </a:t>
            </a:r>
            <a:r>
              <a:rPr lang="es-ES" err="1"/>
              <a:t>Title</a:t>
            </a:r>
            <a:endParaRPr lang="es-ES"/>
          </a:p>
        </p:txBody>
      </p:sp>
      <p:sp>
        <p:nvSpPr>
          <p:cNvPr id="85" name="Marcador de texto 83">
            <a:extLst>
              <a:ext uri="{FF2B5EF4-FFF2-40B4-BE49-F238E27FC236}">
                <a16:creationId xmlns:a16="http://schemas.microsoft.com/office/drawing/2014/main" id="{74986D2B-5EDB-7A46-BCB2-9666E8491ED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15017" y="2990540"/>
            <a:ext cx="2982002" cy="361724"/>
          </a:xfrm>
        </p:spPr>
        <p:txBody>
          <a:bodyPr>
            <a:normAutofit/>
          </a:bodyPr>
          <a:lstStyle>
            <a:lvl1pPr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s-ES" err="1"/>
              <a:t>Chapter</a:t>
            </a:r>
            <a:r>
              <a:rPr lang="es-ES"/>
              <a:t> </a:t>
            </a:r>
            <a:r>
              <a:rPr lang="es-ES" err="1"/>
              <a:t>Title</a:t>
            </a:r>
            <a:endParaRPr lang="es-ES"/>
          </a:p>
        </p:txBody>
      </p:sp>
      <p:sp>
        <p:nvSpPr>
          <p:cNvPr id="86" name="Marcador de texto 83">
            <a:extLst>
              <a:ext uri="{FF2B5EF4-FFF2-40B4-BE49-F238E27FC236}">
                <a16:creationId xmlns:a16="http://schemas.microsoft.com/office/drawing/2014/main" id="{547051A1-13A5-9141-B86E-40BE492F2C02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15017" y="3714070"/>
            <a:ext cx="2982002" cy="358968"/>
          </a:xfrm>
        </p:spPr>
        <p:txBody>
          <a:bodyPr>
            <a:normAutofit/>
          </a:bodyPr>
          <a:lstStyle>
            <a:lvl1pPr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s-ES" err="1"/>
              <a:t>Chapter</a:t>
            </a:r>
            <a:r>
              <a:rPr lang="es-ES"/>
              <a:t> </a:t>
            </a:r>
            <a:r>
              <a:rPr lang="es-ES" err="1"/>
              <a:t>Title</a:t>
            </a:r>
            <a:endParaRPr lang="es-ES"/>
          </a:p>
        </p:txBody>
      </p:sp>
      <p:sp>
        <p:nvSpPr>
          <p:cNvPr id="87" name="Marcador de texto 83">
            <a:extLst>
              <a:ext uri="{FF2B5EF4-FFF2-40B4-BE49-F238E27FC236}">
                <a16:creationId xmlns:a16="http://schemas.microsoft.com/office/drawing/2014/main" id="{BBFDF298-028C-DD47-95FB-C8F8D40599D5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15017" y="4433160"/>
            <a:ext cx="2991110" cy="358968"/>
          </a:xfrm>
        </p:spPr>
        <p:txBody>
          <a:bodyPr>
            <a:normAutofit/>
          </a:bodyPr>
          <a:lstStyle>
            <a:lvl1pPr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s-ES" err="1"/>
              <a:t>Chapter</a:t>
            </a:r>
            <a:r>
              <a:rPr lang="es-ES"/>
              <a:t> </a:t>
            </a:r>
            <a:r>
              <a:rPr lang="es-ES" err="1"/>
              <a:t>Title</a:t>
            </a:r>
            <a:endParaRPr lang="es-ES"/>
          </a:p>
        </p:txBody>
      </p:sp>
      <p:sp>
        <p:nvSpPr>
          <p:cNvPr id="88" name="Marcador de texto 83">
            <a:extLst>
              <a:ext uri="{FF2B5EF4-FFF2-40B4-BE49-F238E27FC236}">
                <a16:creationId xmlns:a16="http://schemas.microsoft.com/office/drawing/2014/main" id="{0B90359A-FFF6-0145-9E7E-4AA8EA318B2A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415017" y="1552358"/>
            <a:ext cx="2974806" cy="361724"/>
          </a:xfrm>
        </p:spPr>
        <p:txBody>
          <a:bodyPr>
            <a:normAutofit/>
          </a:bodyPr>
          <a:lstStyle>
            <a:lvl1pPr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s-ES" err="1"/>
              <a:t>Chapter</a:t>
            </a:r>
            <a:r>
              <a:rPr lang="es-ES"/>
              <a:t> </a:t>
            </a:r>
            <a:r>
              <a:rPr lang="es-ES" err="1"/>
              <a:t>Title</a:t>
            </a:r>
            <a:endParaRPr lang="es-ES"/>
          </a:p>
        </p:txBody>
      </p:sp>
      <p:sp>
        <p:nvSpPr>
          <p:cNvPr id="89" name="Marcador de texto 3">
            <a:extLst>
              <a:ext uri="{FF2B5EF4-FFF2-40B4-BE49-F238E27FC236}">
                <a16:creationId xmlns:a16="http://schemas.microsoft.com/office/drawing/2014/main" id="{24F72723-FC1D-4A40-A3CE-0C68981C8F1D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189298" y="1872681"/>
            <a:ext cx="2974806" cy="332616"/>
          </a:xfrm>
        </p:spPr>
        <p:txBody>
          <a:bodyPr numCol="1">
            <a:normAutofit/>
          </a:bodyPr>
          <a:lstStyle>
            <a:lvl1pPr algn="just">
              <a:defRPr sz="18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algn="l">
              <a:buFontTx/>
              <a:buNone/>
              <a:defRPr/>
            </a:lvl2pPr>
          </a:lstStyle>
          <a:p>
            <a:pPr lvl="0"/>
            <a:r>
              <a:rPr lang="es-ES" err="1"/>
              <a:t>Subheading</a:t>
            </a:r>
            <a:r>
              <a:rPr lang="es-ES"/>
              <a:t> </a:t>
            </a:r>
            <a:r>
              <a:rPr lang="es-ES" err="1"/>
              <a:t>Title</a:t>
            </a:r>
            <a:endParaRPr lang="es-ES"/>
          </a:p>
        </p:txBody>
      </p:sp>
      <p:sp>
        <p:nvSpPr>
          <p:cNvPr id="90" name="Marcador de texto 3">
            <a:extLst>
              <a:ext uri="{FF2B5EF4-FFF2-40B4-BE49-F238E27FC236}">
                <a16:creationId xmlns:a16="http://schemas.microsoft.com/office/drawing/2014/main" id="{D3C329BC-37ED-3642-B6E7-18E8C2DA4A86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7757532" y="1668457"/>
            <a:ext cx="3599141" cy="297766"/>
          </a:xfrm>
        </p:spPr>
        <p:txBody>
          <a:bodyPr numCol="1">
            <a:noAutofit/>
          </a:bodyPr>
          <a:lstStyle>
            <a:lvl1pPr algn="just">
              <a:defRPr sz="10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algn="l">
              <a:buFontTx/>
              <a:buNone/>
              <a:defRPr sz="1000"/>
            </a:lvl2pPr>
          </a:lstStyle>
          <a:p>
            <a:pPr lvl="0"/>
            <a:r>
              <a:rPr lang="es-ES"/>
              <a:t>…………………………………………………….......................</a:t>
            </a:r>
          </a:p>
        </p:txBody>
      </p:sp>
      <p:sp>
        <p:nvSpPr>
          <p:cNvPr id="91" name="Marcador de texto 15">
            <a:extLst>
              <a:ext uri="{FF2B5EF4-FFF2-40B4-BE49-F238E27FC236}">
                <a16:creationId xmlns:a16="http://schemas.microsoft.com/office/drawing/2014/main" id="{B3ECF550-48B2-2843-A029-DE80F2570CE0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11153406" y="1614021"/>
            <a:ext cx="729889" cy="418962"/>
          </a:xfrm>
        </p:spPr>
        <p:txBody>
          <a:bodyPr>
            <a:normAutofit/>
          </a:bodyPr>
          <a:lstStyle>
            <a:lvl1pPr algn="just">
              <a:defRPr sz="1400">
                <a:solidFill>
                  <a:schemeClr val="accent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</a:lstStyle>
          <a:p>
            <a:pPr lvl="0"/>
            <a:r>
              <a:rPr lang="es-ES"/>
              <a:t>P.01</a:t>
            </a:r>
          </a:p>
        </p:txBody>
      </p:sp>
      <p:sp>
        <p:nvSpPr>
          <p:cNvPr id="92" name="Marcador de texto 3">
            <a:extLst>
              <a:ext uri="{FF2B5EF4-FFF2-40B4-BE49-F238E27FC236}">
                <a16:creationId xmlns:a16="http://schemas.microsoft.com/office/drawing/2014/main" id="{29CFFEB6-D481-4C48-BFC9-24B890AD2221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189298" y="2595583"/>
            <a:ext cx="2974806" cy="320363"/>
          </a:xfrm>
        </p:spPr>
        <p:txBody>
          <a:bodyPr numCol="1">
            <a:normAutofit/>
          </a:bodyPr>
          <a:lstStyle>
            <a:lvl1pPr algn="just">
              <a:defRPr sz="18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algn="l">
              <a:buFontTx/>
              <a:buNone/>
              <a:defRPr/>
            </a:lvl2pPr>
          </a:lstStyle>
          <a:p>
            <a:pPr lvl="0"/>
            <a:r>
              <a:rPr lang="es-ES" err="1"/>
              <a:t>Subheading</a:t>
            </a:r>
            <a:r>
              <a:rPr lang="es-ES"/>
              <a:t> </a:t>
            </a:r>
            <a:r>
              <a:rPr lang="es-ES" err="1"/>
              <a:t>Title</a:t>
            </a:r>
            <a:endParaRPr lang="es-ES"/>
          </a:p>
        </p:txBody>
      </p:sp>
      <p:sp>
        <p:nvSpPr>
          <p:cNvPr id="93" name="Marcador de texto 3">
            <a:extLst>
              <a:ext uri="{FF2B5EF4-FFF2-40B4-BE49-F238E27FC236}">
                <a16:creationId xmlns:a16="http://schemas.microsoft.com/office/drawing/2014/main" id="{DCF22A84-AB91-C041-B8E7-7AD902FD02E1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757532" y="2391359"/>
            <a:ext cx="3599141" cy="311501"/>
          </a:xfrm>
        </p:spPr>
        <p:txBody>
          <a:bodyPr numCol="1">
            <a:noAutofit/>
          </a:bodyPr>
          <a:lstStyle>
            <a:lvl1pPr algn="just">
              <a:defRPr sz="10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algn="l">
              <a:buFontTx/>
              <a:buNone/>
              <a:defRPr sz="1000"/>
            </a:lvl2pPr>
          </a:lstStyle>
          <a:p>
            <a:pPr lvl="0"/>
            <a:r>
              <a:rPr lang="es-ES"/>
              <a:t>…………………………………………………….......................</a:t>
            </a:r>
          </a:p>
        </p:txBody>
      </p:sp>
      <p:sp>
        <p:nvSpPr>
          <p:cNvPr id="94" name="Marcador de texto 15">
            <a:extLst>
              <a:ext uri="{FF2B5EF4-FFF2-40B4-BE49-F238E27FC236}">
                <a16:creationId xmlns:a16="http://schemas.microsoft.com/office/drawing/2014/main" id="{8F9EFB6F-1C56-FF4E-983B-DD5BF7751594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11153406" y="2336924"/>
            <a:ext cx="729889" cy="418962"/>
          </a:xfrm>
        </p:spPr>
        <p:txBody>
          <a:bodyPr>
            <a:normAutofit/>
          </a:bodyPr>
          <a:lstStyle>
            <a:lvl1pPr algn="just">
              <a:defRPr sz="1400">
                <a:solidFill>
                  <a:schemeClr val="accent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</a:lstStyle>
          <a:p>
            <a:pPr lvl="0"/>
            <a:r>
              <a:rPr lang="es-ES"/>
              <a:t>P.01</a:t>
            </a:r>
          </a:p>
        </p:txBody>
      </p:sp>
      <p:sp>
        <p:nvSpPr>
          <p:cNvPr id="95" name="Marcador de texto 3">
            <a:extLst>
              <a:ext uri="{FF2B5EF4-FFF2-40B4-BE49-F238E27FC236}">
                <a16:creationId xmlns:a16="http://schemas.microsoft.com/office/drawing/2014/main" id="{7A380FF4-DE32-0B49-BA56-808050E0D48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189297" y="3313699"/>
            <a:ext cx="2968439" cy="329937"/>
          </a:xfrm>
        </p:spPr>
        <p:txBody>
          <a:bodyPr numCol="1">
            <a:normAutofit/>
          </a:bodyPr>
          <a:lstStyle>
            <a:lvl1pPr algn="just">
              <a:defRPr sz="18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algn="l">
              <a:buFontTx/>
              <a:buNone/>
              <a:defRPr/>
            </a:lvl2pPr>
          </a:lstStyle>
          <a:p>
            <a:pPr lvl="0"/>
            <a:r>
              <a:rPr lang="es-ES" err="1"/>
              <a:t>Subheading</a:t>
            </a:r>
            <a:r>
              <a:rPr lang="es-ES"/>
              <a:t> </a:t>
            </a:r>
            <a:r>
              <a:rPr lang="es-ES" err="1"/>
              <a:t>Title</a:t>
            </a:r>
            <a:endParaRPr lang="es-ES"/>
          </a:p>
        </p:txBody>
      </p:sp>
      <p:sp>
        <p:nvSpPr>
          <p:cNvPr id="96" name="Marcador de texto 3">
            <a:extLst>
              <a:ext uri="{FF2B5EF4-FFF2-40B4-BE49-F238E27FC236}">
                <a16:creationId xmlns:a16="http://schemas.microsoft.com/office/drawing/2014/main" id="{F90E99F0-5358-DD48-8D52-BBC6648DD9D0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757532" y="3109475"/>
            <a:ext cx="3599141" cy="309203"/>
          </a:xfrm>
        </p:spPr>
        <p:txBody>
          <a:bodyPr numCol="1">
            <a:noAutofit/>
          </a:bodyPr>
          <a:lstStyle>
            <a:lvl1pPr algn="just">
              <a:defRPr sz="10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algn="l">
              <a:buFontTx/>
              <a:buNone/>
              <a:defRPr sz="1000"/>
            </a:lvl2pPr>
          </a:lstStyle>
          <a:p>
            <a:pPr lvl="0"/>
            <a:r>
              <a:rPr lang="es-ES"/>
              <a:t>…………………………………………………….......................</a:t>
            </a:r>
          </a:p>
        </p:txBody>
      </p:sp>
      <p:sp>
        <p:nvSpPr>
          <p:cNvPr id="97" name="Marcador de texto 15">
            <a:extLst>
              <a:ext uri="{FF2B5EF4-FFF2-40B4-BE49-F238E27FC236}">
                <a16:creationId xmlns:a16="http://schemas.microsoft.com/office/drawing/2014/main" id="{8865AF38-3DF9-C748-9434-4121CA979ED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1153406" y="3055040"/>
            <a:ext cx="729889" cy="418962"/>
          </a:xfrm>
        </p:spPr>
        <p:txBody>
          <a:bodyPr>
            <a:normAutofit/>
          </a:bodyPr>
          <a:lstStyle>
            <a:lvl1pPr algn="just">
              <a:defRPr sz="1400">
                <a:solidFill>
                  <a:schemeClr val="accent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</a:lstStyle>
          <a:p>
            <a:pPr lvl="0"/>
            <a:r>
              <a:rPr lang="es-ES"/>
              <a:t>P.01</a:t>
            </a:r>
          </a:p>
        </p:txBody>
      </p:sp>
      <p:sp>
        <p:nvSpPr>
          <p:cNvPr id="98" name="Marcador de texto 3">
            <a:extLst>
              <a:ext uri="{FF2B5EF4-FFF2-40B4-BE49-F238E27FC236}">
                <a16:creationId xmlns:a16="http://schemas.microsoft.com/office/drawing/2014/main" id="{12D15972-AEAA-2F46-9AE7-22657A557DC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6189298" y="4041389"/>
            <a:ext cx="2968438" cy="321337"/>
          </a:xfrm>
        </p:spPr>
        <p:txBody>
          <a:bodyPr numCol="1">
            <a:normAutofit/>
          </a:bodyPr>
          <a:lstStyle>
            <a:lvl1pPr algn="just">
              <a:defRPr sz="18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algn="l">
              <a:buFontTx/>
              <a:buNone/>
              <a:defRPr/>
            </a:lvl2pPr>
          </a:lstStyle>
          <a:p>
            <a:pPr lvl="0"/>
            <a:r>
              <a:rPr lang="es-ES" err="1"/>
              <a:t>Subheading</a:t>
            </a:r>
            <a:r>
              <a:rPr lang="es-ES"/>
              <a:t> </a:t>
            </a:r>
            <a:r>
              <a:rPr lang="es-ES" err="1"/>
              <a:t>Title</a:t>
            </a:r>
            <a:endParaRPr lang="es-ES"/>
          </a:p>
        </p:txBody>
      </p:sp>
      <p:sp>
        <p:nvSpPr>
          <p:cNvPr id="99" name="Marcador de texto 3">
            <a:extLst>
              <a:ext uri="{FF2B5EF4-FFF2-40B4-BE49-F238E27FC236}">
                <a16:creationId xmlns:a16="http://schemas.microsoft.com/office/drawing/2014/main" id="{A4760ED4-46A2-A445-B4CE-F9805FA92771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7757532" y="3837165"/>
            <a:ext cx="3599141" cy="302553"/>
          </a:xfrm>
        </p:spPr>
        <p:txBody>
          <a:bodyPr numCol="1">
            <a:noAutofit/>
          </a:bodyPr>
          <a:lstStyle>
            <a:lvl1pPr algn="just">
              <a:defRPr sz="10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algn="l">
              <a:buFontTx/>
              <a:buNone/>
              <a:defRPr sz="1000"/>
            </a:lvl2pPr>
          </a:lstStyle>
          <a:p>
            <a:pPr lvl="0"/>
            <a:r>
              <a:rPr lang="es-ES"/>
              <a:t>…………………………………………………….......................</a:t>
            </a:r>
          </a:p>
        </p:txBody>
      </p:sp>
      <p:sp>
        <p:nvSpPr>
          <p:cNvPr id="100" name="Marcador de texto 15">
            <a:extLst>
              <a:ext uri="{FF2B5EF4-FFF2-40B4-BE49-F238E27FC236}">
                <a16:creationId xmlns:a16="http://schemas.microsoft.com/office/drawing/2014/main" id="{FEB0E95D-338A-3346-BB70-C8F6FA0DD872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11153406" y="3782730"/>
            <a:ext cx="729889" cy="418962"/>
          </a:xfrm>
        </p:spPr>
        <p:txBody>
          <a:bodyPr>
            <a:normAutofit/>
          </a:bodyPr>
          <a:lstStyle>
            <a:lvl1pPr algn="just">
              <a:defRPr sz="1400">
                <a:solidFill>
                  <a:schemeClr val="accent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</a:lstStyle>
          <a:p>
            <a:pPr lvl="0"/>
            <a:r>
              <a:rPr lang="es-ES"/>
              <a:t>P.01</a:t>
            </a:r>
          </a:p>
        </p:txBody>
      </p:sp>
      <p:sp>
        <p:nvSpPr>
          <p:cNvPr id="101" name="Marcador de texto 3">
            <a:extLst>
              <a:ext uri="{FF2B5EF4-FFF2-40B4-BE49-F238E27FC236}">
                <a16:creationId xmlns:a16="http://schemas.microsoft.com/office/drawing/2014/main" id="{A3F81034-DEB8-AF47-B75A-EC44FCFFBB43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6189298" y="4754718"/>
            <a:ext cx="2974806" cy="321846"/>
          </a:xfrm>
        </p:spPr>
        <p:txBody>
          <a:bodyPr numCol="1">
            <a:normAutofit/>
          </a:bodyPr>
          <a:lstStyle>
            <a:lvl1pPr algn="just">
              <a:defRPr sz="18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algn="l">
              <a:buFontTx/>
              <a:buNone/>
              <a:defRPr/>
            </a:lvl2pPr>
          </a:lstStyle>
          <a:p>
            <a:pPr lvl="0"/>
            <a:r>
              <a:rPr lang="es-ES" err="1"/>
              <a:t>Subheading</a:t>
            </a:r>
            <a:r>
              <a:rPr lang="es-ES"/>
              <a:t> </a:t>
            </a:r>
            <a:r>
              <a:rPr lang="es-ES" err="1"/>
              <a:t>Title</a:t>
            </a:r>
            <a:endParaRPr lang="es-ES"/>
          </a:p>
        </p:txBody>
      </p:sp>
      <p:sp>
        <p:nvSpPr>
          <p:cNvPr id="102" name="Marcador de texto 3">
            <a:extLst>
              <a:ext uri="{FF2B5EF4-FFF2-40B4-BE49-F238E27FC236}">
                <a16:creationId xmlns:a16="http://schemas.microsoft.com/office/drawing/2014/main" id="{2A538B8E-41CD-4341-AED6-2FFA34B3F039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7757532" y="4550493"/>
            <a:ext cx="3599141" cy="321337"/>
          </a:xfrm>
        </p:spPr>
        <p:txBody>
          <a:bodyPr numCol="1">
            <a:noAutofit/>
          </a:bodyPr>
          <a:lstStyle>
            <a:lvl1pPr algn="just">
              <a:defRPr sz="10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algn="l">
              <a:buFontTx/>
              <a:buNone/>
              <a:defRPr sz="1000"/>
            </a:lvl2pPr>
          </a:lstStyle>
          <a:p>
            <a:pPr lvl="0"/>
            <a:r>
              <a:rPr lang="es-ES"/>
              <a:t>…………………………………………………….......................</a:t>
            </a:r>
          </a:p>
        </p:txBody>
      </p:sp>
      <p:sp>
        <p:nvSpPr>
          <p:cNvPr id="103" name="Marcador de texto 15">
            <a:extLst>
              <a:ext uri="{FF2B5EF4-FFF2-40B4-BE49-F238E27FC236}">
                <a16:creationId xmlns:a16="http://schemas.microsoft.com/office/drawing/2014/main" id="{173C5E62-67BC-9C45-8601-618E1D179FBA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11153406" y="4496058"/>
            <a:ext cx="729889" cy="418962"/>
          </a:xfrm>
        </p:spPr>
        <p:txBody>
          <a:bodyPr>
            <a:normAutofit/>
          </a:bodyPr>
          <a:lstStyle>
            <a:lvl1pPr algn="just">
              <a:defRPr sz="1400">
                <a:solidFill>
                  <a:schemeClr val="accent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</a:lstStyle>
          <a:p>
            <a:pPr lvl="0"/>
            <a:r>
              <a:rPr lang="es-ES"/>
              <a:t>P.01</a:t>
            </a:r>
          </a:p>
        </p:txBody>
      </p:sp>
      <p:sp>
        <p:nvSpPr>
          <p:cNvPr id="104" name="Marcador de texto 83">
            <a:extLst>
              <a:ext uri="{FF2B5EF4-FFF2-40B4-BE49-F238E27FC236}">
                <a16:creationId xmlns:a16="http://schemas.microsoft.com/office/drawing/2014/main" id="{967DFE4E-11D5-9B48-9787-7C376FDD5735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6181146" y="2275888"/>
            <a:ext cx="2971542" cy="314908"/>
          </a:xfrm>
        </p:spPr>
        <p:txBody>
          <a:bodyPr>
            <a:normAutofit/>
          </a:bodyPr>
          <a:lstStyle>
            <a:lvl1pPr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s-ES" err="1"/>
              <a:t>Chapter</a:t>
            </a:r>
            <a:r>
              <a:rPr lang="es-ES"/>
              <a:t> </a:t>
            </a:r>
            <a:r>
              <a:rPr lang="es-ES" err="1"/>
              <a:t>Title</a:t>
            </a:r>
            <a:endParaRPr lang="es-ES"/>
          </a:p>
        </p:txBody>
      </p:sp>
      <p:sp>
        <p:nvSpPr>
          <p:cNvPr id="105" name="Marcador de texto 83">
            <a:extLst>
              <a:ext uri="{FF2B5EF4-FFF2-40B4-BE49-F238E27FC236}">
                <a16:creationId xmlns:a16="http://schemas.microsoft.com/office/drawing/2014/main" id="{A66AEF34-CCE3-244B-9A73-A752C1D152BF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6181146" y="2990540"/>
            <a:ext cx="2968438" cy="323159"/>
          </a:xfrm>
        </p:spPr>
        <p:txBody>
          <a:bodyPr>
            <a:normAutofit/>
          </a:bodyPr>
          <a:lstStyle>
            <a:lvl1pPr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s-ES" err="1"/>
              <a:t>Chapter</a:t>
            </a:r>
            <a:r>
              <a:rPr lang="es-ES"/>
              <a:t> </a:t>
            </a:r>
            <a:r>
              <a:rPr lang="es-ES" err="1"/>
              <a:t>Title</a:t>
            </a:r>
            <a:endParaRPr lang="es-ES"/>
          </a:p>
        </p:txBody>
      </p:sp>
      <p:sp>
        <p:nvSpPr>
          <p:cNvPr id="106" name="Marcador de texto 83">
            <a:extLst>
              <a:ext uri="{FF2B5EF4-FFF2-40B4-BE49-F238E27FC236}">
                <a16:creationId xmlns:a16="http://schemas.microsoft.com/office/drawing/2014/main" id="{2EC5676D-D773-CF40-86EC-47E332356C7C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6181146" y="3714070"/>
            <a:ext cx="2982958" cy="321337"/>
          </a:xfrm>
        </p:spPr>
        <p:txBody>
          <a:bodyPr>
            <a:normAutofit/>
          </a:bodyPr>
          <a:lstStyle>
            <a:lvl1pPr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s-ES" err="1"/>
              <a:t>Chapter</a:t>
            </a:r>
            <a:r>
              <a:rPr lang="es-ES"/>
              <a:t> </a:t>
            </a:r>
            <a:r>
              <a:rPr lang="es-ES" err="1"/>
              <a:t>Title</a:t>
            </a:r>
            <a:endParaRPr lang="es-ES"/>
          </a:p>
        </p:txBody>
      </p:sp>
      <p:sp>
        <p:nvSpPr>
          <p:cNvPr id="107" name="Marcador de texto 83">
            <a:extLst>
              <a:ext uri="{FF2B5EF4-FFF2-40B4-BE49-F238E27FC236}">
                <a16:creationId xmlns:a16="http://schemas.microsoft.com/office/drawing/2014/main" id="{AFC92137-6235-2146-8DDC-3CC348067A27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6181145" y="4433160"/>
            <a:ext cx="2974805" cy="314908"/>
          </a:xfrm>
        </p:spPr>
        <p:txBody>
          <a:bodyPr>
            <a:normAutofit/>
          </a:bodyPr>
          <a:lstStyle>
            <a:lvl1pPr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s-ES" err="1"/>
              <a:t>Chapter</a:t>
            </a:r>
            <a:r>
              <a:rPr lang="es-ES"/>
              <a:t> </a:t>
            </a:r>
            <a:r>
              <a:rPr lang="es-ES" err="1"/>
              <a:t>Title</a:t>
            </a:r>
            <a:endParaRPr lang="es-ES"/>
          </a:p>
        </p:txBody>
      </p:sp>
      <p:sp>
        <p:nvSpPr>
          <p:cNvPr id="108" name="Marcador de texto 83">
            <a:extLst>
              <a:ext uri="{FF2B5EF4-FFF2-40B4-BE49-F238E27FC236}">
                <a16:creationId xmlns:a16="http://schemas.microsoft.com/office/drawing/2014/main" id="{8F8F59DA-8014-C044-83F5-3C1BA460C2BE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6181146" y="1552358"/>
            <a:ext cx="2982958" cy="314908"/>
          </a:xfrm>
        </p:spPr>
        <p:txBody>
          <a:bodyPr>
            <a:normAutofit/>
          </a:bodyPr>
          <a:lstStyle>
            <a:lvl1pPr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s-ES" err="1"/>
              <a:t>Chapter</a:t>
            </a:r>
            <a:r>
              <a:rPr lang="es-ES"/>
              <a:t> </a:t>
            </a:r>
            <a:r>
              <a:rPr lang="es-ES" err="1"/>
              <a:t>Title</a:t>
            </a:r>
            <a:endParaRPr lang="es-ES"/>
          </a:p>
        </p:txBody>
      </p:sp>
      <p:sp>
        <p:nvSpPr>
          <p:cNvPr id="110" name="Marcador de texto 109">
            <a:extLst>
              <a:ext uri="{FF2B5EF4-FFF2-40B4-BE49-F238E27FC236}">
                <a16:creationId xmlns:a16="http://schemas.microsoft.com/office/drawing/2014/main" id="{47572D3A-0640-F64B-B8C7-BC1B9D446553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415018" y="647835"/>
            <a:ext cx="2991110" cy="431800"/>
          </a:xfrm>
        </p:spPr>
        <p:txBody>
          <a:bodyPr>
            <a:normAutofit/>
          </a:bodyPr>
          <a:lstStyle>
            <a:lvl1pPr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s-ES" err="1"/>
              <a:t>Index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74139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ndo_Azul_Logo_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ción de imagen 6">
            <a:extLst>
              <a:ext uri="{FF2B5EF4-FFF2-40B4-BE49-F238E27FC236}">
                <a16:creationId xmlns:a16="http://schemas.microsoft.com/office/drawing/2014/main" id="{00DCAC73-46A0-4F44-878E-B326B1156BA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016500" y="2349500"/>
            <a:ext cx="2158999" cy="2159000"/>
          </a:xfrm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61278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_Numero"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5">
            <a:extLst>
              <a:ext uri="{FF2B5EF4-FFF2-40B4-BE49-F238E27FC236}">
                <a16:creationId xmlns:a16="http://schemas.microsoft.com/office/drawing/2014/main" id="{39F8226E-E282-6E49-8A71-65A034502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996" y="1490182"/>
            <a:ext cx="6613037" cy="1325563"/>
          </a:xfrm>
          <a:noFill/>
        </p:spPr>
        <p:txBody>
          <a:bodyPr/>
          <a:lstStyle/>
          <a:p>
            <a:r>
              <a:rPr lang="es-ES"/>
              <a:t>Haga clic para modificar</a:t>
            </a:r>
          </a:p>
        </p:txBody>
      </p:sp>
      <p:sp>
        <p:nvSpPr>
          <p:cNvPr id="9" name="Marcador de texto 7">
            <a:extLst>
              <a:ext uri="{FF2B5EF4-FFF2-40B4-BE49-F238E27FC236}">
                <a16:creationId xmlns:a16="http://schemas.microsoft.com/office/drawing/2014/main" id="{1A2A5620-AEF3-4042-A19F-60DAB42887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0264" y="3113378"/>
            <a:ext cx="6613037" cy="1087437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s-ES"/>
              <a:t>Haga clic para modificar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42B4C642-AD83-E048-B9D3-0C11F037BDC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922181" y="1014642"/>
            <a:ext cx="5269819" cy="4695825"/>
          </a:xfrm>
        </p:spPr>
        <p:txBody>
          <a:bodyPr>
            <a:noAutofit/>
          </a:bodyPr>
          <a:lstStyle>
            <a:lvl1pPr>
              <a:defRPr sz="34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s-ES"/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306924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6" grpId="0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9C55805-7954-B24C-8EC6-5DE3A100F7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EBEDA2-51E6-554C-A63C-E820F6D0080D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4" name="Título 10">
            <a:extLst>
              <a:ext uri="{FF2B5EF4-FFF2-40B4-BE49-F238E27FC236}">
                <a16:creationId xmlns:a16="http://schemas.microsoft.com/office/drawing/2014/main" id="{49156FD3-0196-4F4F-9FDD-822A7DDF53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472" y="609644"/>
            <a:ext cx="11259303" cy="800944"/>
          </a:xfrm>
        </p:spPr>
        <p:txBody>
          <a:bodyPr/>
          <a:lstStyle/>
          <a:p>
            <a:r>
              <a:rPr lang="es-ES" err="1"/>
              <a:t>Insert</a:t>
            </a:r>
            <a:r>
              <a:rPr lang="es-ES"/>
              <a:t> </a:t>
            </a:r>
            <a:r>
              <a:rPr lang="es-ES" err="1"/>
              <a:t>Title</a:t>
            </a:r>
            <a:r>
              <a:rPr lang="es-ES"/>
              <a:t> </a:t>
            </a:r>
            <a:r>
              <a:rPr lang="es-ES" err="1"/>
              <a:t>Here</a:t>
            </a:r>
            <a:br>
              <a:rPr lang="es-ES"/>
            </a:br>
            <a:r>
              <a:rPr lang="es-ES"/>
              <a:t>Max 2 </a:t>
            </a:r>
            <a:r>
              <a:rPr lang="es-ES" err="1"/>
              <a:t>lines</a:t>
            </a:r>
            <a:endParaRPr lang="es-ES"/>
          </a:p>
        </p:txBody>
      </p:sp>
      <p:sp>
        <p:nvSpPr>
          <p:cNvPr id="5" name="Marcador de texto 12">
            <a:extLst>
              <a:ext uri="{FF2B5EF4-FFF2-40B4-BE49-F238E27FC236}">
                <a16:creationId xmlns:a16="http://schemas.microsoft.com/office/drawing/2014/main" id="{454ED348-BD25-CF4C-9349-D1A5F55BDC7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3359" y="1745320"/>
            <a:ext cx="11262704" cy="603600"/>
          </a:xfrm>
        </p:spPr>
        <p:txBody>
          <a:bodyPr/>
          <a:lstStyle>
            <a:lvl1pPr marL="0" indent="0">
              <a:buNone/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s-ES" err="1"/>
              <a:t>Body</a:t>
            </a:r>
            <a:r>
              <a:rPr lang="es-ES"/>
              <a:t> </a:t>
            </a:r>
            <a:r>
              <a:rPr lang="es-ES" err="1"/>
              <a:t>subhead</a:t>
            </a:r>
            <a:r>
              <a:rPr lang="es-ES"/>
              <a:t> (</a:t>
            </a:r>
            <a:r>
              <a:rPr lang="es-ES" err="1"/>
              <a:t>second</a:t>
            </a:r>
            <a:r>
              <a:rPr lang="es-ES"/>
              <a:t> </a:t>
            </a:r>
            <a:r>
              <a:rPr lang="es-ES" err="1"/>
              <a:t>level</a:t>
            </a:r>
            <a:r>
              <a:rPr lang="es-ES"/>
              <a:t> </a:t>
            </a:r>
            <a:r>
              <a:rPr lang="es-ES" err="1"/>
              <a:t>text</a:t>
            </a:r>
            <a:r>
              <a:rPr lang="es-ES"/>
              <a:t>)</a:t>
            </a:r>
          </a:p>
        </p:txBody>
      </p:sp>
      <p:sp>
        <p:nvSpPr>
          <p:cNvPr id="6" name="Marcador de texto 14">
            <a:extLst>
              <a:ext uri="{FF2B5EF4-FFF2-40B4-BE49-F238E27FC236}">
                <a16:creationId xmlns:a16="http://schemas.microsoft.com/office/drawing/2014/main" id="{6E6DC74C-4704-064C-9CF0-4BE6715AD4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3358" y="2461480"/>
            <a:ext cx="11262706" cy="1273612"/>
          </a:xfr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consectetur</a:t>
            </a:r>
            <a:r>
              <a:rPr lang="es-ES"/>
              <a:t> </a:t>
            </a:r>
            <a:r>
              <a:rPr lang="es-ES" err="1"/>
              <a:t>adipiscing</a:t>
            </a:r>
            <a:r>
              <a:rPr lang="es-ES"/>
              <a:t> </a:t>
            </a:r>
            <a:r>
              <a:rPr lang="es-ES" err="1"/>
              <a:t>elit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euismod</a:t>
            </a:r>
            <a:r>
              <a:rPr lang="es-ES"/>
              <a:t> </a:t>
            </a:r>
            <a:r>
              <a:rPr lang="es-ES" err="1"/>
              <a:t>cursus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. </a:t>
            </a:r>
            <a:r>
              <a:rPr lang="es-ES" err="1"/>
              <a:t>Hasellus</a:t>
            </a:r>
            <a:r>
              <a:rPr lang="es-ES"/>
              <a:t> </a:t>
            </a:r>
            <a:r>
              <a:rPr lang="es-ES" err="1"/>
              <a:t>erat</a:t>
            </a:r>
            <a:r>
              <a:rPr lang="es-ES"/>
              <a:t> </a:t>
            </a:r>
            <a:r>
              <a:rPr lang="es-ES" err="1"/>
              <a:t>metus</a:t>
            </a:r>
            <a:r>
              <a:rPr lang="es-ES"/>
              <a:t>, </a:t>
            </a:r>
            <a:r>
              <a:rPr lang="es-ES" err="1"/>
              <a:t>faucibus</a:t>
            </a:r>
            <a:r>
              <a:rPr lang="es-ES"/>
              <a:t> </a:t>
            </a:r>
            <a:r>
              <a:rPr lang="es-ES" err="1"/>
              <a:t>quis</a:t>
            </a:r>
            <a:r>
              <a:rPr lang="es-ES"/>
              <a:t> </a:t>
            </a:r>
            <a:r>
              <a:rPr lang="es-ES" err="1"/>
              <a:t>interdum</a:t>
            </a:r>
            <a:r>
              <a:rPr lang="es-ES"/>
              <a:t> id, </a:t>
            </a:r>
            <a:r>
              <a:rPr lang="es-ES" err="1"/>
              <a:t>viverra</a:t>
            </a:r>
            <a:r>
              <a:rPr lang="es-ES"/>
              <a:t> </a:t>
            </a:r>
            <a:r>
              <a:rPr lang="es-ES" err="1"/>
              <a:t>nec</a:t>
            </a:r>
            <a:r>
              <a:rPr lang="es-ES"/>
              <a:t> </a:t>
            </a:r>
            <a:r>
              <a:rPr lang="es-ES" err="1"/>
              <a:t>enim</a:t>
            </a:r>
            <a:r>
              <a:rPr lang="es-ES"/>
              <a:t>:</a:t>
            </a:r>
            <a:br>
              <a:rPr lang="es-ES"/>
            </a:br>
            <a:r>
              <a:rPr lang="es-ES"/>
              <a:t>	• </a:t>
            </a:r>
            <a:r>
              <a:rPr lang="es-ES" err="1"/>
              <a:t>Insert</a:t>
            </a:r>
            <a:r>
              <a:rPr lang="es-ES"/>
              <a:t> </a:t>
            </a:r>
            <a:r>
              <a:rPr lang="es-ES" err="1"/>
              <a:t>text</a:t>
            </a:r>
            <a:r>
              <a:rPr lang="es-ES"/>
              <a:t> </a:t>
            </a:r>
            <a:r>
              <a:rPr lang="es-ES" err="1"/>
              <a:t>here</a:t>
            </a:r>
            <a:br>
              <a:rPr lang="es-ES"/>
            </a:br>
            <a:r>
              <a:rPr lang="es-ES"/>
              <a:t>                      • </a:t>
            </a:r>
            <a:r>
              <a:rPr lang="es-ES" err="1"/>
              <a:t>Insert</a:t>
            </a:r>
            <a:r>
              <a:rPr lang="es-ES"/>
              <a:t> </a:t>
            </a:r>
            <a:r>
              <a:rPr lang="es-ES" err="1"/>
              <a:t>text</a:t>
            </a:r>
            <a:r>
              <a:rPr lang="es-ES"/>
              <a:t> </a:t>
            </a:r>
            <a:r>
              <a:rPr lang="es-ES" err="1"/>
              <a:t>here</a:t>
            </a:r>
            <a:br>
              <a:rPr lang="es-ES"/>
            </a:br>
            <a:r>
              <a:rPr lang="es-ES"/>
              <a:t>	</a:t>
            </a:r>
          </a:p>
        </p:txBody>
      </p:sp>
      <p:sp>
        <p:nvSpPr>
          <p:cNvPr id="8" name="Marcador de texto 18">
            <a:extLst>
              <a:ext uri="{FF2B5EF4-FFF2-40B4-BE49-F238E27FC236}">
                <a16:creationId xmlns:a16="http://schemas.microsoft.com/office/drawing/2014/main" id="{F448B499-7374-5448-8658-87428B67CA3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6760" y="366676"/>
            <a:ext cx="11259303" cy="198438"/>
          </a:xfrm>
        </p:spPr>
        <p:txBody>
          <a:bodyPr>
            <a:noAutofit/>
          </a:bodyPr>
          <a:lstStyle>
            <a:lvl1pPr marL="0" indent="0">
              <a:buNone/>
              <a:defRPr sz="1300" b="1" cap="all" baseline="0">
                <a:latin typeface="+mn-lt"/>
              </a:defRPr>
            </a:lvl1pPr>
          </a:lstStyle>
          <a:p>
            <a:pPr lvl="0"/>
            <a:r>
              <a:rPr lang="es-ES"/>
              <a:t>INSERT SUBHEADING</a:t>
            </a:r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219B682D-98C8-6142-85E9-8149CBD195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3944" y="6421060"/>
            <a:ext cx="738639" cy="205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795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exto_Con_Imagen_Cuadra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9C55805-7954-B24C-8EC6-5DE3A100F7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EBEDA2-51E6-554C-A63C-E820F6D0080D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4" name="Título 10">
            <a:extLst>
              <a:ext uri="{FF2B5EF4-FFF2-40B4-BE49-F238E27FC236}">
                <a16:creationId xmlns:a16="http://schemas.microsoft.com/office/drawing/2014/main" id="{49156FD3-0196-4F4F-9FDD-822A7DDF53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473" y="609644"/>
            <a:ext cx="3704934" cy="800944"/>
          </a:xfrm>
        </p:spPr>
        <p:txBody>
          <a:bodyPr/>
          <a:lstStyle/>
          <a:p>
            <a:r>
              <a:rPr lang="es-ES" err="1"/>
              <a:t>Insert</a:t>
            </a:r>
            <a:r>
              <a:rPr lang="es-ES"/>
              <a:t> </a:t>
            </a:r>
            <a:r>
              <a:rPr lang="es-ES" err="1"/>
              <a:t>Title</a:t>
            </a:r>
            <a:r>
              <a:rPr lang="es-ES"/>
              <a:t> </a:t>
            </a:r>
            <a:r>
              <a:rPr lang="es-ES" err="1"/>
              <a:t>Here</a:t>
            </a:r>
            <a:br>
              <a:rPr lang="es-ES"/>
            </a:br>
            <a:r>
              <a:rPr lang="es-ES"/>
              <a:t>Max 2 </a:t>
            </a:r>
            <a:r>
              <a:rPr lang="es-ES" err="1"/>
              <a:t>lines</a:t>
            </a:r>
            <a:endParaRPr lang="es-ES"/>
          </a:p>
        </p:txBody>
      </p:sp>
      <p:sp>
        <p:nvSpPr>
          <p:cNvPr id="5" name="Marcador de texto 12">
            <a:extLst>
              <a:ext uri="{FF2B5EF4-FFF2-40B4-BE49-F238E27FC236}">
                <a16:creationId xmlns:a16="http://schemas.microsoft.com/office/drawing/2014/main" id="{454ED348-BD25-CF4C-9349-D1A5F55BDC7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3359" y="1745320"/>
            <a:ext cx="3704934" cy="603600"/>
          </a:xfrm>
        </p:spPr>
        <p:txBody>
          <a:bodyPr/>
          <a:lstStyle>
            <a:lvl1pPr marL="0" indent="0">
              <a:buNone/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s-ES" err="1"/>
              <a:t>Body</a:t>
            </a:r>
            <a:r>
              <a:rPr lang="es-ES"/>
              <a:t> </a:t>
            </a:r>
            <a:r>
              <a:rPr lang="es-ES" err="1"/>
              <a:t>subhead</a:t>
            </a:r>
            <a:r>
              <a:rPr lang="es-ES"/>
              <a:t> (</a:t>
            </a:r>
            <a:r>
              <a:rPr lang="es-ES" err="1"/>
              <a:t>second</a:t>
            </a:r>
            <a:r>
              <a:rPr lang="es-ES"/>
              <a:t> </a:t>
            </a:r>
            <a:r>
              <a:rPr lang="es-ES" err="1"/>
              <a:t>level</a:t>
            </a:r>
            <a:r>
              <a:rPr lang="es-ES"/>
              <a:t> </a:t>
            </a:r>
            <a:r>
              <a:rPr lang="es-ES" err="1"/>
              <a:t>text</a:t>
            </a:r>
            <a:r>
              <a:rPr lang="es-ES"/>
              <a:t>)</a:t>
            </a:r>
          </a:p>
        </p:txBody>
      </p:sp>
      <p:sp>
        <p:nvSpPr>
          <p:cNvPr id="6" name="Marcador de texto 14">
            <a:extLst>
              <a:ext uri="{FF2B5EF4-FFF2-40B4-BE49-F238E27FC236}">
                <a16:creationId xmlns:a16="http://schemas.microsoft.com/office/drawing/2014/main" id="{6E6DC74C-4704-064C-9CF0-4BE6715AD4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3358" y="2461480"/>
            <a:ext cx="3704934" cy="2717800"/>
          </a:xfr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consectetur</a:t>
            </a:r>
            <a:r>
              <a:rPr lang="es-ES"/>
              <a:t> </a:t>
            </a:r>
            <a:r>
              <a:rPr lang="es-ES" err="1"/>
              <a:t>adipiscing</a:t>
            </a:r>
            <a:r>
              <a:rPr lang="es-ES"/>
              <a:t> </a:t>
            </a:r>
            <a:r>
              <a:rPr lang="es-ES" err="1"/>
              <a:t>elit</a:t>
            </a:r>
            <a:r>
              <a:rPr lang="es-ES"/>
              <a:t>.</a:t>
            </a:r>
            <a:br>
              <a:rPr lang="es-ES"/>
            </a:br>
            <a:r>
              <a:rPr lang="es-ES" err="1"/>
              <a:t>Aliquam</a:t>
            </a:r>
            <a:r>
              <a:rPr lang="es-ES"/>
              <a:t>  </a:t>
            </a:r>
            <a:r>
              <a:rPr lang="es-ES" err="1"/>
              <a:t>euismod</a:t>
            </a:r>
            <a:r>
              <a:rPr lang="es-ES"/>
              <a:t> </a:t>
            </a:r>
            <a:r>
              <a:rPr lang="es-ES" err="1"/>
              <a:t>cursus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. </a:t>
            </a:r>
            <a:r>
              <a:rPr lang="es-ES" err="1"/>
              <a:t>Hasellus</a:t>
            </a:r>
            <a:r>
              <a:rPr lang="es-ES"/>
              <a:t> </a:t>
            </a:r>
            <a:r>
              <a:rPr lang="es-ES" err="1"/>
              <a:t>erat</a:t>
            </a:r>
            <a:r>
              <a:rPr lang="es-ES"/>
              <a:t> </a:t>
            </a:r>
            <a:r>
              <a:rPr lang="es-ES" err="1"/>
              <a:t>metus</a:t>
            </a:r>
            <a:r>
              <a:rPr lang="es-ES"/>
              <a:t>, </a:t>
            </a:r>
            <a:r>
              <a:rPr lang="es-ES" err="1"/>
              <a:t>faucibus</a:t>
            </a:r>
            <a:r>
              <a:rPr lang="es-ES"/>
              <a:t> </a:t>
            </a:r>
            <a:r>
              <a:rPr lang="es-ES" err="1"/>
              <a:t>quis</a:t>
            </a:r>
            <a:r>
              <a:rPr lang="es-ES"/>
              <a:t> </a:t>
            </a:r>
            <a:r>
              <a:rPr lang="es-ES" err="1"/>
              <a:t>interdum</a:t>
            </a:r>
            <a:r>
              <a:rPr lang="es-ES"/>
              <a:t> id, </a:t>
            </a:r>
            <a:r>
              <a:rPr lang="es-ES" err="1"/>
              <a:t>viverra</a:t>
            </a:r>
            <a:r>
              <a:rPr lang="es-ES"/>
              <a:t> </a:t>
            </a:r>
            <a:r>
              <a:rPr lang="es-ES" err="1"/>
              <a:t>nec</a:t>
            </a:r>
            <a:r>
              <a:rPr lang="es-ES"/>
              <a:t> </a:t>
            </a:r>
            <a:r>
              <a:rPr lang="es-ES" err="1"/>
              <a:t>enim</a:t>
            </a:r>
            <a:r>
              <a:rPr lang="es-ES"/>
              <a:t>:</a:t>
            </a:r>
            <a:br>
              <a:rPr lang="es-ES"/>
            </a:br>
            <a:r>
              <a:rPr lang="es-ES"/>
              <a:t>         • </a:t>
            </a:r>
            <a:r>
              <a:rPr lang="es-ES" err="1"/>
              <a:t>Insert</a:t>
            </a:r>
            <a:r>
              <a:rPr lang="es-ES"/>
              <a:t> </a:t>
            </a:r>
            <a:r>
              <a:rPr lang="es-ES" err="1"/>
              <a:t>text</a:t>
            </a:r>
            <a:r>
              <a:rPr lang="es-ES"/>
              <a:t> </a:t>
            </a:r>
            <a:r>
              <a:rPr lang="es-ES" err="1"/>
              <a:t>here</a:t>
            </a:r>
            <a:br>
              <a:rPr lang="es-ES"/>
            </a:br>
            <a:r>
              <a:rPr lang="es-ES"/>
              <a:t>                 • </a:t>
            </a:r>
            <a:r>
              <a:rPr lang="es-ES" err="1"/>
              <a:t>Insert</a:t>
            </a:r>
            <a:r>
              <a:rPr lang="es-ES"/>
              <a:t> </a:t>
            </a:r>
            <a:r>
              <a:rPr lang="es-ES" err="1"/>
              <a:t>text</a:t>
            </a:r>
            <a:r>
              <a:rPr lang="es-ES"/>
              <a:t> </a:t>
            </a:r>
            <a:r>
              <a:rPr lang="es-ES" err="1"/>
              <a:t>here</a:t>
            </a:r>
            <a:br>
              <a:rPr lang="es-ES"/>
            </a:br>
            <a:r>
              <a:rPr lang="es-ES"/>
              <a:t>	</a:t>
            </a:r>
          </a:p>
        </p:txBody>
      </p:sp>
      <p:sp>
        <p:nvSpPr>
          <p:cNvPr id="8" name="Marcador de texto 18">
            <a:extLst>
              <a:ext uri="{FF2B5EF4-FFF2-40B4-BE49-F238E27FC236}">
                <a16:creationId xmlns:a16="http://schemas.microsoft.com/office/drawing/2014/main" id="{F448B499-7374-5448-8658-87428B67CA3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6761" y="366676"/>
            <a:ext cx="3704934" cy="198438"/>
          </a:xfrm>
        </p:spPr>
        <p:txBody>
          <a:bodyPr>
            <a:noAutofit/>
          </a:bodyPr>
          <a:lstStyle>
            <a:lvl1pPr marL="0" indent="0">
              <a:buNone/>
              <a:defRPr sz="1300" b="1" cap="all" baseline="0"/>
            </a:lvl1pPr>
          </a:lstStyle>
          <a:p>
            <a:pPr lvl="0"/>
            <a:r>
              <a:rPr lang="es-ES"/>
              <a:t>INSERT SUBHEADING</a:t>
            </a:r>
          </a:p>
        </p:txBody>
      </p:sp>
      <p:sp>
        <p:nvSpPr>
          <p:cNvPr id="10" name="Marcador de posición de imagen 9">
            <a:extLst>
              <a:ext uri="{FF2B5EF4-FFF2-40B4-BE49-F238E27FC236}">
                <a16:creationId xmlns:a16="http://schemas.microsoft.com/office/drawing/2014/main" id="{D24A2D91-FE07-DD4B-8E90-1BD3F7A378A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295775" y="549275"/>
            <a:ext cx="7379970" cy="5759450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algn="ctr">
              <a:defRPr sz="1600"/>
            </a:lvl1pPr>
          </a:lstStyle>
          <a:p>
            <a:r>
              <a:rPr lang="es-ES" err="1"/>
              <a:t>Imágen</a:t>
            </a:r>
            <a:endParaRPr lang="es-ES"/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FF3BB164-BE43-B241-9BF7-49B8651FC68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3944" y="6421060"/>
            <a:ext cx="738639" cy="205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461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Interi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53DFCA-C394-CD48-A34B-7A3A8B8F52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7947" y="624929"/>
            <a:ext cx="11258113" cy="796466"/>
          </a:xfrm>
        </p:spPr>
        <p:txBody>
          <a:bodyPr/>
          <a:lstStyle/>
          <a:p>
            <a:r>
              <a:rPr lang="es-ES" err="1"/>
              <a:t>Insert</a:t>
            </a:r>
            <a:r>
              <a:rPr lang="es-ES"/>
              <a:t> </a:t>
            </a:r>
            <a:r>
              <a:rPr lang="es-ES" err="1"/>
              <a:t>Title</a:t>
            </a:r>
            <a:r>
              <a:rPr lang="es-ES"/>
              <a:t> </a:t>
            </a:r>
            <a:r>
              <a:rPr lang="es-ES" err="1"/>
              <a:t>Here</a:t>
            </a:r>
            <a:br>
              <a:rPr lang="es-ES"/>
            </a:br>
            <a:r>
              <a:rPr lang="es-ES"/>
              <a:t>Max 2 </a:t>
            </a:r>
            <a:r>
              <a:rPr lang="es-ES" err="1"/>
              <a:t>lines</a:t>
            </a:r>
            <a:endParaRPr lang="es-ES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9E67D84B-3C2F-A449-9FF6-0DACB6AD0E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EBEDA2-51E6-554C-A63C-E820F6D0080D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4" name="Marcador de texto 18">
            <a:extLst>
              <a:ext uri="{FF2B5EF4-FFF2-40B4-BE49-F238E27FC236}">
                <a16:creationId xmlns:a16="http://schemas.microsoft.com/office/drawing/2014/main" id="{58C7B2E6-ED3A-4A47-9913-9BFCFA5E783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7947" y="366676"/>
            <a:ext cx="5678053" cy="198438"/>
          </a:xfrm>
        </p:spPr>
        <p:txBody>
          <a:bodyPr>
            <a:noAutofit/>
          </a:bodyPr>
          <a:lstStyle>
            <a:lvl1pPr marL="0" indent="0">
              <a:buNone/>
              <a:defRPr sz="1300" b="1" cap="all" baseline="0"/>
            </a:lvl1pPr>
          </a:lstStyle>
          <a:p>
            <a:pPr lvl="0"/>
            <a:r>
              <a:rPr lang="es-ES"/>
              <a:t>INSERT SUBHEADING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7B4CD203-08A3-8A41-91A8-F5F35405D2F9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15938" y="2349500"/>
            <a:ext cx="11160125" cy="3959224"/>
          </a:xfrm>
        </p:spPr>
        <p:txBody>
          <a:bodyPr/>
          <a:lstStyle/>
          <a:p>
            <a:pPr lvl="0"/>
            <a:r>
              <a:rPr lang="es-ES"/>
              <a:t>Objeto</a:t>
            </a:r>
          </a:p>
        </p:txBody>
      </p:sp>
      <p:pic>
        <p:nvPicPr>
          <p:cNvPr id="12" name="Gráfico 11">
            <a:extLst>
              <a:ext uri="{FF2B5EF4-FFF2-40B4-BE49-F238E27FC236}">
                <a16:creationId xmlns:a16="http://schemas.microsoft.com/office/drawing/2014/main" id="{CFBB135C-442B-8249-99DF-C8CAA7A981C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3944" y="6421060"/>
            <a:ext cx="738639" cy="205764"/>
          </a:xfrm>
          <a:prstGeom prst="rect">
            <a:avLst/>
          </a:prstGeom>
        </p:spPr>
      </p:pic>
      <p:sp>
        <p:nvSpPr>
          <p:cNvPr id="9" name="Marcador de texto 12">
            <a:extLst>
              <a:ext uri="{FF2B5EF4-FFF2-40B4-BE49-F238E27FC236}">
                <a16:creationId xmlns:a16="http://schemas.microsoft.com/office/drawing/2014/main" id="{4BFE052F-B52A-2D49-949B-64349E2F00C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13358" y="1745320"/>
            <a:ext cx="11258113" cy="603600"/>
          </a:xfrm>
        </p:spPr>
        <p:txBody>
          <a:bodyPr/>
          <a:lstStyle>
            <a:lvl1pPr marL="0" indent="0">
              <a:buNone/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s-ES" err="1"/>
              <a:t>Body</a:t>
            </a:r>
            <a:r>
              <a:rPr lang="es-ES"/>
              <a:t> </a:t>
            </a:r>
            <a:r>
              <a:rPr lang="es-ES" err="1"/>
              <a:t>subhead</a:t>
            </a:r>
            <a:r>
              <a:rPr lang="es-ES"/>
              <a:t> (</a:t>
            </a:r>
            <a:r>
              <a:rPr lang="es-ES" err="1"/>
              <a:t>second</a:t>
            </a:r>
            <a:r>
              <a:rPr lang="es-ES"/>
              <a:t> </a:t>
            </a:r>
            <a:r>
              <a:rPr lang="es-ES" err="1"/>
              <a:t>level</a:t>
            </a:r>
            <a:r>
              <a:rPr lang="es-ES"/>
              <a:t> </a:t>
            </a:r>
            <a:r>
              <a:rPr lang="es-ES" err="1"/>
              <a:t>text</a:t>
            </a:r>
            <a:r>
              <a:rPr lang="es-ES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19648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on_Numero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5">
            <a:extLst>
              <a:ext uri="{FF2B5EF4-FFF2-40B4-BE49-F238E27FC236}">
                <a16:creationId xmlns:a16="http://schemas.microsoft.com/office/drawing/2014/main" id="{39F8226E-E282-6E49-8A71-65A034502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996" y="1490182"/>
            <a:ext cx="6613037" cy="1325563"/>
          </a:xfrm>
          <a:noFill/>
        </p:spPr>
        <p:txBody>
          <a:bodyPr/>
          <a:lstStyle>
            <a:lvl1pPr>
              <a:defRPr>
                <a:solidFill>
                  <a:schemeClr val="accent5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s-ES" dirty="0"/>
              <a:t>Haga clic para modificar</a:t>
            </a:r>
          </a:p>
        </p:txBody>
      </p:sp>
      <p:sp>
        <p:nvSpPr>
          <p:cNvPr id="9" name="Marcador de texto 7">
            <a:extLst>
              <a:ext uri="{FF2B5EF4-FFF2-40B4-BE49-F238E27FC236}">
                <a16:creationId xmlns:a16="http://schemas.microsoft.com/office/drawing/2014/main" id="{1A2A5620-AEF3-4042-A19F-60DAB42887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0264" y="3113378"/>
            <a:ext cx="6613037" cy="1087437"/>
          </a:xfrm>
        </p:spPr>
        <p:txBody>
          <a:bodyPr/>
          <a:lstStyle>
            <a:lvl1pPr>
              <a:defRPr baseline="0">
                <a:solidFill>
                  <a:schemeClr val="accent5">
                    <a:lumMod val="40000"/>
                    <a:lumOff val="60000"/>
                  </a:schemeClr>
                </a:solidFill>
              </a:defRPr>
            </a:lvl1pPr>
          </a:lstStyle>
          <a:p>
            <a:pPr lvl="0"/>
            <a:r>
              <a:rPr lang="es-ES" dirty="0"/>
              <a:t>Haga clic para modificar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42B4C642-AD83-E048-B9D3-0C11F037BDC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922181" y="1014642"/>
            <a:ext cx="5269819" cy="4695825"/>
          </a:xfrm>
        </p:spPr>
        <p:txBody>
          <a:bodyPr>
            <a:noAutofit/>
          </a:bodyPr>
          <a:lstStyle>
            <a:lvl1pPr>
              <a:defRPr sz="34000" b="0">
                <a:solidFill>
                  <a:schemeClr val="accent5">
                    <a:lumMod val="40000"/>
                    <a:lumOff val="60000"/>
                  </a:schemeClr>
                </a:solidFill>
              </a:defRPr>
            </a:lvl1pPr>
          </a:lstStyle>
          <a:p>
            <a:pPr lvl="0"/>
            <a:r>
              <a:rPr lang="es-ES" dirty="0"/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24564339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ex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9C55805-7954-B24C-8EC6-5DE3A100F7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EBEDA2-51E6-554C-A63C-E820F6D0080D}" type="slidenum">
              <a:rPr lang="es-ES" smtClean="0"/>
              <a:pPr/>
              <a:t>‹#›</a:t>
            </a:fld>
            <a:endParaRPr lang="es-ES" dirty="0"/>
          </a:p>
        </p:txBody>
      </p:sp>
      <p:sp>
        <p:nvSpPr>
          <p:cNvPr id="4" name="Título 10">
            <a:extLst>
              <a:ext uri="{FF2B5EF4-FFF2-40B4-BE49-F238E27FC236}">
                <a16:creationId xmlns:a16="http://schemas.microsoft.com/office/drawing/2014/main" id="{49156FD3-0196-4F4F-9FDD-822A7DDF53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472" y="609644"/>
            <a:ext cx="11259303" cy="800944"/>
          </a:xfrm>
        </p:spPr>
        <p:txBody>
          <a:bodyPr/>
          <a:lstStyle/>
          <a:p>
            <a:r>
              <a:rPr lang="es-ES" dirty="0" err="1"/>
              <a:t>Insert</a:t>
            </a:r>
            <a:r>
              <a:rPr lang="es-ES" dirty="0"/>
              <a:t> </a:t>
            </a:r>
            <a:r>
              <a:rPr lang="es-ES" dirty="0" err="1"/>
              <a:t>Title</a:t>
            </a:r>
            <a:r>
              <a:rPr lang="es-ES" dirty="0"/>
              <a:t> </a:t>
            </a:r>
            <a:r>
              <a:rPr lang="es-ES" dirty="0" err="1"/>
              <a:t>Here</a:t>
            </a:r>
            <a:br>
              <a:rPr lang="es-ES" dirty="0"/>
            </a:br>
            <a:r>
              <a:rPr lang="es-ES" dirty="0"/>
              <a:t>Max 2 </a:t>
            </a:r>
            <a:r>
              <a:rPr lang="es-ES" dirty="0" err="1"/>
              <a:t>lines</a:t>
            </a:r>
            <a:endParaRPr lang="es-ES" dirty="0"/>
          </a:p>
        </p:txBody>
      </p:sp>
      <p:sp>
        <p:nvSpPr>
          <p:cNvPr id="5" name="Marcador de texto 12">
            <a:extLst>
              <a:ext uri="{FF2B5EF4-FFF2-40B4-BE49-F238E27FC236}">
                <a16:creationId xmlns:a16="http://schemas.microsoft.com/office/drawing/2014/main" id="{454ED348-BD25-CF4C-9349-D1A5F55BDC7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3359" y="1745320"/>
            <a:ext cx="5334298" cy="603600"/>
          </a:xfrm>
        </p:spPr>
        <p:txBody>
          <a:bodyPr/>
          <a:lstStyle>
            <a:lvl1pPr marL="0" indent="0">
              <a:buNone/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 err="1"/>
              <a:t>Body</a:t>
            </a:r>
            <a:r>
              <a:rPr lang="es-ES" dirty="0"/>
              <a:t> </a:t>
            </a:r>
            <a:r>
              <a:rPr lang="es-ES" dirty="0" err="1"/>
              <a:t>subhead</a:t>
            </a:r>
            <a:r>
              <a:rPr lang="es-ES" dirty="0"/>
              <a:t> (</a:t>
            </a:r>
            <a:r>
              <a:rPr lang="es-ES" dirty="0" err="1"/>
              <a:t>second</a:t>
            </a:r>
            <a:r>
              <a:rPr lang="es-ES" dirty="0"/>
              <a:t> </a:t>
            </a:r>
            <a:r>
              <a:rPr lang="es-ES" dirty="0" err="1"/>
              <a:t>level</a:t>
            </a:r>
            <a:r>
              <a:rPr lang="es-ES" dirty="0"/>
              <a:t> </a:t>
            </a:r>
            <a:r>
              <a:rPr lang="es-ES" dirty="0" err="1"/>
              <a:t>text</a:t>
            </a:r>
            <a:r>
              <a:rPr lang="es-ES" dirty="0"/>
              <a:t>)</a:t>
            </a:r>
          </a:p>
        </p:txBody>
      </p:sp>
      <p:sp>
        <p:nvSpPr>
          <p:cNvPr id="6" name="Marcador de texto 14">
            <a:extLst>
              <a:ext uri="{FF2B5EF4-FFF2-40B4-BE49-F238E27FC236}">
                <a16:creationId xmlns:a16="http://schemas.microsoft.com/office/drawing/2014/main" id="{6E6DC74C-4704-064C-9CF0-4BE6715AD4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3358" y="2461480"/>
            <a:ext cx="11262706" cy="1273612"/>
          </a:xfr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consectetur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. </a:t>
            </a:r>
            <a:r>
              <a:rPr lang="es-ES" dirty="0" err="1"/>
              <a:t>Aliquam</a:t>
            </a:r>
            <a:r>
              <a:rPr lang="es-ES" dirty="0"/>
              <a:t> </a:t>
            </a:r>
            <a:r>
              <a:rPr lang="es-ES" dirty="0" err="1"/>
              <a:t>euismod</a:t>
            </a:r>
            <a:r>
              <a:rPr lang="es-ES" dirty="0"/>
              <a:t> </a:t>
            </a:r>
            <a:r>
              <a:rPr lang="es-ES" dirty="0" err="1"/>
              <a:t>cursus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. </a:t>
            </a:r>
            <a:r>
              <a:rPr lang="es-ES" dirty="0" err="1"/>
              <a:t>Hasellus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 </a:t>
            </a:r>
            <a:r>
              <a:rPr lang="es-ES" dirty="0" err="1"/>
              <a:t>metus</a:t>
            </a:r>
            <a:r>
              <a:rPr lang="es-ES" dirty="0"/>
              <a:t>, </a:t>
            </a:r>
            <a:r>
              <a:rPr lang="es-ES" dirty="0" err="1"/>
              <a:t>faucibus</a:t>
            </a:r>
            <a:r>
              <a:rPr lang="es-ES" dirty="0"/>
              <a:t> </a:t>
            </a:r>
            <a:r>
              <a:rPr lang="es-ES" dirty="0" err="1"/>
              <a:t>quis</a:t>
            </a:r>
            <a:r>
              <a:rPr lang="es-ES" dirty="0"/>
              <a:t> </a:t>
            </a:r>
            <a:r>
              <a:rPr lang="es-ES" dirty="0" err="1"/>
              <a:t>interdum</a:t>
            </a:r>
            <a:r>
              <a:rPr lang="es-ES" dirty="0"/>
              <a:t> id, </a:t>
            </a:r>
            <a:r>
              <a:rPr lang="es-ES" dirty="0" err="1"/>
              <a:t>viverra</a:t>
            </a:r>
            <a:r>
              <a:rPr lang="es-ES" dirty="0"/>
              <a:t> </a:t>
            </a:r>
            <a:r>
              <a:rPr lang="es-ES" dirty="0" err="1"/>
              <a:t>nec</a:t>
            </a:r>
            <a:r>
              <a:rPr lang="es-ES" dirty="0"/>
              <a:t> </a:t>
            </a:r>
            <a:r>
              <a:rPr lang="es-ES" dirty="0" err="1"/>
              <a:t>enim</a:t>
            </a:r>
            <a:r>
              <a:rPr lang="es-ES" dirty="0"/>
              <a:t>:</a:t>
            </a:r>
            <a:br>
              <a:rPr lang="es-ES" dirty="0"/>
            </a:br>
            <a:r>
              <a:rPr lang="es-ES" dirty="0"/>
              <a:t>	• </a:t>
            </a:r>
            <a:r>
              <a:rPr lang="es-ES" dirty="0" err="1"/>
              <a:t>Insert</a:t>
            </a:r>
            <a:r>
              <a:rPr lang="es-ES" dirty="0"/>
              <a:t> </a:t>
            </a:r>
            <a:r>
              <a:rPr lang="es-ES" dirty="0" err="1"/>
              <a:t>text</a:t>
            </a:r>
            <a:r>
              <a:rPr lang="es-ES" dirty="0"/>
              <a:t> </a:t>
            </a:r>
            <a:r>
              <a:rPr lang="es-ES" dirty="0" err="1"/>
              <a:t>here</a:t>
            </a:r>
            <a:br>
              <a:rPr lang="es-ES" dirty="0"/>
            </a:br>
            <a:r>
              <a:rPr lang="es-ES" dirty="0"/>
              <a:t>                      • </a:t>
            </a:r>
            <a:r>
              <a:rPr lang="es-ES" dirty="0" err="1"/>
              <a:t>Insert</a:t>
            </a:r>
            <a:r>
              <a:rPr lang="es-ES" dirty="0"/>
              <a:t> </a:t>
            </a:r>
            <a:r>
              <a:rPr lang="es-ES" dirty="0" err="1"/>
              <a:t>text</a:t>
            </a:r>
            <a:r>
              <a:rPr lang="es-ES" dirty="0"/>
              <a:t> </a:t>
            </a:r>
            <a:r>
              <a:rPr lang="es-ES" dirty="0" err="1"/>
              <a:t>here</a:t>
            </a:r>
            <a:br>
              <a:rPr lang="es-ES" dirty="0"/>
            </a:br>
            <a:r>
              <a:rPr lang="es-ES" dirty="0"/>
              <a:t>	</a:t>
            </a:r>
          </a:p>
        </p:txBody>
      </p:sp>
      <p:sp>
        <p:nvSpPr>
          <p:cNvPr id="8" name="Marcador de texto 18">
            <a:extLst>
              <a:ext uri="{FF2B5EF4-FFF2-40B4-BE49-F238E27FC236}">
                <a16:creationId xmlns:a16="http://schemas.microsoft.com/office/drawing/2014/main" id="{F448B499-7374-5448-8658-87428B67CA3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6760" y="366676"/>
            <a:ext cx="11259303" cy="198438"/>
          </a:xfrm>
        </p:spPr>
        <p:txBody>
          <a:bodyPr>
            <a:noAutofit/>
          </a:bodyPr>
          <a:lstStyle>
            <a:lvl1pPr marL="0" indent="0">
              <a:buNone/>
              <a:defRPr sz="1300" b="1" cap="all" baseline="0">
                <a:latin typeface="+mn-lt"/>
              </a:defRPr>
            </a:lvl1pPr>
          </a:lstStyle>
          <a:p>
            <a:pPr lvl="0"/>
            <a:r>
              <a:rPr lang="es-ES" dirty="0"/>
              <a:t>INSERT SUBHEADING</a:t>
            </a:r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219B682D-98C8-6142-85E9-8149CBD195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3944" y="6421060"/>
            <a:ext cx="738639" cy="205764"/>
          </a:xfrm>
          <a:prstGeom prst="rect">
            <a:avLst/>
          </a:prstGeom>
        </p:spPr>
      </p:pic>
      <p:sp>
        <p:nvSpPr>
          <p:cNvPr id="12" name="Marcador de texto 2">
            <a:extLst>
              <a:ext uri="{FF2B5EF4-FFF2-40B4-BE49-F238E27FC236}">
                <a16:creationId xmlns:a16="http://schemas.microsoft.com/office/drawing/2014/main" id="{37EC0C27-5E8F-CE46-9D3F-E57743BA89B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704471" y="296112"/>
            <a:ext cx="2125662" cy="288925"/>
          </a:xfrm>
        </p:spPr>
        <p:txBody>
          <a:bodyPr>
            <a:noAutofit/>
          </a:bodyPr>
          <a:lstStyle>
            <a:lvl1pPr>
              <a:defRPr sz="1050" b="1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s-ES" dirty="0"/>
              <a:t>USO INTERNO RESTRINGIDO</a:t>
            </a:r>
          </a:p>
        </p:txBody>
      </p:sp>
    </p:spTree>
    <p:extLst>
      <p:ext uri="{BB962C8B-B14F-4D97-AF65-F5344CB8AC3E}">
        <p14:creationId xmlns:p14="http://schemas.microsoft.com/office/powerpoint/2010/main" val="783561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ndo_Azul_Logo_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ción de imagen 6">
            <a:extLst>
              <a:ext uri="{FF2B5EF4-FFF2-40B4-BE49-F238E27FC236}">
                <a16:creationId xmlns:a16="http://schemas.microsoft.com/office/drawing/2014/main" id="{00DCAC73-46A0-4F44-878E-B326B1156BA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016500" y="2349500"/>
            <a:ext cx="2158999" cy="2159000"/>
          </a:xfrm>
        </p:spPr>
        <p:txBody>
          <a:bodyPr/>
          <a:lstStyle/>
          <a:p>
            <a:endParaRPr lang="es-ES"/>
          </a:p>
        </p:txBody>
      </p:sp>
      <p:sp>
        <p:nvSpPr>
          <p:cNvPr id="9" name="Marcador de posición de imagen 6">
            <a:extLst>
              <a:ext uri="{FF2B5EF4-FFF2-40B4-BE49-F238E27FC236}">
                <a16:creationId xmlns:a16="http://schemas.microsoft.com/office/drawing/2014/main" id="{80A30C94-9398-024F-8F1F-0723B72502C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016500" y="5949950"/>
            <a:ext cx="2159000" cy="719138"/>
          </a:xfrm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87813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DD09A-2E9D-495D-BFBC-4944228842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2AF4E8-1E86-4F36-A90A-E1B1664E68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18794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8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9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5571A4A-96CD-EE4C-B92F-17A6671C7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021" y="1541723"/>
            <a:ext cx="10515600" cy="51766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2491EEF-A675-614A-9540-A1E4F13DE6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8058" y="3389715"/>
            <a:ext cx="10515600" cy="9068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BA15BD63-25DB-3B42-A790-8477BD25011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3944" y="6421060"/>
            <a:ext cx="738639" cy="205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373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b="1" i="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5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 baseline="0">
          <a:solidFill>
            <a:schemeClr val="tx1">
              <a:lumMod val="60000"/>
              <a:lumOff val="40000"/>
            </a:schemeClr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300" kern="1200" cap="all" baseline="0">
          <a:solidFill>
            <a:schemeClr val="tx1">
              <a:lumMod val="60000"/>
              <a:lumOff val="40000"/>
            </a:schemeClr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000" kern="1200" cap="all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5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7" pos="3840">
          <p15:clr>
            <a:srgbClr val="F26B43"/>
          </p15:clr>
        </p15:guide>
        <p15:guide id="8" pos="3613">
          <p15:clr>
            <a:srgbClr val="F26B43"/>
          </p15:clr>
        </p15:guide>
        <p15:guide id="9" pos="3386">
          <p15:clr>
            <a:srgbClr val="F26B43"/>
          </p15:clr>
        </p15:guide>
        <p15:guide id="10" pos="3160">
          <p15:clr>
            <a:srgbClr val="F26B43"/>
          </p15:clr>
        </p15:guide>
        <p15:guide id="11" pos="2933">
          <p15:clr>
            <a:srgbClr val="F26B43"/>
          </p15:clr>
        </p15:guide>
        <p15:guide id="12" pos="2706">
          <p15:clr>
            <a:srgbClr val="F26B43"/>
          </p15:clr>
        </p15:guide>
        <p15:guide id="13" pos="2479">
          <p15:clr>
            <a:srgbClr val="F26B43"/>
          </p15:clr>
        </p15:guide>
        <p15:guide id="14" pos="2252">
          <p15:clr>
            <a:srgbClr val="F26B43"/>
          </p15:clr>
        </p15:guide>
        <p15:guide id="15" pos="2026">
          <p15:clr>
            <a:srgbClr val="F26B43"/>
          </p15:clr>
        </p15:guide>
        <p15:guide id="16" pos="1572">
          <p15:clr>
            <a:srgbClr val="F26B43"/>
          </p15:clr>
        </p15:guide>
        <p15:guide id="17" pos="1345">
          <p15:clr>
            <a:srgbClr val="F26B43"/>
          </p15:clr>
        </p15:guide>
        <p15:guide id="18" pos="1799">
          <p15:clr>
            <a:srgbClr val="F26B43"/>
          </p15:clr>
        </p15:guide>
        <p15:guide id="19" pos="1118">
          <p15:clr>
            <a:srgbClr val="F26B43"/>
          </p15:clr>
        </p15:guide>
        <p15:guide id="20" pos="892">
          <p15:clr>
            <a:srgbClr val="F26B43"/>
          </p15:clr>
        </p15:guide>
        <p15:guide id="21" pos="665">
          <p15:clr>
            <a:srgbClr val="F26B43"/>
          </p15:clr>
        </p15:guide>
        <p15:guide id="22" pos="438">
          <p15:clr>
            <a:srgbClr val="F26B43"/>
          </p15:clr>
        </p15:guide>
        <p15:guide id="23" pos="211">
          <p15:clr>
            <a:srgbClr val="F26B43"/>
          </p15:clr>
        </p15:guide>
        <p15:guide id="24" pos="4067">
          <p15:clr>
            <a:srgbClr val="F26B43"/>
          </p15:clr>
        </p15:guide>
        <p15:guide id="25" pos="4294">
          <p15:clr>
            <a:srgbClr val="F26B43"/>
          </p15:clr>
        </p15:guide>
        <p15:guide id="26" pos="4520">
          <p15:clr>
            <a:srgbClr val="F26B43"/>
          </p15:clr>
        </p15:guide>
        <p15:guide id="27" pos="4747">
          <p15:clr>
            <a:srgbClr val="F26B43"/>
          </p15:clr>
        </p15:guide>
        <p15:guide id="28" pos="4974">
          <p15:clr>
            <a:srgbClr val="F26B43"/>
          </p15:clr>
        </p15:guide>
        <p15:guide id="29" pos="5201">
          <p15:clr>
            <a:srgbClr val="F26B43"/>
          </p15:clr>
        </p15:guide>
        <p15:guide id="30" pos="5428">
          <p15:clr>
            <a:srgbClr val="F26B43"/>
          </p15:clr>
        </p15:guide>
        <p15:guide id="31" pos="5654">
          <p15:clr>
            <a:srgbClr val="F26B43"/>
          </p15:clr>
        </p15:guide>
        <p15:guide id="32" pos="5881">
          <p15:clr>
            <a:srgbClr val="F26B43"/>
          </p15:clr>
        </p15:guide>
        <p15:guide id="33" pos="6108">
          <p15:clr>
            <a:srgbClr val="F26B43"/>
          </p15:clr>
        </p15:guide>
        <p15:guide id="34" pos="6335">
          <p15:clr>
            <a:srgbClr val="F26B43"/>
          </p15:clr>
        </p15:guide>
        <p15:guide id="35" pos="6562">
          <p15:clr>
            <a:srgbClr val="F26B43"/>
          </p15:clr>
        </p15:guide>
        <p15:guide id="36" pos="6788">
          <p15:clr>
            <a:srgbClr val="F26B43"/>
          </p15:clr>
        </p15:guide>
        <p15:guide id="37" pos="7015">
          <p15:clr>
            <a:srgbClr val="F26B43"/>
          </p15:clr>
        </p15:guide>
        <p15:guide id="38" pos="7242">
          <p15:clr>
            <a:srgbClr val="F26B43"/>
          </p15:clr>
        </p15:guide>
        <p15:guide id="39" pos="7469">
          <p15:clr>
            <a:srgbClr val="F26B43"/>
          </p15:clr>
        </p15:guide>
        <p15:guide id="40" orient="horz" pos="1933">
          <p15:clr>
            <a:srgbClr val="F26B43"/>
          </p15:clr>
        </p15:guide>
        <p15:guide id="41" orient="horz" pos="1706">
          <p15:clr>
            <a:srgbClr val="F26B43"/>
          </p15:clr>
        </p15:guide>
        <p15:guide id="42" orient="horz" pos="1480">
          <p15:clr>
            <a:srgbClr val="F26B43"/>
          </p15:clr>
        </p15:guide>
        <p15:guide id="43" orient="horz" pos="1253">
          <p15:clr>
            <a:srgbClr val="F26B43"/>
          </p15:clr>
        </p15:guide>
        <p15:guide id="44" orient="horz" pos="1026">
          <p15:clr>
            <a:srgbClr val="F26B43"/>
          </p15:clr>
        </p15:guide>
        <p15:guide id="45" orient="horz" pos="799">
          <p15:clr>
            <a:srgbClr val="F26B43"/>
          </p15:clr>
        </p15:guide>
        <p15:guide id="46" orient="horz" pos="572">
          <p15:clr>
            <a:srgbClr val="F26B43"/>
          </p15:clr>
        </p15:guide>
        <p15:guide id="47" orient="horz" pos="346">
          <p15:clr>
            <a:srgbClr val="F26B43"/>
          </p15:clr>
        </p15:guide>
        <p15:guide id="48" orient="horz" pos="119">
          <p15:clr>
            <a:srgbClr val="F26B43"/>
          </p15:clr>
        </p15:guide>
        <p15:guide id="49" orient="horz" pos="2387">
          <p15:clr>
            <a:srgbClr val="F26B43"/>
          </p15:clr>
        </p15:guide>
        <p15:guide id="50" orient="horz" pos="2614">
          <p15:clr>
            <a:srgbClr val="F26B43"/>
          </p15:clr>
        </p15:guide>
        <p15:guide id="51" orient="horz" pos="2840">
          <p15:clr>
            <a:srgbClr val="F26B43"/>
          </p15:clr>
        </p15:guide>
        <p15:guide id="52" orient="horz" pos="3067">
          <p15:clr>
            <a:srgbClr val="F26B43"/>
          </p15:clr>
        </p15:guide>
        <p15:guide id="53" orient="horz" pos="3294">
          <p15:clr>
            <a:srgbClr val="F26B43"/>
          </p15:clr>
        </p15:guide>
        <p15:guide id="54" orient="horz" pos="3521">
          <p15:clr>
            <a:srgbClr val="F26B43"/>
          </p15:clr>
        </p15:guide>
        <p15:guide id="55" orient="horz" pos="3748">
          <p15:clr>
            <a:srgbClr val="F26B43"/>
          </p15:clr>
        </p15:guide>
        <p15:guide id="56" orient="horz" pos="3974">
          <p15:clr>
            <a:srgbClr val="F26B43"/>
          </p15:clr>
        </p15:guide>
        <p15:guide id="57" orient="horz" pos="4201">
          <p15:clr>
            <a:srgbClr val="F26B43"/>
          </p15:clr>
        </p15:guide>
        <p15:guide id="58" pos="325">
          <p15:clr>
            <a:srgbClr val="F26B43"/>
          </p15:clr>
        </p15:guide>
        <p15:guide id="59" pos="7355">
          <p15:clr>
            <a:srgbClr val="F26B43"/>
          </p15:clr>
        </p15:guide>
        <p15:guide id="60" orient="horz" pos="408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5571A4A-96CD-EE4C-B92F-17A6671C7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683" y="154172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</a:t>
            </a:r>
            <a:r>
              <a:rPr lang="es-ES" err="1"/>
              <a:t>patrónz</a:t>
            </a:r>
            <a:endParaRPr lang="es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2491EEF-A675-614A-9540-A1E4F13DE6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4300" y="3389715"/>
            <a:ext cx="10515600" cy="21805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2817336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1" i="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5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5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5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5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5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7" pos="3840">
          <p15:clr>
            <a:srgbClr val="F26B43"/>
          </p15:clr>
        </p15:guide>
        <p15:guide id="8" pos="3613">
          <p15:clr>
            <a:srgbClr val="F26B43"/>
          </p15:clr>
        </p15:guide>
        <p15:guide id="9" pos="3386">
          <p15:clr>
            <a:srgbClr val="F26B43"/>
          </p15:clr>
        </p15:guide>
        <p15:guide id="10" pos="3160">
          <p15:clr>
            <a:srgbClr val="F26B43"/>
          </p15:clr>
        </p15:guide>
        <p15:guide id="11" pos="2933">
          <p15:clr>
            <a:srgbClr val="F26B43"/>
          </p15:clr>
        </p15:guide>
        <p15:guide id="12" pos="2706">
          <p15:clr>
            <a:srgbClr val="F26B43"/>
          </p15:clr>
        </p15:guide>
        <p15:guide id="13" pos="2479">
          <p15:clr>
            <a:srgbClr val="F26B43"/>
          </p15:clr>
        </p15:guide>
        <p15:guide id="14" pos="2252">
          <p15:clr>
            <a:srgbClr val="F26B43"/>
          </p15:clr>
        </p15:guide>
        <p15:guide id="15" pos="2026">
          <p15:clr>
            <a:srgbClr val="F26B43"/>
          </p15:clr>
        </p15:guide>
        <p15:guide id="16" pos="1572">
          <p15:clr>
            <a:srgbClr val="F26B43"/>
          </p15:clr>
        </p15:guide>
        <p15:guide id="17" pos="1345">
          <p15:clr>
            <a:srgbClr val="F26B43"/>
          </p15:clr>
        </p15:guide>
        <p15:guide id="18" pos="1799">
          <p15:clr>
            <a:srgbClr val="F26B43"/>
          </p15:clr>
        </p15:guide>
        <p15:guide id="19" pos="1118">
          <p15:clr>
            <a:srgbClr val="F26B43"/>
          </p15:clr>
        </p15:guide>
        <p15:guide id="20" pos="892">
          <p15:clr>
            <a:srgbClr val="F26B43"/>
          </p15:clr>
        </p15:guide>
        <p15:guide id="21" pos="665">
          <p15:clr>
            <a:srgbClr val="F26B43"/>
          </p15:clr>
        </p15:guide>
        <p15:guide id="22" pos="438">
          <p15:clr>
            <a:srgbClr val="F26B43"/>
          </p15:clr>
        </p15:guide>
        <p15:guide id="23" pos="211">
          <p15:clr>
            <a:srgbClr val="F26B43"/>
          </p15:clr>
        </p15:guide>
        <p15:guide id="24" pos="4067">
          <p15:clr>
            <a:srgbClr val="F26B43"/>
          </p15:clr>
        </p15:guide>
        <p15:guide id="25" pos="4294">
          <p15:clr>
            <a:srgbClr val="F26B43"/>
          </p15:clr>
        </p15:guide>
        <p15:guide id="26" pos="4520">
          <p15:clr>
            <a:srgbClr val="F26B43"/>
          </p15:clr>
        </p15:guide>
        <p15:guide id="27" pos="4747">
          <p15:clr>
            <a:srgbClr val="F26B43"/>
          </p15:clr>
        </p15:guide>
        <p15:guide id="28" pos="4974">
          <p15:clr>
            <a:srgbClr val="F26B43"/>
          </p15:clr>
        </p15:guide>
        <p15:guide id="29" pos="5201">
          <p15:clr>
            <a:srgbClr val="F26B43"/>
          </p15:clr>
        </p15:guide>
        <p15:guide id="30" pos="5428">
          <p15:clr>
            <a:srgbClr val="F26B43"/>
          </p15:clr>
        </p15:guide>
        <p15:guide id="31" pos="5654">
          <p15:clr>
            <a:srgbClr val="F26B43"/>
          </p15:clr>
        </p15:guide>
        <p15:guide id="32" pos="5881">
          <p15:clr>
            <a:srgbClr val="F26B43"/>
          </p15:clr>
        </p15:guide>
        <p15:guide id="33" pos="6108">
          <p15:clr>
            <a:srgbClr val="F26B43"/>
          </p15:clr>
        </p15:guide>
        <p15:guide id="34" pos="6335">
          <p15:clr>
            <a:srgbClr val="F26B43"/>
          </p15:clr>
        </p15:guide>
        <p15:guide id="35" pos="6562">
          <p15:clr>
            <a:srgbClr val="F26B43"/>
          </p15:clr>
        </p15:guide>
        <p15:guide id="36" pos="6788">
          <p15:clr>
            <a:srgbClr val="F26B43"/>
          </p15:clr>
        </p15:guide>
        <p15:guide id="37" pos="7015">
          <p15:clr>
            <a:srgbClr val="F26B43"/>
          </p15:clr>
        </p15:guide>
        <p15:guide id="38" pos="7242">
          <p15:clr>
            <a:srgbClr val="F26B43"/>
          </p15:clr>
        </p15:guide>
        <p15:guide id="39" pos="7469">
          <p15:clr>
            <a:srgbClr val="F26B43"/>
          </p15:clr>
        </p15:guide>
        <p15:guide id="40" orient="horz" pos="1933">
          <p15:clr>
            <a:srgbClr val="F26B43"/>
          </p15:clr>
        </p15:guide>
        <p15:guide id="41" orient="horz" pos="1706">
          <p15:clr>
            <a:srgbClr val="F26B43"/>
          </p15:clr>
        </p15:guide>
        <p15:guide id="42" orient="horz" pos="1480">
          <p15:clr>
            <a:srgbClr val="F26B43"/>
          </p15:clr>
        </p15:guide>
        <p15:guide id="43" orient="horz" pos="1253">
          <p15:clr>
            <a:srgbClr val="F26B43"/>
          </p15:clr>
        </p15:guide>
        <p15:guide id="44" orient="horz" pos="1026">
          <p15:clr>
            <a:srgbClr val="F26B43"/>
          </p15:clr>
        </p15:guide>
        <p15:guide id="45" orient="horz" pos="799">
          <p15:clr>
            <a:srgbClr val="F26B43"/>
          </p15:clr>
        </p15:guide>
        <p15:guide id="46" orient="horz" pos="572">
          <p15:clr>
            <a:srgbClr val="F26B43"/>
          </p15:clr>
        </p15:guide>
        <p15:guide id="47" orient="horz" pos="346">
          <p15:clr>
            <a:srgbClr val="F26B43"/>
          </p15:clr>
        </p15:guide>
        <p15:guide id="48" orient="horz" pos="119">
          <p15:clr>
            <a:srgbClr val="F26B43"/>
          </p15:clr>
        </p15:guide>
        <p15:guide id="49" orient="horz" pos="2387">
          <p15:clr>
            <a:srgbClr val="F26B43"/>
          </p15:clr>
        </p15:guide>
        <p15:guide id="50" orient="horz" pos="2614">
          <p15:clr>
            <a:srgbClr val="F26B43"/>
          </p15:clr>
        </p15:guide>
        <p15:guide id="51" orient="horz" pos="2840">
          <p15:clr>
            <a:srgbClr val="F26B43"/>
          </p15:clr>
        </p15:guide>
        <p15:guide id="52" orient="horz" pos="3067">
          <p15:clr>
            <a:srgbClr val="F26B43"/>
          </p15:clr>
        </p15:guide>
        <p15:guide id="53" orient="horz" pos="3294">
          <p15:clr>
            <a:srgbClr val="F26B43"/>
          </p15:clr>
        </p15:guide>
        <p15:guide id="54" orient="horz" pos="3521">
          <p15:clr>
            <a:srgbClr val="F26B43"/>
          </p15:clr>
        </p15:guide>
        <p15:guide id="55" orient="horz" pos="3748">
          <p15:clr>
            <a:srgbClr val="F26B43"/>
          </p15:clr>
        </p15:guide>
        <p15:guide id="56" orient="horz" pos="3974">
          <p15:clr>
            <a:srgbClr val="F26B43"/>
          </p15:clr>
        </p15:guide>
        <p15:guide id="57" orient="horz" pos="4201">
          <p15:clr>
            <a:srgbClr val="F26B43"/>
          </p15:clr>
        </p15:guide>
        <p15:guide id="58" pos="325">
          <p15:clr>
            <a:srgbClr val="F26B43"/>
          </p15:clr>
        </p15:guide>
        <p15:guide id="59" pos="7355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5571A4A-96CD-EE4C-B92F-17A6671C7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234" y="624928"/>
            <a:ext cx="2774901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2491EEF-A675-614A-9540-A1E4F13DE6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659" y="3389715"/>
            <a:ext cx="10515600" cy="2180575"/>
          </a:xfrm>
          <a:prstGeom prst="rect">
            <a:avLst/>
          </a:prstGeom>
        </p:spPr>
        <p:txBody>
          <a:bodyPr vert="horz" lIns="91440" tIns="45720" rIns="91440" bIns="45720" numCol="1" rtlCol="0"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698C4985-D042-A04D-9E87-4E855F3365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77341" y="635720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E7EBEDA2-51E6-554C-A63C-E820F6D0080D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910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86" r:id="rId2"/>
    <p:sldLayoutId id="2147483692" r:id="rId3"/>
    <p:sldLayoutId id="2147483716" r:id="rId4"/>
    <p:sldLayoutId id="2147483717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i="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17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7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7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7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7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7" pos="3840">
          <p15:clr>
            <a:srgbClr val="F26B43"/>
          </p15:clr>
        </p15:guide>
        <p15:guide id="8" pos="3613">
          <p15:clr>
            <a:srgbClr val="F26B43"/>
          </p15:clr>
        </p15:guide>
        <p15:guide id="9" pos="3386">
          <p15:clr>
            <a:srgbClr val="F26B43"/>
          </p15:clr>
        </p15:guide>
        <p15:guide id="10" pos="3160">
          <p15:clr>
            <a:srgbClr val="F26B43"/>
          </p15:clr>
        </p15:guide>
        <p15:guide id="11" pos="2933">
          <p15:clr>
            <a:srgbClr val="F26B43"/>
          </p15:clr>
        </p15:guide>
        <p15:guide id="12" pos="2706">
          <p15:clr>
            <a:srgbClr val="F26B43"/>
          </p15:clr>
        </p15:guide>
        <p15:guide id="13" pos="2479">
          <p15:clr>
            <a:srgbClr val="F26B43"/>
          </p15:clr>
        </p15:guide>
        <p15:guide id="14" pos="2252">
          <p15:clr>
            <a:srgbClr val="F26B43"/>
          </p15:clr>
        </p15:guide>
        <p15:guide id="15" pos="2026">
          <p15:clr>
            <a:srgbClr val="F26B43"/>
          </p15:clr>
        </p15:guide>
        <p15:guide id="16" pos="1572">
          <p15:clr>
            <a:srgbClr val="F26B43"/>
          </p15:clr>
        </p15:guide>
        <p15:guide id="17" pos="1345">
          <p15:clr>
            <a:srgbClr val="F26B43"/>
          </p15:clr>
        </p15:guide>
        <p15:guide id="18" pos="1799">
          <p15:clr>
            <a:srgbClr val="F26B43"/>
          </p15:clr>
        </p15:guide>
        <p15:guide id="19" pos="1118">
          <p15:clr>
            <a:srgbClr val="F26B43"/>
          </p15:clr>
        </p15:guide>
        <p15:guide id="20" pos="892">
          <p15:clr>
            <a:srgbClr val="F26B43"/>
          </p15:clr>
        </p15:guide>
        <p15:guide id="21" pos="665">
          <p15:clr>
            <a:srgbClr val="F26B43"/>
          </p15:clr>
        </p15:guide>
        <p15:guide id="22" pos="438">
          <p15:clr>
            <a:srgbClr val="F26B43"/>
          </p15:clr>
        </p15:guide>
        <p15:guide id="23" pos="211">
          <p15:clr>
            <a:srgbClr val="F26B43"/>
          </p15:clr>
        </p15:guide>
        <p15:guide id="24" pos="4067">
          <p15:clr>
            <a:srgbClr val="F26B43"/>
          </p15:clr>
        </p15:guide>
        <p15:guide id="25" pos="4294">
          <p15:clr>
            <a:srgbClr val="F26B43"/>
          </p15:clr>
        </p15:guide>
        <p15:guide id="26" pos="4520">
          <p15:clr>
            <a:srgbClr val="F26B43"/>
          </p15:clr>
        </p15:guide>
        <p15:guide id="27" pos="4747">
          <p15:clr>
            <a:srgbClr val="F26B43"/>
          </p15:clr>
        </p15:guide>
        <p15:guide id="28" pos="4974">
          <p15:clr>
            <a:srgbClr val="F26B43"/>
          </p15:clr>
        </p15:guide>
        <p15:guide id="29" pos="5201">
          <p15:clr>
            <a:srgbClr val="F26B43"/>
          </p15:clr>
        </p15:guide>
        <p15:guide id="30" pos="5428">
          <p15:clr>
            <a:srgbClr val="F26B43"/>
          </p15:clr>
        </p15:guide>
        <p15:guide id="31" pos="5654">
          <p15:clr>
            <a:srgbClr val="F26B43"/>
          </p15:clr>
        </p15:guide>
        <p15:guide id="32" pos="5881">
          <p15:clr>
            <a:srgbClr val="F26B43"/>
          </p15:clr>
        </p15:guide>
        <p15:guide id="33" pos="6108">
          <p15:clr>
            <a:srgbClr val="F26B43"/>
          </p15:clr>
        </p15:guide>
        <p15:guide id="34" pos="6335">
          <p15:clr>
            <a:srgbClr val="F26B43"/>
          </p15:clr>
        </p15:guide>
        <p15:guide id="35" pos="6562">
          <p15:clr>
            <a:srgbClr val="F26B43"/>
          </p15:clr>
        </p15:guide>
        <p15:guide id="36" pos="6788">
          <p15:clr>
            <a:srgbClr val="F26B43"/>
          </p15:clr>
        </p15:guide>
        <p15:guide id="37" pos="7015">
          <p15:clr>
            <a:srgbClr val="F26B43"/>
          </p15:clr>
        </p15:guide>
        <p15:guide id="38" pos="7242">
          <p15:clr>
            <a:srgbClr val="F26B43"/>
          </p15:clr>
        </p15:guide>
        <p15:guide id="39" pos="7469">
          <p15:clr>
            <a:srgbClr val="F26B43"/>
          </p15:clr>
        </p15:guide>
        <p15:guide id="40" orient="horz" pos="1933">
          <p15:clr>
            <a:srgbClr val="F26B43"/>
          </p15:clr>
        </p15:guide>
        <p15:guide id="41" orient="horz" pos="1706">
          <p15:clr>
            <a:srgbClr val="F26B43"/>
          </p15:clr>
        </p15:guide>
        <p15:guide id="42" orient="horz" pos="1480">
          <p15:clr>
            <a:srgbClr val="F26B43"/>
          </p15:clr>
        </p15:guide>
        <p15:guide id="43" orient="horz" pos="1253">
          <p15:clr>
            <a:srgbClr val="F26B43"/>
          </p15:clr>
        </p15:guide>
        <p15:guide id="44" orient="horz" pos="1026">
          <p15:clr>
            <a:srgbClr val="F26B43"/>
          </p15:clr>
        </p15:guide>
        <p15:guide id="45" orient="horz" pos="799">
          <p15:clr>
            <a:srgbClr val="F26B43"/>
          </p15:clr>
        </p15:guide>
        <p15:guide id="46" orient="horz" pos="572">
          <p15:clr>
            <a:srgbClr val="F26B43"/>
          </p15:clr>
        </p15:guide>
        <p15:guide id="47" orient="horz" pos="346">
          <p15:clr>
            <a:srgbClr val="F26B43"/>
          </p15:clr>
        </p15:guide>
        <p15:guide id="48" orient="horz" pos="119">
          <p15:clr>
            <a:srgbClr val="F26B43"/>
          </p15:clr>
        </p15:guide>
        <p15:guide id="49" orient="horz" pos="2387">
          <p15:clr>
            <a:srgbClr val="F26B43"/>
          </p15:clr>
        </p15:guide>
        <p15:guide id="50" orient="horz" pos="2614">
          <p15:clr>
            <a:srgbClr val="F26B43"/>
          </p15:clr>
        </p15:guide>
        <p15:guide id="51" orient="horz" pos="2840">
          <p15:clr>
            <a:srgbClr val="F26B43"/>
          </p15:clr>
        </p15:guide>
        <p15:guide id="52" orient="horz" pos="3067">
          <p15:clr>
            <a:srgbClr val="F26B43"/>
          </p15:clr>
        </p15:guide>
        <p15:guide id="53" orient="horz" pos="3294">
          <p15:clr>
            <a:srgbClr val="F26B43"/>
          </p15:clr>
        </p15:guide>
        <p15:guide id="54" orient="horz" pos="3521">
          <p15:clr>
            <a:srgbClr val="F26B43"/>
          </p15:clr>
        </p15:guide>
        <p15:guide id="55" orient="horz" pos="3748">
          <p15:clr>
            <a:srgbClr val="F26B43"/>
          </p15:clr>
        </p15:guide>
        <p15:guide id="56" orient="horz" pos="3974">
          <p15:clr>
            <a:srgbClr val="F26B43"/>
          </p15:clr>
        </p15:guide>
        <p15:guide id="57" orient="horz" pos="4201">
          <p15:clr>
            <a:srgbClr val="F26B43"/>
          </p15:clr>
        </p15:guide>
        <p15:guide id="58" pos="325">
          <p15:clr>
            <a:srgbClr val="F26B43"/>
          </p15:clr>
        </p15:guide>
        <p15:guide id="59" pos="7355">
          <p15:clr>
            <a:srgbClr val="F26B43"/>
          </p15:clr>
        </p15:guide>
        <p15:guide id="60" pos="3795">
          <p15:clr>
            <a:srgbClr val="F26B43"/>
          </p15:clr>
        </p15:guide>
        <p15:guide id="61" pos="3885">
          <p15:clr>
            <a:srgbClr val="F26B43"/>
          </p15:clr>
        </p15:guide>
        <p15:guide id="62" orient="horz" pos="4088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5571A4A-96CD-EE4C-B92F-17A6671C7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689" y="154172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</a:t>
            </a:r>
            <a:r>
              <a:rPr lang="es-ES" err="1"/>
              <a:t>patrónz</a:t>
            </a:r>
            <a:endParaRPr lang="es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2491EEF-A675-614A-9540-A1E4F13DE6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7306" y="338971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2260014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1" i="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5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5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5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5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5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7" pos="3840">
          <p15:clr>
            <a:srgbClr val="F26B43"/>
          </p15:clr>
        </p15:guide>
        <p15:guide id="8" pos="3613">
          <p15:clr>
            <a:srgbClr val="F26B43"/>
          </p15:clr>
        </p15:guide>
        <p15:guide id="9" pos="3386">
          <p15:clr>
            <a:srgbClr val="F26B43"/>
          </p15:clr>
        </p15:guide>
        <p15:guide id="10" pos="3160">
          <p15:clr>
            <a:srgbClr val="F26B43"/>
          </p15:clr>
        </p15:guide>
        <p15:guide id="11" pos="2933">
          <p15:clr>
            <a:srgbClr val="F26B43"/>
          </p15:clr>
        </p15:guide>
        <p15:guide id="12" pos="2706">
          <p15:clr>
            <a:srgbClr val="F26B43"/>
          </p15:clr>
        </p15:guide>
        <p15:guide id="13" pos="2479">
          <p15:clr>
            <a:srgbClr val="F26B43"/>
          </p15:clr>
        </p15:guide>
        <p15:guide id="14" pos="2252">
          <p15:clr>
            <a:srgbClr val="F26B43"/>
          </p15:clr>
        </p15:guide>
        <p15:guide id="15" pos="2026">
          <p15:clr>
            <a:srgbClr val="F26B43"/>
          </p15:clr>
        </p15:guide>
        <p15:guide id="16" pos="1572">
          <p15:clr>
            <a:srgbClr val="F26B43"/>
          </p15:clr>
        </p15:guide>
        <p15:guide id="17" pos="1345">
          <p15:clr>
            <a:srgbClr val="F26B43"/>
          </p15:clr>
        </p15:guide>
        <p15:guide id="18" pos="1799">
          <p15:clr>
            <a:srgbClr val="F26B43"/>
          </p15:clr>
        </p15:guide>
        <p15:guide id="19" pos="1118">
          <p15:clr>
            <a:srgbClr val="F26B43"/>
          </p15:clr>
        </p15:guide>
        <p15:guide id="20" pos="892">
          <p15:clr>
            <a:srgbClr val="F26B43"/>
          </p15:clr>
        </p15:guide>
        <p15:guide id="21" pos="665">
          <p15:clr>
            <a:srgbClr val="F26B43"/>
          </p15:clr>
        </p15:guide>
        <p15:guide id="22" pos="438">
          <p15:clr>
            <a:srgbClr val="F26B43"/>
          </p15:clr>
        </p15:guide>
        <p15:guide id="23" pos="211">
          <p15:clr>
            <a:srgbClr val="F26B43"/>
          </p15:clr>
        </p15:guide>
        <p15:guide id="24" pos="4067">
          <p15:clr>
            <a:srgbClr val="F26B43"/>
          </p15:clr>
        </p15:guide>
        <p15:guide id="25" pos="4294">
          <p15:clr>
            <a:srgbClr val="F26B43"/>
          </p15:clr>
        </p15:guide>
        <p15:guide id="26" pos="4520">
          <p15:clr>
            <a:srgbClr val="F26B43"/>
          </p15:clr>
        </p15:guide>
        <p15:guide id="27" pos="4747">
          <p15:clr>
            <a:srgbClr val="F26B43"/>
          </p15:clr>
        </p15:guide>
        <p15:guide id="28" pos="4974">
          <p15:clr>
            <a:srgbClr val="F26B43"/>
          </p15:clr>
        </p15:guide>
        <p15:guide id="29" pos="5201">
          <p15:clr>
            <a:srgbClr val="F26B43"/>
          </p15:clr>
        </p15:guide>
        <p15:guide id="30" pos="5428">
          <p15:clr>
            <a:srgbClr val="F26B43"/>
          </p15:clr>
        </p15:guide>
        <p15:guide id="31" pos="5654">
          <p15:clr>
            <a:srgbClr val="F26B43"/>
          </p15:clr>
        </p15:guide>
        <p15:guide id="32" pos="5881">
          <p15:clr>
            <a:srgbClr val="F26B43"/>
          </p15:clr>
        </p15:guide>
        <p15:guide id="33" pos="6108">
          <p15:clr>
            <a:srgbClr val="F26B43"/>
          </p15:clr>
        </p15:guide>
        <p15:guide id="34" pos="6335">
          <p15:clr>
            <a:srgbClr val="F26B43"/>
          </p15:clr>
        </p15:guide>
        <p15:guide id="35" pos="6562">
          <p15:clr>
            <a:srgbClr val="F26B43"/>
          </p15:clr>
        </p15:guide>
        <p15:guide id="36" pos="6788">
          <p15:clr>
            <a:srgbClr val="F26B43"/>
          </p15:clr>
        </p15:guide>
        <p15:guide id="37" pos="7015">
          <p15:clr>
            <a:srgbClr val="F26B43"/>
          </p15:clr>
        </p15:guide>
        <p15:guide id="38" pos="7242">
          <p15:clr>
            <a:srgbClr val="F26B43"/>
          </p15:clr>
        </p15:guide>
        <p15:guide id="39" pos="7469">
          <p15:clr>
            <a:srgbClr val="F26B43"/>
          </p15:clr>
        </p15:guide>
        <p15:guide id="40" orient="horz" pos="1933">
          <p15:clr>
            <a:srgbClr val="F26B43"/>
          </p15:clr>
        </p15:guide>
        <p15:guide id="41" orient="horz" pos="1706">
          <p15:clr>
            <a:srgbClr val="F26B43"/>
          </p15:clr>
        </p15:guide>
        <p15:guide id="42" orient="horz" pos="1480">
          <p15:clr>
            <a:srgbClr val="F26B43"/>
          </p15:clr>
        </p15:guide>
        <p15:guide id="43" orient="horz" pos="1253">
          <p15:clr>
            <a:srgbClr val="F26B43"/>
          </p15:clr>
        </p15:guide>
        <p15:guide id="44" orient="horz" pos="1026">
          <p15:clr>
            <a:srgbClr val="F26B43"/>
          </p15:clr>
        </p15:guide>
        <p15:guide id="45" orient="horz" pos="799">
          <p15:clr>
            <a:srgbClr val="F26B43"/>
          </p15:clr>
        </p15:guide>
        <p15:guide id="46" orient="horz" pos="572">
          <p15:clr>
            <a:srgbClr val="F26B43"/>
          </p15:clr>
        </p15:guide>
        <p15:guide id="47" orient="horz" pos="346">
          <p15:clr>
            <a:srgbClr val="F26B43"/>
          </p15:clr>
        </p15:guide>
        <p15:guide id="48" orient="horz" pos="119">
          <p15:clr>
            <a:srgbClr val="F26B43"/>
          </p15:clr>
        </p15:guide>
        <p15:guide id="49" orient="horz" pos="2387">
          <p15:clr>
            <a:srgbClr val="F26B43"/>
          </p15:clr>
        </p15:guide>
        <p15:guide id="50" orient="horz" pos="2614">
          <p15:clr>
            <a:srgbClr val="F26B43"/>
          </p15:clr>
        </p15:guide>
        <p15:guide id="51" orient="horz" pos="2840">
          <p15:clr>
            <a:srgbClr val="F26B43"/>
          </p15:clr>
        </p15:guide>
        <p15:guide id="52" orient="horz" pos="3067">
          <p15:clr>
            <a:srgbClr val="F26B43"/>
          </p15:clr>
        </p15:guide>
        <p15:guide id="53" orient="horz" pos="3294">
          <p15:clr>
            <a:srgbClr val="F26B43"/>
          </p15:clr>
        </p15:guide>
        <p15:guide id="54" orient="horz" pos="3521">
          <p15:clr>
            <a:srgbClr val="F26B43"/>
          </p15:clr>
        </p15:guide>
        <p15:guide id="55" orient="horz" pos="3748">
          <p15:clr>
            <a:srgbClr val="F26B43"/>
          </p15:clr>
        </p15:guide>
        <p15:guide id="56" orient="horz" pos="3974">
          <p15:clr>
            <a:srgbClr val="F26B43"/>
          </p15:clr>
        </p15:guide>
        <p15:guide id="57" orient="horz" pos="4201">
          <p15:clr>
            <a:srgbClr val="F26B43"/>
          </p15:clr>
        </p15:guide>
        <p15:guide id="58" pos="7355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5571A4A-96CD-EE4C-B92F-17A6671C7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689" y="154172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</a:t>
            </a:r>
            <a:r>
              <a:rPr lang="es-ES" err="1"/>
              <a:t>patrónz</a:t>
            </a:r>
            <a:endParaRPr lang="es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2491EEF-A675-614A-9540-A1E4F13DE6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7306" y="338971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2696571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1" i="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5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5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5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5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5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7" pos="3840">
          <p15:clr>
            <a:srgbClr val="F26B43"/>
          </p15:clr>
        </p15:guide>
        <p15:guide id="8" pos="3613">
          <p15:clr>
            <a:srgbClr val="F26B43"/>
          </p15:clr>
        </p15:guide>
        <p15:guide id="9" pos="3386">
          <p15:clr>
            <a:srgbClr val="F26B43"/>
          </p15:clr>
        </p15:guide>
        <p15:guide id="10" pos="3160">
          <p15:clr>
            <a:srgbClr val="F26B43"/>
          </p15:clr>
        </p15:guide>
        <p15:guide id="11" pos="2933">
          <p15:clr>
            <a:srgbClr val="F26B43"/>
          </p15:clr>
        </p15:guide>
        <p15:guide id="12" pos="2706">
          <p15:clr>
            <a:srgbClr val="F26B43"/>
          </p15:clr>
        </p15:guide>
        <p15:guide id="13" pos="2479">
          <p15:clr>
            <a:srgbClr val="F26B43"/>
          </p15:clr>
        </p15:guide>
        <p15:guide id="14" pos="2252">
          <p15:clr>
            <a:srgbClr val="F26B43"/>
          </p15:clr>
        </p15:guide>
        <p15:guide id="15" pos="2026">
          <p15:clr>
            <a:srgbClr val="F26B43"/>
          </p15:clr>
        </p15:guide>
        <p15:guide id="16" pos="1572">
          <p15:clr>
            <a:srgbClr val="F26B43"/>
          </p15:clr>
        </p15:guide>
        <p15:guide id="17" pos="1345">
          <p15:clr>
            <a:srgbClr val="F26B43"/>
          </p15:clr>
        </p15:guide>
        <p15:guide id="18" pos="1799">
          <p15:clr>
            <a:srgbClr val="F26B43"/>
          </p15:clr>
        </p15:guide>
        <p15:guide id="19" pos="1118">
          <p15:clr>
            <a:srgbClr val="F26B43"/>
          </p15:clr>
        </p15:guide>
        <p15:guide id="20" pos="892">
          <p15:clr>
            <a:srgbClr val="F26B43"/>
          </p15:clr>
        </p15:guide>
        <p15:guide id="21" pos="665">
          <p15:clr>
            <a:srgbClr val="F26B43"/>
          </p15:clr>
        </p15:guide>
        <p15:guide id="22" pos="438">
          <p15:clr>
            <a:srgbClr val="F26B43"/>
          </p15:clr>
        </p15:guide>
        <p15:guide id="23" pos="211">
          <p15:clr>
            <a:srgbClr val="F26B43"/>
          </p15:clr>
        </p15:guide>
        <p15:guide id="24" pos="4067">
          <p15:clr>
            <a:srgbClr val="F26B43"/>
          </p15:clr>
        </p15:guide>
        <p15:guide id="25" pos="4294">
          <p15:clr>
            <a:srgbClr val="F26B43"/>
          </p15:clr>
        </p15:guide>
        <p15:guide id="26" pos="4520">
          <p15:clr>
            <a:srgbClr val="F26B43"/>
          </p15:clr>
        </p15:guide>
        <p15:guide id="27" pos="4747">
          <p15:clr>
            <a:srgbClr val="F26B43"/>
          </p15:clr>
        </p15:guide>
        <p15:guide id="28" pos="4974">
          <p15:clr>
            <a:srgbClr val="F26B43"/>
          </p15:clr>
        </p15:guide>
        <p15:guide id="29" pos="5201">
          <p15:clr>
            <a:srgbClr val="F26B43"/>
          </p15:clr>
        </p15:guide>
        <p15:guide id="30" pos="5428">
          <p15:clr>
            <a:srgbClr val="F26B43"/>
          </p15:clr>
        </p15:guide>
        <p15:guide id="31" pos="5654">
          <p15:clr>
            <a:srgbClr val="F26B43"/>
          </p15:clr>
        </p15:guide>
        <p15:guide id="32" pos="5881">
          <p15:clr>
            <a:srgbClr val="F26B43"/>
          </p15:clr>
        </p15:guide>
        <p15:guide id="33" pos="6108">
          <p15:clr>
            <a:srgbClr val="F26B43"/>
          </p15:clr>
        </p15:guide>
        <p15:guide id="34" pos="6335">
          <p15:clr>
            <a:srgbClr val="F26B43"/>
          </p15:clr>
        </p15:guide>
        <p15:guide id="35" pos="6562">
          <p15:clr>
            <a:srgbClr val="F26B43"/>
          </p15:clr>
        </p15:guide>
        <p15:guide id="36" pos="6788">
          <p15:clr>
            <a:srgbClr val="F26B43"/>
          </p15:clr>
        </p15:guide>
        <p15:guide id="37" pos="7015">
          <p15:clr>
            <a:srgbClr val="F26B43"/>
          </p15:clr>
        </p15:guide>
        <p15:guide id="38" pos="7242">
          <p15:clr>
            <a:srgbClr val="F26B43"/>
          </p15:clr>
        </p15:guide>
        <p15:guide id="39" pos="7469" userDrawn="1">
          <p15:clr>
            <a:srgbClr val="F26B43"/>
          </p15:clr>
        </p15:guide>
        <p15:guide id="40" orient="horz" pos="1933">
          <p15:clr>
            <a:srgbClr val="F26B43"/>
          </p15:clr>
        </p15:guide>
        <p15:guide id="41" orient="horz" pos="1706">
          <p15:clr>
            <a:srgbClr val="F26B43"/>
          </p15:clr>
        </p15:guide>
        <p15:guide id="42" orient="horz" pos="1480">
          <p15:clr>
            <a:srgbClr val="F26B43"/>
          </p15:clr>
        </p15:guide>
        <p15:guide id="43" orient="horz" pos="1253">
          <p15:clr>
            <a:srgbClr val="F26B43"/>
          </p15:clr>
        </p15:guide>
        <p15:guide id="44" orient="horz" pos="1026">
          <p15:clr>
            <a:srgbClr val="F26B43"/>
          </p15:clr>
        </p15:guide>
        <p15:guide id="45" orient="horz" pos="799">
          <p15:clr>
            <a:srgbClr val="F26B43"/>
          </p15:clr>
        </p15:guide>
        <p15:guide id="46" orient="horz" pos="572">
          <p15:clr>
            <a:srgbClr val="F26B43"/>
          </p15:clr>
        </p15:guide>
        <p15:guide id="47" orient="horz" pos="346">
          <p15:clr>
            <a:srgbClr val="F26B43"/>
          </p15:clr>
        </p15:guide>
        <p15:guide id="48" orient="horz" pos="119">
          <p15:clr>
            <a:srgbClr val="F26B43"/>
          </p15:clr>
        </p15:guide>
        <p15:guide id="49" orient="horz" pos="2387">
          <p15:clr>
            <a:srgbClr val="F26B43"/>
          </p15:clr>
        </p15:guide>
        <p15:guide id="50" orient="horz" pos="2614">
          <p15:clr>
            <a:srgbClr val="F26B43"/>
          </p15:clr>
        </p15:guide>
        <p15:guide id="51" orient="horz" pos="2840">
          <p15:clr>
            <a:srgbClr val="F26B43"/>
          </p15:clr>
        </p15:guide>
        <p15:guide id="52" orient="horz" pos="3067">
          <p15:clr>
            <a:srgbClr val="F26B43"/>
          </p15:clr>
        </p15:guide>
        <p15:guide id="53" orient="horz" pos="3294">
          <p15:clr>
            <a:srgbClr val="F26B43"/>
          </p15:clr>
        </p15:guide>
        <p15:guide id="54" orient="horz" pos="3521">
          <p15:clr>
            <a:srgbClr val="F26B43"/>
          </p15:clr>
        </p15:guide>
        <p15:guide id="55" orient="horz" pos="3748">
          <p15:clr>
            <a:srgbClr val="F26B43"/>
          </p15:clr>
        </p15:guide>
        <p15:guide id="56" orient="horz" pos="3974">
          <p15:clr>
            <a:srgbClr val="F26B43"/>
          </p15:clr>
        </p15:guide>
        <p15:guide id="57" orient="horz" pos="4201">
          <p15:clr>
            <a:srgbClr val="F26B43"/>
          </p15:clr>
        </p15:guide>
        <p15:guide id="58" pos="7355" userDrawn="1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5571A4A-96CD-EE4C-B92F-17A6671C7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689" y="154172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</a:t>
            </a:r>
            <a:r>
              <a:rPr lang="es-ES" err="1"/>
              <a:t>patrónz</a:t>
            </a:r>
            <a:endParaRPr lang="es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2491EEF-A675-614A-9540-A1E4F13DE6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7306" y="338971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1435387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1" i="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5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5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5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5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5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7" pos="3840">
          <p15:clr>
            <a:srgbClr val="F26B43"/>
          </p15:clr>
        </p15:guide>
        <p15:guide id="8" pos="3613">
          <p15:clr>
            <a:srgbClr val="F26B43"/>
          </p15:clr>
        </p15:guide>
        <p15:guide id="9" pos="3386">
          <p15:clr>
            <a:srgbClr val="F26B43"/>
          </p15:clr>
        </p15:guide>
        <p15:guide id="10" pos="3160">
          <p15:clr>
            <a:srgbClr val="F26B43"/>
          </p15:clr>
        </p15:guide>
        <p15:guide id="11" pos="2933">
          <p15:clr>
            <a:srgbClr val="F26B43"/>
          </p15:clr>
        </p15:guide>
        <p15:guide id="12" pos="2706">
          <p15:clr>
            <a:srgbClr val="F26B43"/>
          </p15:clr>
        </p15:guide>
        <p15:guide id="13" pos="2479">
          <p15:clr>
            <a:srgbClr val="F26B43"/>
          </p15:clr>
        </p15:guide>
        <p15:guide id="14" pos="2252">
          <p15:clr>
            <a:srgbClr val="F26B43"/>
          </p15:clr>
        </p15:guide>
        <p15:guide id="15" pos="2026">
          <p15:clr>
            <a:srgbClr val="F26B43"/>
          </p15:clr>
        </p15:guide>
        <p15:guide id="16" pos="1572">
          <p15:clr>
            <a:srgbClr val="F26B43"/>
          </p15:clr>
        </p15:guide>
        <p15:guide id="17" pos="1345">
          <p15:clr>
            <a:srgbClr val="F26B43"/>
          </p15:clr>
        </p15:guide>
        <p15:guide id="18" pos="1799">
          <p15:clr>
            <a:srgbClr val="F26B43"/>
          </p15:clr>
        </p15:guide>
        <p15:guide id="19" pos="1118">
          <p15:clr>
            <a:srgbClr val="F26B43"/>
          </p15:clr>
        </p15:guide>
        <p15:guide id="20" pos="892">
          <p15:clr>
            <a:srgbClr val="F26B43"/>
          </p15:clr>
        </p15:guide>
        <p15:guide id="21" pos="665">
          <p15:clr>
            <a:srgbClr val="F26B43"/>
          </p15:clr>
        </p15:guide>
        <p15:guide id="22" pos="438">
          <p15:clr>
            <a:srgbClr val="F26B43"/>
          </p15:clr>
        </p15:guide>
        <p15:guide id="23" pos="211">
          <p15:clr>
            <a:srgbClr val="F26B43"/>
          </p15:clr>
        </p15:guide>
        <p15:guide id="24" pos="4067">
          <p15:clr>
            <a:srgbClr val="F26B43"/>
          </p15:clr>
        </p15:guide>
        <p15:guide id="25" pos="4294">
          <p15:clr>
            <a:srgbClr val="F26B43"/>
          </p15:clr>
        </p15:guide>
        <p15:guide id="26" pos="4520">
          <p15:clr>
            <a:srgbClr val="F26B43"/>
          </p15:clr>
        </p15:guide>
        <p15:guide id="27" pos="4747">
          <p15:clr>
            <a:srgbClr val="F26B43"/>
          </p15:clr>
        </p15:guide>
        <p15:guide id="28" pos="4974">
          <p15:clr>
            <a:srgbClr val="F26B43"/>
          </p15:clr>
        </p15:guide>
        <p15:guide id="29" pos="5201">
          <p15:clr>
            <a:srgbClr val="F26B43"/>
          </p15:clr>
        </p15:guide>
        <p15:guide id="30" pos="5428">
          <p15:clr>
            <a:srgbClr val="F26B43"/>
          </p15:clr>
        </p15:guide>
        <p15:guide id="31" pos="5654">
          <p15:clr>
            <a:srgbClr val="F26B43"/>
          </p15:clr>
        </p15:guide>
        <p15:guide id="32" pos="5881">
          <p15:clr>
            <a:srgbClr val="F26B43"/>
          </p15:clr>
        </p15:guide>
        <p15:guide id="33" pos="6108">
          <p15:clr>
            <a:srgbClr val="F26B43"/>
          </p15:clr>
        </p15:guide>
        <p15:guide id="34" pos="6335">
          <p15:clr>
            <a:srgbClr val="F26B43"/>
          </p15:clr>
        </p15:guide>
        <p15:guide id="35" pos="6562">
          <p15:clr>
            <a:srgbClr val="F26B43"/>
          </p15:clr>
        </p15:guide>
        <p15:guide id="36" pos="6788">
          <p15:clr>
            <a:srgbClr val="F26B43"/>
          </p15:clr>
        </p15:guide>
        <p15:guide id="37" pos="7015">
          <p15:clr>
            <a:srgbClr val="F26B43"/>
          </p15:clr>
        </p15:guide>
        <p15:guide id="38" pos="7242">
          <p15:clr>
            <a:srgbClr val="F26B43"/>
          </p15:clr>
        </p15:guide>
        <p15:guide id="39" pos="7469">
          <p15:clr>
            <a:srgbClr val="F26B43"/>
          </p15:clr>
        </p15:guide>
        <p15:guide id="40" orient="horz" pos="1933">
          <p15:clr>
            <a:srgbClr val="F26B43"/>
          </p15:clr>
        </p15:guide>
        <p15:guide id="41" orient="horz" pos="1706">
          <p15:clr>
            <a:srgbClr val="F26B43"/>
          </p15:clr>
        </p15:guide>
        <p15:guide id="42" orient="horz" pos="1480">
          <p15:clr>
            <a:srgbClr val="F26B43"/>
          </p15:clr>
        </p15:guide>
        <p15:guide id="43" orient="horz" pos="1253">
          <p15:clr>
            <a:srgbClr val="F26B43"/>
          </p15:clr>
        </p15:guide>
        <p15:guide id="44" orient="horz" pos="1026">
          <p15:clr>
            <a:srgbClr val="F26B43"/>
          </p15:clr>
        </p15:guide>
        <p15:guide id="45" orient="horz" pos="799">
          <p15:clr>
            <a:srgbClr val="F26B43"/>
          </p15:clr>
        </p15:guide>
        <p15:guide id="46" orient="horz" pos="572">
          <p15:clr>
            <a:srgbClr val="F26B43"/>
          </p15:clr>
        </p15:guide>
        <p15:guide id="47" orient="horz" pos="346">
          <p15:clr>
            <a:srgbClr val="F26B43"/>
          </p15:clr>
        </p15:guide>
        <p15:guide id="48" orient="horz" pos="119">
          <p15:clr>
            <a:srgbClr val="F26B43"/>
          </p15:clr>
        </p15:guide>
        <p15:guide id="49" orient="horz" pos="2387">
          <p15:clr>
            <a:srgbClr val="F26B43"/>
          </p15:clr>
        </p15:guide>
        <p15:guide id="50" orient="horz" pos="2614">
          <p15:clr>
            <a:srgbClr val="F26B43"/>
          </p15:clr>
        </p15:guide>
        <p15:guide id="51" orient="horz" pos="2840">
          <p15:clr>
            <a:srgbClr val="F26B43"/>
          </p15:clr>
        </p15:guide>
        <p15:guide id="52" orient="horz" pos="3067">
          <p15:clr>
            <a:srgbClr val="F26B43"/>
          </p15:clr>
        </p15:guide>
        <p15:guide id="53" orient="horz" pos="3294">
          <p15:clr>
            <a:srgbClr val="F26B43"/>
          </p15:clr>
        </p15:guide>
        <p15:guide id="54" orient="horz" pos="3521">
          <p15:clr>
            <a:srgbClr val="F26B43"/>
          </p15:clr>
        </p15:guide>
        <p15:guide id="55" orient="horz" pos="3748">
          <p15:clr>
            <a:srgbClr val="F26B43"/>
          </p15:clr>
        </p15:guide>
        <p15:guide id="56" orient="horz" pos="3974">
          <p15:clr>
            <a:srgbClr val="F26B43"/>
          </p15:clr>
        </p15:guide>
        <p15:guide id="57" orient="horz" pos="4201">
          <p15:clr>
            <a:srgbClr val="F26B43"/>
          </p15:clr>
        </p15:guide>
        <p15:guide id="58" pos="735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3AC46F8-9F34-AE4E-B005-88966704F51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33224"/>
            <a:ext cx="12192000" cy="6858000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8D7E4AA-6B23-0343-ACB5-39CDD8AA8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996" y="2766219"/>
            <a:ext cx="6613037" cy="2096451"/>
          </a:xfrm>
        </p:spPr>
        <p:txBody>
          <a:bodyPr/>
          <a:lstStyle/>
          <a:p>
            <a:r>
              <a:rPr lang="es-ES" sz="4800" dirty="0" err="1">
                <a:solidFill>
                  <a:schemeClr val="bg2"/>
                </a:solidFill>
                <a:latin typeface="Telefonica Sans" panose="02000003020000060003" pitchFamily="2" charset="0"/>
              </a:rPr>
              <a:t>Proposed</a:t>
            </a:r>
            <a:r>
              <a:rPr lang="es-ES" sz="4800" dirty="0">
                <a:solidFill>
                  <a:schemeClr val="bg2"/>
                </a:solidFill>
                <a:latin typeface="Telefonica Sans" panose="02000003020000060003" pitchFamily="2" charset="0"/>
              </a:rPr>
              <a:t> use case: </a:t>
            </a:r>
            <a:r>
              <a:rPr lang="es-ES" sz="4800" dirty="0" err="1">
                <a:solidFill>
                  <a:schemeClr val="bg2"/>
                </a:solidFill>
                <a:latin typeface="Telefonica Sans" panose="02000003020000060003" pitchFamily="2" charset="0"/>
              </a:rPr>
              <a:t>Device</a:t>
            </a:r>
            <a:r>
              <a:rPr lang="es-ES" sz="4800" dirty="0">
                <a:solidFill>
                  <a:schemeClr val="bg2"/>
                </a:solidFill>
                <a:latin typeface="Telefonica Sans" panose="02000003020000060003" pitchFamily="2" charset="0"/>
              </a:rPr>
              <a:t> </a:t>
            </a:r>
            <a:r>
              <a:rPr lang="es-ES" sz="4800" dirty="0" err="1">
                <a:solidFill>
                  <a:schemeClr val="bg2"/>
                </a:solidFill>
                <a:latin typeface="Telefonica Sans" panose="02000003020000060003" pitchFamily="2" charset="0"/>
              </a:rPr>
              <a:t>Map</a:t>
            </a:r>
            <a:r>
              <a:rPr lang="es-ES" sz="4800" dirty="0">
                <a:solidFill>
                  <a:schemeClr val="bg2"/>
                </a:solidFill>
                <a:latin typeface="Telefonica Sans" panose="02000003020000060003" pitchFamily="2" charset="0"/>
              </a:rPr>
              <a:t> &amp; </a:t>
            </a:r>
            <a:r>
              <a:rPr lang="es-ES" sz="4800" dirty="0" err="1">
                <a:solidFill>
                  <a:schemeClr val="bg2"/>
                </a:solidFill>
                <a:latin typeface="Telefonica Sans" panose="02000003020000060003" pitchFamily="2" charset="0"/>
              </a:rPr>
              <a:t>Prioritization</a:t>
            </a:r>
            <a:endParaRPr lang="es-ES" sz="4800" dirty="0">
              <a:solidFill>
                <a:schemeClr val="bg2"/>
              </a:solidFill>
              <a:latin typeface="Telefonica Sans" panose="0200000302000006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3369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61F6F5F4-1A18-133B-6819-0C25EE2552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EBEDA2-51E6-554C-A63C-E820F6D0080D}" type="slidenum">
              <a:rPr lang="es-ES" smtClean="0"/>
              <a:pPr/>
              <a:t>2</a:t>
            </a:fld>
            <a:endParaRPr lang="es-ES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B73436D5-2885-C380-E228-0F6F1F45E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starting point: Device prioritization API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163A3FF-5373-A0F1-0F2B-ED7B1801B22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13358" y="1745320"/>
            <a:ext cx="9643455" cy="603600"/>
          </a:xfrm>
        </p:spPr>
        <p:txBody>
          <a:bodyPr/>
          <a:lstStyle/>
          <a:p>
            <a:r>
              <a:rPr lang="en-GB" dirty="0"/>
              <a:t>Device prioritization: </a:t>
            </a:r>
            <a:r>
              <a:rPr lang="en-US" dirty="0"/>
              <a:t>Updates the device prioritization status in Home </a:t>
            </a:r>
            <a:r>
              <a:rPr lang="en-US"/>
              <a:t>network scenario</a:t>
            </a:r>
            <a:endParaRPr lang="en-GB" dirty="0"/>
          </a:p>
        </p:txBody>
      </p:sp>
      <p:graphicFrame>
        <p:nvGraphicFramePr>
          <p:cNvPr id="12" name="Diagrama 11">
            <a:extLst>
              <a:ext uri="{FF2B5EF4-FFF2-40B4-BE49-F238E27FC236}">
                <a16:creationId xmlns:a16="http://schemas.microsoft.com/office/drawing/2014/main" id="{15E7050D-995A-424A-14AF-1B4D4BFCA7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42784831"/>
              </p:ext>
            </p:extLst>
          </p:nvPr>
        </p:nvGraphicFramePr>
        <p:xfrm>
          <a:off x="1119927" y="2348920"/>
          <a:ext cx="9809271" cy="36933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57250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61F6F5F4-1A18-133B-6819-0C25EE2552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EBEDA2-51E6-554C-A63C-E820F6D0080D}" type="slidenum">
              <a:rPr lang="es-ES" smtClean="0"/>
              <a:pPr/>
              <a:t>3</a:t>
            </a:fld>
            <a:endParaRPr lang="es-ES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B73436D5-2885-C380-E228-0F6F1F45E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Device prioritization API – Why it’s important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163A3FF-5373-A0F1-0F2B-ED7B1801B22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13358" y="1745320"/>
            <a:ext cx="11129376" cy="432354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Network performance impacts on digital services </a:t>
            </a:r>
            <a:r>
              <a:rPr lang="en-US" b="0" dirty="0" err="1"/>
              <a:t>QoE</a:t>
            </a:r>
            <a:r>
              <a:rPr lang="en-US" b="0" dirty="0"/>
              <a:t> (Quality of Experience)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While at home, several devices are demanding resources, with different expectations/needs: </a:t>
            </a:r>
            <a:r>
              <a:rPr lang="en-US" b="0" dirty="0" err="1"/>
              <a:t>VideoComms</a:t>
            </a:r>
            <a:r>
              <a:rPr lang="en-US" b="0" dirty="0"/>
              <a:t>, Cloud Gaming, VR.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Sample</a:t>
            </a:r>
            <a:r>
              <a:rPr lang="es-ES" dirty="0"/>
              <a:t> use case: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User </a:t>
            </a:r>
            <a:r>
              <a:rPr lang="es-ES" dirty="0" err="1"/>
              <a:t>with</a:t>
            </a:r>
            <a:r>
              <a:rPr lang="es-ES" dirty="0"/>
              <a:t> a VR </a:t>
            </a:r>
            <a:r>
              <a:rPr lang="es-ES" dirty="0" err="1"/>
              <a:t>Device</a:t>
            </a:r>
            <a:r>
              <a:rPr lang="es-ES" dirty="0"/>
              <a:t> uses </a:t>
            </a:r>
            <a:r>
              <a:rPr lang="es-ES" dirty="0" err="1"/>
              <a:t>an</a:t>
            </a:r>
            <a:r>
              <a:rPr lang="es-ES" dirty="0"/>
              <a:t> App </a:t>
            </a:r>
            <a:r>
              <a:rPr lang="es-ES" dirty="0" err="1"/>
              <a:t>offered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Capability</a:t>
            </a:r>
            <a:r>
              <a:rPr lang="es-ES" dirty="0"/>
              <a:t> </a:t>
            </a:r>
            <a:r>
              <a:rPr lang="es-ES" dirty="0" err="1"/>
              <a:t>Consumer</a:t>
            </a:r>
            <a:r>
              <a:rPr lang="es-ES" dirty="0"/>
              <a:t> (App </a:t>
            </a:r>
            <a:r>
              <a:rPr lang="es-ES" dirty="0" err="1"/>
              <a:t>Provider</a:t>
            </a:r>
            <a:r>
              <a:rPr lang="es-ES" dirty="0"/>
              <a:t>)…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… </a:t>
            </a:r>
            <a:r>
              <a:rPr lang="es-ES" dirty="0" err="1"/>
              <a:t>while</a:t>
            </a:r>
            <a:r>
              <a:rPr lang="es-ES" dirty="0"/>
              <a:t> in </a:t>
            </a:r>
            <a:r>
              <a:rPr lang="es-ES" dirty="0" err="1"/>
              <a:t>the</a:t>
            </a:r>
            <a:r>
              <a:rPr lang="es-ES" dirty="0"/>
              <a:t> User Home </a:t>
            </a:r>
            <a:r>
              <a:rPr lang="es-ES" dirty="0">
                <a:sym typeface="Wingdings" pitchFamily="2" charset="2"/>
              </a:rPr>
              <a:t></a:t>
            </a:r>
            <a:r>
              <a:rPr lang="es-ES" dirty="0"/>
              <a:t> </a:t>
            </a:r>
            <a:r>
              <a:rPr lang="es-ES" dirty="0" err="1"/>
              <a:t>other</a:t>
            </a:r>
            <a:r>
              <a:rPr lang="es-ES" dirty="0"/>
              <a:t> </a:t>
            </a:r>
            <a:r>
              <a:rPr lang="es-ES" dirty="0" err="1"/>
              <a:t>devices</a:t>
            </a:r>
            <a:r>
              <a:rPr lang="es-ES" dirty="0"/>
              <a:t> are </a:t>
            </a:r>
            <a:r>
              <a:rPr lang="es-ES" dirty="0" err="1"/>
              <a:t>connected</a:t>
            </a:r>
            <a:r>
              <a:rPr lang="es-ES" dirty="0"/>
              <a:t> </a:t>
            </a:r>
            <a:r>
              <a:rPr lang="es-ES" dirty="0" err="1"/>
              <a:t>simultaneously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Home Network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 err="1"/>
              <a:t>the</a:t>
            </a:r>
            <a:r>
              <a:rPr lang="es-ES" dirty="0"/>
              <a:t> App </a:t>
            </a:r>
            <a:r>
              <a:rPr lang="es-ES" dirty="0" err="1"/>
              <a:t>needs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VR </a:t>
            </a:r>
            <a:r>
              <a:rPr lang="es-ES" dirty="0" err="1"/>
              <a:t>Device</a:t>
            </a:r>
            <a:r>
              <a:rPr lang="es-ES" dirty="0"/>
              <a:t> </a:t>
            </a:r>
            <a:r>
              <a:rPr lang="es-ES" dirty="0" err="1"/>
              <a:t>traffic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be </a:t>
            </a:r>
            <a:r>
              <a:rPr lang="es-ES" dirty="0" err="1"/>
              <a:t>prioritized</a:t>
            </a:r>
            <a:r>
              <a:rPr lang="es-ES" dirty="0"/>
              <a:t> </a:t>
            </a:r>
            <a:r>
              <a:rPr lang="es-ES" dirty="0" err="1"/>
              <a:t>over</a:t>
            </a:r>
            <a:r>
              <a:rPr lang="es-ES" dirty="0"/>
              <a:t> </a:t>
            </a:r>
            <a:r>
              <a:rPr lang="es-ES" dirty="0" err="1"/>
              <a:t>other</a:t>
            </a:r>
            <a:r>
              <a:rPr lang="es-ES" dirty="0"/>
              <a:t> </a:t>
            </a:r>
            <a:r>
              <a:rPr lang="es-ES" dirty="0" err="1"/>
              <a:t>devices</a:t>
            </a:r>
            <a:r>
              <a:rPr lang="es-ES" dirty="0"/>
              <a:t> </a:t>
            </a:r>
            <a:r>
              <a:rPr lang="es-ES" dirty="0" err="1"/>
              <a:t>traffic</a:t>
            </a:r>
            <a:r>
              <a:rPr lang="es-ES" dirty="0"/>
              <a:t> in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same</a:t>
            </a:r>
            <a:r>
              <a:rPr lang="es-ES" dirty="0"/>
              <a:t> </a:t>
            </a:r>
            <a:r>
              <a:rPr lang="es-ES" dirty="0" err="1"/>
              <a:t>network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6455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Tabla&#10;&#10;Descripción generada automáticamente">
            <a:extLst>
              <a:ext uri="{FF2B5EF4-FFF2-40B4-BE49-F238E27FC236}">
                <a16:creationId xmlns:a16="http://schemas.microsoft.com/office/drawing/2014/main" id="{58E81848-4088-5917-20B8-EA93C5B8FB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5309" y="297216"/>
            <a:ext cx="7775115" cy="6425113"/>
          </a:xfrm>
          <a:prstGeom prst="rect">
            <a:avLst/>
          </a:prstGeom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D776E43A-FC3F-3644-9DED-2AD48A2823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077341" y="6357204"/>
            <a:ext cx="2743200" cy="365125"/>
          </a:xfrm>
        </p:spPr>
        <p:txBody>
          <a:bodyPr/>
          <a:lstStyle/>
          <a:p>
            <a:fld id="{E7EBEDA2-51E6-554C-A63C-E820F6D0080D}" type="slidenum">
              <a:rPr lang="es-ES" smtClean="0"/>
              <a:pPr/>
              <a:t>4</a:t>
            </a:fld>
            <a:endParaRPr lang="es-E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FB2F9BFA-3906-654F-9320-2477DAFE5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071" y="493684"/>
            <a:ext cx="11259303" cy="800944"/>
          </a:xfrm>
        </p:spPr>
        <p:txBody>
          <a:bodyPr/>
          <a:lstStyle/>
          <a:p>
            <a:r>
              <a:rPr lang="es-ES" dirty="0"/>
              <a:t>API </a:t>
            </a:r>
            <a:r>
              <a:rPr lang="es-ES" dirty="0" err="1"/>
              <a:t>Specification</a:t>
            </a:r>
            <a:r>
              <a:rPr lang="es-ES" dirty="0"/>
              <a:t>: </a:t>
            </a:r>
            <a:br>
              <a:rPr lang="es-ES" dirty="0"/>
            </a:br>
            <a:r>
              <a:rPr lang="es-ES" dirty="0" err="1"/>
              <a:t>Device</a:t>
            </a:r>
            <a:r>
              <a:rPr lang="es-ES" dirty="0"/>
              <a:t> </a:t>
            </a:r>
            <a:r>
              <a:rPr lang="es-ES" dirty="0" err="1"/>
              <a:t>Map</a:t>
            </a:r>
            <a:endParaRPr lang="es-ES" dirty="0"/>
          </a:p>
        </p:txBody>
      </p:sp>
      <p:sp>
        <p:nvSpPr>
          <p:cNvPr id="8" name="AutoShape 4" descr="What to Expect When You're Expecting book read by Joey Tribbiani (Matt  LeBlanc) in Friends (S08E09) | Spotern">
            <a:extLst>
              <a:ext uri="{FF2B5EF4-FFF2-40B4-BE49-F238E27FC236}">
                <a16:creationId xmlns:a16="http://schemas.microsoft.com/office/drawing/2014/main" id="{CACE685A-9F4F-B240-B8F0-0D0837EF37D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68444" y="561270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" name="Marcador de texto 3">
            <a:extLst>
              <a:ext uri="{FF2B5EF4-FFF2-40B4-BE49-F238E27FC236}">
                <a16:creationId xmlns:a16="http://schemas.microsoft.com/office/drawing/2014/main" id="{E674E667-8CFB-8C4C-A8C1-7E267461181F}"/>
              </a:ext>
            </a:extLst>
          </p:cNvPr>
          <p:cNvSpPr txBox="1">
            <a:spLocks/>
          </p:cNvSpPr>
          <p:nvPr/>
        </p:nvSpPr>
        <p:spPr>
          <a:xfrm>
            <a:off x="413359" y="1745320"/>
            <a:ext cx="11262704" cy="603600"/>
          </a:xfrm>
          <a:prstGeom prst="rect">
            <a:avLst/>
          </a:prstGeom>
        </p:spPr>
        <p:txBody>
          <a:bodyPr vert="horz" lIns="91440" tIns="45720" rIns="91440" bIns="45720" numCol="1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7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6234DA1C-C3E8-70C8-C4F1-63362718B8B0}"/>
              </a:ext>
            </a:extLst>
          </p:cNvPr>
          <p:cNvSpPr txBox="1">
            <a:spLocks/>
          </p:cNvSpPr>
          <p:nvPr/>
        </p:nvSpPr>
        <p:spPr>
          <a:xfrm>
            <a:off x="91576" y="1346259"/>
            <a:ext cx="4286271" cy="36734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5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/>
              <a:buChar char="•"/>
            </a:pPr>
            <a:r>
              <a:rPr lang="es-ES" sz="3200" b="0" dirty="0" err="1">
                <a:cs typeface="Arial"/>
              </a:rPr>
              <a:t>Map</a:t>
            </a:r>
            <a:r>
              <a:rPr lang="es-ES" sz="3200" b="0" dirty="0">
                <a:cs typeface="Arial"/>
              </a:rPr>
              <a:t>: </a:t>
            </a:r>
            <a:r>
              <a:rPr lang="es-ES" sz="3200" b="0" dirty="0" err="1">
                <a:cs typeface="Arial"/>
              </a:rPr>
              <a:t>devices</a:t>
            </a:r>
            <a:r>
              <a:rPr lang="es-ES" sz="3200" b="0" dirty="0">
                <a:cs typeface="Arial"/>
              </a:rPr>
              <a:t> </a:t>
            </a:r>
            <a:r>
              <a:rPr lang="es-ES" sz="3200" b="0" dirty="0" err="1">
                <a:cs typeface="Arial"/>
              </a:rPr>
              <a:t>connected</a:t>
            </a:r>
            <a:r>
              <a:rPr lang="es-ES" sz="3200" b="0" dirty="0">
                <a:cs typeface="Arial"/>
              </a:rPr>
              <a:t> </a:t>
            </a:r>
            <a:r>
              <a:rPr lang="es-ES" sz="3200" b="0" dirty="0" err="1">
                <a:cs typeface="Arial"/>
              </a:rPr>
              <a:t>to</a:t>
            </a:r>
            <a:r>
              <a:rPr lang="es-ES" sz="3200" b="0" dirty="0">
                <a:cs typeface="Arial"/>
              </a:rPr>
              <a:t> home </a:t>
            </a:r>
            <a:r>
              <a:rPr lang="es-ES" sz="3200" b="0" dirty="0" err="1">
                <a:cs typeface="Arial"/>
              </a:rPr>
              <a:t>network</a:t>
            </a:r>
            <a:endParaRPr lang="es-ES" sz="3200" b="0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s-ES" sz="3200" b="0" dirty="0" err="1">
                <a:cs typeface="Arial"/>
              </a:rPr>
              <a:t>Basics</a:t>
            </a:r>
            <a:endParaRPr lang="es-ES" sz="3200" b="0" dirty="0">
              <a:cs typeface="Arial"/>
            </a:endParaRPr>
          </a:p>
          <a:p>
            <a:pPr marL="742950" lvl="1" indent="-285750">
              <a:buFont typeface="Arial"/>
              <a:buChar char="•"/>
            </a:pPr>
            <a:r>
              <a:rPr lang="es-ES" sz="3200" i="1" dirty="0" err="1">
                <a:cs typeface="Arial"/>
              </a:rPr>
              <a:t>user_id</a:t>
            </a:r>
            <a:r>
              <a:rPr lang="es-ES" sz="3200" i="1" dirty="0">
                <a:cs typeface="Arial"/>
              </a:rPr>
              <a:t> </a:t>
            </a:r>
            <a:r>
              <a:rPr lang="es-ES" sz="3200" dirty="0">
                <a:cs typeface="Arial"/>
              </a:rPr>
              <a:t>&amp; </a:t>
            </a:r>
            <a:r>
              <a:rPr lang="es-ES" sz="3200" i="1" dirty="0" err="1">
                <a:cs typeface="Arial"/>
              </a:rPr>
              <a:t>identifier</a:t>
            </a:r>
            <a:r>
              <a:rPr lang="es-ES" sz="3200" dirty="0">
                <a:cs typeface="Arial"/>
              </a:rPr>
              <a:t> </a:t>
            </a:r>
            <a:r>
              <a:rPr lang="es-ES" sz="3200" dirty="0" err="1">
                <a:cs typeface="Arial"/>
              </a:rPr>
              <a:t>to</a:t>
            </a:r>
            <a:r>
              <a:rPr lang="es-ES" sz="3200" dirty="0">
                <a:cs typeface="Arial"/>
              </a:rPr>
              <a:t> </a:t>
            </a:r>
            <a:r>
              <a:rPr lang="es-ES" sz="3200" dirty="0" err="1">
                <a:cs typeface="Arial"/>
              </a:rPr>
              <a:t>identify</a:t>
            </a:r>
            <a:r>
              <a:rPr lang="es-ES" sz="3200" dirty="0">
                <a:cs typeface="Arial"/>
              </a:rPr>
              <a:t> </a:t>
            </a:r>
            <a:r>
              <a:rPr lang="es-ES" sz="3200" dirty="0" err="1">
                <a:cs typeface="Arial"/>
              </a:rPr>
              <a:t>the</a:t>
            </a:r>
            <a:r>
              <a:rPr lang="es-ES" sz="3200" dirty="0">
                <a:cs typeface="Arial"/>
              </a:rPr>
              <a:t> home </a:t>
            </a:r>
            <a:r>
              <a:rPr lang="es-ES" sz="3200" dirty="0" err="1">
                <a:cs typeface="Arial"/>
              </a:rPr>
              <a:t>router</a:t>
            </a:r>
            <a:endParaRPr lang="es-ES" sz="3200" dirty="0">
              <a:cs typeface="Arial"/>
            </a:endParaRPr>
          </a:p>
          <a:p>
            <a:pPr marL="742950" lvl="1" indent="-285750">
              <a:buFont typeface="Arial"/>
              <a:buChar char="•"/>
            </a:pPr>
            <a:r>
              <a:rPr lang="es-ES" sz="3200" dirty="0" err="1">
                <a:cs typeface="Arial"/>
              </a:rPr>
              <a:t>devices</a:t>
            </a:r>
            <a:r>
              <a:rPr lang="es-ES" sz="3200" dirty="0">
                <a:cs typeface="Arial"/>
              </a:rPr>
              <a:t> </a:t>
            </a:r>
            <a:r>
              <a:rPr lang="es-ES" sz="3200" dirty="0" err="1">
                <a:cs typeface="Arial"/>
              </a:rPr>
              <a:t>collection</a:t>
            </a:r>
            <a:r>
              <a:rPr lang="es-ES" sz="3200" dirty="0">
                <a:cs typeface="Arial"/>
              </a:rPr>
              <a:t> </a:t>
            </a:r>
            <a:r>
              <a:rPr lang="es-ES" sz="3200" dirty="0" err="1">
                <a:cs typeface="Arial"/>
              </a:rPr>
              <a:t>to</a:t>
            </a:r>
            <a:r>
              <a:rPr lang="es-ES" sz="3200" dirty="0">
                <a:cs typeface="Arial"/>
              </a:rPr>
              <a:t> </a:t>
            </a:r>
            <a:r>
              <a:rPr lang="es-ES" sz="3200" dirty="0" err="1">
                <a:cs typeface="Arial"/>
              </a:rPr>
              <a:t>fetch</a:t>
            </a:r>
            <a:r>
              <a:rPr lang="es-ES" sz="3200" dirty="0">
                <a:cs typeface="Arial"/>
              </a:rPr>
              <a:t> </a:t>
            </a:r>
            <a:r>
              <a:rPr lang="es-ES" sz="3200" dirty="0" err="1">
                <a:cs typeface="Arial"/>
              </a:rPr>
              <a:t>devices</a:t>
            </a:r>
            <a:r>
              <a:rPr lang="es-ES" sz="3200" dirty="0">
                <a:cs typeface="Arial"/>
              </a:rPr>
              <a:t> </a:t>
            </a:r>
            <a:r>
              <a:rPr lang="es-ES" sz="3200" dirty="0" err="1">
                <a:cs typeface="Arial"/>
              </a:rPr>
              <a:t>map</a:t>
            </a:r>
            <a:endParaRPr lang="es-ES" sz="3200" dirty="0">
              <a:cs typeface="Arial"/>
            </a:endParaRPr>
          </a:p>
          <a:p>
            <a:pPr marL="742950" lvl="1" indent="-285750">
              <a:buFont typeface="Arial"/>
              <a:buChar char="•"/>
            </a:pPr>
            <a:r>
              <a:rPr lang="es-ES" sz="3200" dirty="0" err="1">
                <a:cs typeface="Arial"/>
              </a:rPr>
              <a:t>Request</a:t>
            </a:r>
            <a:r>
              <a:rPr lang="es-ES" sz="3200" dirty="0">
                <a:cs typeface="Arial"/>
              </a:rPr>
              <a:t> </a:t>
            </a:r>
            <a:r>
              <a:rPr lang="es-ES" sz="3200" dirty="0" err="1">
                <a:cs typeface="Arial"/>
              </a:rPr>
              <a:t>prioritization</a:t>
            </a:r>
            <a:r>
              <a:rPr lang="es-ES" sz="3200" dirty="0">
                <a:cs typeface="Arial"/>
              </a:rPr>
              <a:t> </a:t>
            </a:r>
            <a:r>
              <a:rPr lang="es-ES" sz="3200" dirty="0" err="1">
                <a:cs typeface="Arial"/>
              </a:rPr>
              <a:t>of</a:t>
            </a:r>
            <a:r>
              <a:rPr lang="es-ES" sz="3200" dirty="0">
                <a:cs typeface="Arial"/>
              </a:rPr>
              <a:t> </a:t>
            </a:r>
            <a:r>
              <a:rPr lang="es-ES" sz="3200" dirty="0" err="1">
                <a:cs typeface="Arial"/>
              </a:rPr>
              <a:t>the</a:t>
            </a:r>
            <a:r>
              <a:rPr lang="es-ES" sz="3200" dirty="0">
                <a:cs typeface="Arial"/>
              </a:rPr>
              <a:t> </a:t>
            </a:r>
            <a:r>
              <a:rPr lang="es-ES" sz="3200" dirty="0" err="1">
                <a:cs typeface="Arial"/>
              </a:rPr>
              <a:t>device</a:t>
            </a:r>
            <a:r>
              <a:rPr lang="es-ES" sz="3200" dirty="0">
                <a:cs typeface="Arial"/>
              </a:rPr>
              <a:t> </a:t>
            </a:r>
            <a:r>
              <a:rPr lang="es-ES" sz="3200" dirty="0" err="1">
                <a:cs typeface="Arial"/>
              </a:rPr>
              <a:t>indicating</a:t>
            </a:r>
            <a:r>
              <a:rPr lang="es-ES" sz="3200" dirty="0">
                <a:cs typeface="Arial"/>
              </a:rPr>
              <a:t> </a:t>
            </a:r>
            <a:r>
              <a:rPr lang="es-ES" sz="3200" dirty="0" err="1">
                <a:cs typeface="Arial"/>
              </a:rPr>
              <a:t>dscp</a:t>
            </a:r>
            <a:endParaRPr lang="es-ES" sz="3200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s-ES" sz="3200" b="0" dirty="0">
                <a:cs typeface="Arial"/>
              </a:rPr>
              <a:t>API </a:t>
            </a:r>
            <a:r>
              <a:rPr lang="es-ES" sz="3200" b="0" dirty="0" err="1">
                <a:cs typeface="Arial"/>
              </a:rPr>
              <a:t>proposed</a:t>
            </a:r>
            <a:r>
              <a:rPr lang="es-ES" sz="3200" b="0" dirty="0">
                <a:cs typeface="Arial"/>
              </a:rPr>
              <a:t> as base </a:t>
            </a:r>
            <a:r>
              <a:rPr lang="es-ES" sz="3200" b="0" dirty="0" err="1">
                <a:cs typeface="Arial"/>
              </a:rPr>
              <a:t>for</a:t>
            </a:r>
            <a:r>
              <a:rPr lang="es-ES" sz="3200" b="0" dirty="0">
                <a:cs typeface="Arial"/>
              </a:rPr>
              <a:t> </a:t>
            </a:r>
            <a:r>
              <a:rPr lang="es-ES" sz="3200" b="0" dirty="0" err="1">
                <a:cs typeface="Arial"/>
              </a:rPr>
              <a:t>standardization</a:t>
            </a:r>
            <a:endParaRPr lang="es-ES" sz="3200" b="0" dirty="0">
              <a:cs typeface="Arial"/>
            </a:endParaRPr>
          </a:p>
          <a:p>
            <a:pPr marL="742950" lvl="1" indent="-285750">
              <a:buFont typeface="Arial"/>
              <a:buChar char="•"/>
            </a:pPr>
            <a:endParaRPr lang="es-ES" sz="3200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s-ES" sz="3200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s-ES" sz="3200" dirty="0">
              <a:solidFill>
                <a:srgbClr val="969EB3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06712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D776E43A-FC3F-3644-9DED-2AD48A2823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077341" y="6357204"/>
            <a:ext cx="2743200" cy="365125"/>
          </a:xfrm>
        </p:spPr>
        <p:txBody>
          <a:bodyPr/>
          <a:lstStyle/>
          <a:p>
            <a:fld id="{E7EBEDA2-51E6-554C-A63C-E820F6D0080D}" type="slidenum">
              <a:rPr lang="es-ES" smtClean="0"/>
              <a:pPr/>
              <a:t>5</a:t>
            </a:fld>
            <a:endParaRPr lang="es-E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FB2F9BFA-3906-654F-9320-2477DAFE5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071" y="493684"/>
            <a:ext cx="11259303" cy="800944"/>
          </a:xfrm>
        </p:spPr>
        <p:txBody>
          <a:bodyPr/>
          <a:lstStyle/>
          <a:p>
            <a:r>
              <a:rPr lang="es-ES" dirty="0"/>
              <a:t>API </a:t>
            </a:r>
            <a:r>
              <a:rPr lang="es-ES" dirty="0" err="1"/>
              <a:t>Specification</a:t>
            </a:r>
            <a:r>
              <a:rPr lang="es-ES" dirty="0"/>
              <a:t>:</a:t>
            </a:r>
            <a:br>
              <a:rPr lang="es-ES" dirty="0"/>
            </a:br>
            <a:r>
              <a:rPr lang="es-ES" dirty="0" err="1"/>
              <a:t>Device</a:t>
            </a:r>
            <a:r>
              <a:rPr lang="es-ES" dirty="0"/>
              <a:t> </a:t>
            </a:r>
            <a:r>
              <a:rPr lang="es-ES" dirty="0" err="1"/>
              <a:t>Map</a:t>
            </a:r>
            <a:endParaRPr lang="es-ES" dirty="0"/>
          </a:p>
        </p:txBody>
      </p:sp>
      <p:sp>
        <p:nvSpPr>
          <p:cNvPr id="8" name="AutoShape 4" descr="What to Expect When You're Expecting book read by Joey Tribbiani (Matt  LeBlanc) in Friends (S08E09) | Spotern">
            <a:extLst>
              <a:ext uri="{FF2B5EF4-FFF2-40B4-BE49-F238E27FC236}">
                <a16:creationId xmlns:a16="http://schemas.microsoft.com/office/drawing/2014/main" id="{CACE685A-9F4F-B240-B8F0-0D0837EF37D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68444" y="561270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" name="Marcador de texto 3">
            <a:extLst>
              <a:ext uri="{FF2B5EF4-FFF2-40B4-BE49-F238E27FC236}">
                <a16:creationId xmlns:a16="http://schemas.microsoft.com/office/drawing/2014/main" id="{E674E667-8CFB-8C4C-A8C1-7E267461181F}"/>
              </a:ext>
            </a:extLst>
          </p:cNvPr>
          <p:cNvSpPr txBox="1">
            <a:spLocks/>
          </p:cNvSpPr>
          <p:nvPr/>
        </p:nvSpPr>
        <p:spPr>
          <a:xfrm>
            <a:off x="413359" y="1745320"/>
            <a:ext cx="11262704" cy="603600"/>
          </a:xfrm>
          <a:prstGeom prst="rect">
            <a:avLst/>
          </a:prstGeom>
        </p:spPr>
        <p:txBody>
          <a:bodyPr vert="horz" lIns="91440" tIns="45720" rIns="91440" bIns="45720" numCol="1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7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6234DA1C-C3E8-70C8-C4F1-63362718B8B0}"/>
              </a:ext>
            </a:extLst>
          </p:cNvPr>
          <p:cNvSpPr txBox="1">
            <a:spLocks/>
          </p:cNvSpPr>
          <p:nvPr/>
        </p:nvSpPr>
        <p:spPr>
          <a:xfrm>
            <a:off x="91576" y="1346259"/>
            <a:ext cx="4286271" cy="36734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5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/>
              <a:buChar char="•"/>
            </a:pPr>
            <a:r>
              <a:rPr lang="es-ES" sz="2800" b="0" dirty="0">
                <a:cs typeface="Arial"/>
              </a:rPr>
              <a:t>Response </a:t>
            </a:r>
            <a:r>
              <a:rPr lang="es-ES" sz="2800" b="0" dirty="0" err="1">
                <a:cs typeface="Arial"/>
              </a:rPr>
              <a:t>provides</a:t>
            </a:r>
            <a:r>
              <a:rPr lang="es-ES" sz="2800" b="0" dirty="0">
                <a:cs typeface="Arial"/>
              </a:rPr>
              <a:t> </a:t>
            </a:r>
            <a:r>
              <a:rPr lang="es-ES" sz="2800" b="0" dirty="0" err="1">
                <a:cs typeface="Arial"/>
              </a:rPr>
              <a:t>each</a:t>
            </a:r>
            <a:r>
              <a:rPr lang="es-ES" sz="2800" b="0" dirty="0">
                <a:cs typeface="Arial"/>
              </a:rPr>
              <a:t> </a:t>
            </a:r>
            <a:r>
              <a:rPr lang="es-ES" sz="2800" b="0" dirty="0" err="1">
                <a:cs typeface="Arial"/>
              </a:rPr>
              <a:t>device_id</a:t>
            </a:r>
            <a:endParaRPr lang="es-ES" sz="2800" b="0" dirty="0">
              <a:cs typeface="Arial"/>
            </a:endParaRPr>
          </a:p>
          <a:p>
            <a:pPr marL="742950" lvl="1" indent="-285750">
              <a:buFont typeface="Arial"/>
              <a:buChar char="•"/>
            </a:pPr>
            <a:r>
              <a:rPr lang="es-ES" sz="2800" dirty="0">
                <a:cs typeface="Arial"/>
              </a:rPr>
              <a:t>Plus </a:t>
            </a:r>
            <a:r>
              <a:rPr lang="es-ES" sz="2800" dirty="0" err="1">
                <a:cs typeface="Arial"/>
              </a:rPr>
              <a:t>other</a:t>
            </a:r>
            <a:r>
              <a:rPr lang="es-ES" sz="2800" dirty="0">
                <a:cs typeface="Arial"/>
              </a:rPr>
              <a:t> </a:t>
            </a:r>
            <a:r>
              <a:rPr lang="es-ES" sz="2800" dirty="0" err="1">
                <a:cs typeface="Arial"/>
              </a:rPr>
              <a:t>info</a:t>
            </a:r>
            <a:endParaRPr lang="es-ES" sz="2800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s-ES" sz="2800" b="0" dirty="0">
                <a:cs typeface="Arial"/>
              </a:rPr>
              <a:t>API </a:t>
            </a:r>
            <a:r>
              <a:rPr lang="es-ES" sz="2800" b="0" dirty="0" err="1">
                <a:cs typeface="Arial"/>
              </a:rPr>
              <a:t>proposed</a:t>
            </a:r>
            <a:r>
              <a:rPr lang="es-ES" sz="2800" b="0" dirty="0">
                <a:cs typeface="Arial"/>
              </a:rPr>
              <a:t> as base </a:t>
            </a:r>
            <a:r>
              <a:rPr lang="es-ES" sz="2800" b="0" dirty="0" err="1">
                <a:cs typeface="Arial"/>
              </a:rPr>
              <a:t>for</a:t>
            </a:r>
            <a:r>
              <a:rPr lang="es-ES" sz="2800" b="0" dirty="0">
                <a:cs typeface="Arial"/>
              </a:rPr>
              <a:t> </a:t>
            </a:r>
            <a:r>
              <a:rPr lang="es-ES" sz="2800" b="0" dirty="0" err="1">
                <a:cs typeface="Arial"/>
              </a:rPr>
              <a:t>standardization</a:t>
            </a:r>
            <a:endParaRPr lang="es-ES" sz="2800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s-ES" sz="3200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s-ES" sz="3200" dirty="0">
              <a:solidFill>
                <a:srgbClr val="969EB3"/>
              </a:solidFill>
              <a:ea typeface="+mn-lt"/>
              <a:cs typeface="+mn-lt"/>
            </a:endParaRPr>
          </a:p>
        </p:txBody>
      </p:sp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8A372037-5467-B5C4-F35E-A6C2AFFD2A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5242" y="940496"/>
            <a:ext cx="6177825" cy="5173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757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2C6A5DBC-1FAB-CF45-F2D7-CE5CE01E6F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6993" y="626301"/>
            <a:ext cx="7166009" cy="6077500"/>
          </a:xfrm>
          <a:prstGeom prst="rect">
            <a:avLst/>
          </a:prstGeom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D776E43A-FC3F-3644-9DED-2AD48A2823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077341" y="6357204"/>
            <a:ext cx="2743200" cy="365125"/>
          </a:xfrm>
        </p:spPr>
        <p:txBody>
          <a:bodyPr/>
          <a:lstStyle/>
          <a:p>
            <a:fld id="{E7EBEDA2-51E6-554C-A63C-E820F6D0080D}" type="slidenum">
              <a:rPr lang="es-ES" smtClean="0"/>
              <a:pPr/>
              <a:t>6</a:t>
            </a:fld>
            <a:endParaRPr lang="es-E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FB2F9BFA-3906-654F-9320-2477DAFE5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071" y="493684"/>
            <a:ext cx="11259303" cy="800944"/>
          </a:xfrm>
        </p:spPr>
        <p:txBody>
          <a:bodyPr/>
          <a:lstStyle/>
          <a:p>
            <a:r>
              <a:rPr lang="es-ES" dirty="0"/>
              <a:t>API </a:t>
            </a:r>
            <a:r>
              <a:rPr lang="es-ES" dirty="0" err="1"/>
              <a:t>Specification</a:t>
            </a:r>
            <a:r>
              <a:rPr lang="es-ES" dirty="0"/>
              <a:t>: </a:t>
            </a:r>
            <a:br>
              <a:rPr lang="es-ES" dirty="0"/>
            </a:br>
            <a:r>
              <a:rPr lang="es-ES" dirty="0" err="1"/>
              <a:t>Device</a:t>
            </a:r>
            <a:r>
              <a:rPr lang="es-ES" dirty="0"/>
              <a:t> </a:t>
            </a:r>
            <a:r>
              <a:rPr lang="es-ES" dirty="0" err="1"/>
              <a:t>Prioritization</a:t>
            </a:r>
            <a:endParaRPr lang="es-ES" dirty="0"/>
          </a:p>
        </p:txBody>
      </p:sp>
      <p:sp>
        <p:nvSpPr>
          <p:cNvPr id="8" name="AutoShape 4" descr="What to Expect When You're Expecting book read by Joey Tribbiani (Matt  LeBlanc) in Friends (S08E09) | Spotern">
            <a:extLst>
              <a:ext uri="{FF2B5EF4-FFF2-40B4-BE49-F238E27FC236}">
                <a16:creationId xmlns:a16="http://schemas.microsoft.com/office/drawing/2014/main" id="{CACE685A-9F4F-B240-B8F0-0D0837EF37D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68444" y="561270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" name="Marcador de texto 3">
            <a:extLst>
              <a:ext uri="{FF2B5EF4-FFF2-40B4-BE49-F238E27FC236}">
                <a16:creationId xmlns:a16="http://schemas.microsoft.com/office/drawing/2014/main" id="{E674E667-8CFB-8C4C-A8C1-7E267461181F}"/>
              </a:ext>
            </a:extLst>
          </p:cNvPr>
          <p:cNvSpPr txBox="1">
            <a:spLocks/>
          </p:cNvSpPr>
          <p:nvPr/>
        </p:nvSpPr>
        <p:spPr>
          <a:xfrm>
            <a:off x="413359" y="1745320"/>
            <a:ext cx="11262704" cy="603600"/>
          </a:xfrm>
          <a:prstGeom prst="rect">
            <a:avLst/>
          </a:prstGeom>
        </p:spPr>
        <p:txBody>
          <a:bodyPr vert="horz" lIns="91440" tIns="45720" rIns="91440" bIns="45720" numCol="1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7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6234DA1C-C3E8-70C8-C4F1-63362718B8B0}"/>
              </a:ext>
            </a:extLst>
          </p:cNvPr>
          <p:cNvSpPr txBox="1">
            <a:spLocks/>
          </p:cNvSpPr>
          <p:nvPr/>
        </p:nvSpPr>
        <p:spPr>
          <a:xfrm>
            <a:off x="91576" y="1346259"/>
            <a:ext cx="4837416" cy="36734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5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/>
              <a:buChar char="•"/>
            </a:pPr>
            <a:r>
              <a:rPr lang="es-ES" sz="3200" b="0" dirty="0" err="1">
                <a:cs typeface="Arial"/>
              </a:rPr>
              <a:t>Basics</a:t>
            </a:r>
            <a:endParaRPr lang="es-ES" sz="3200" b="0" dirty="0">
              <a:cs typeface="Arial"/>
            </a:endParaRPr>
          </a:p>
          <a:p>
            <a:pPr marL="742950" lvl="1" indent="-285750">
              <a:buFont typeface="Arial"/>
              <a:buChar char="•"/>
            </a:pPr>
            <a:r>
              <a:rPr lang="es-ES" sz="3200" i="1" dirty="0" err="1">
                <a:cs typeface="Arial"/>
              </a:rPr>
              <a:t>user_id</a:t>
            </a:r>
            <a:r>
              <a:rPr lang="es-ES" sz="3200" i="1" dirty="0">
                <a:cs typeface="Arial"/>
              </a:rPr>
              <a:t> </a:t>
            </a:r>
            <a:r>
              <a:rPr lang="es-ES" sz="3200" dirty="0">
                <a:cs typeface="Arial"/>
              </a:rPr>
              <a:t>&amp; </a:t>
            </a:r>
            <a:r>
              <a:rPr lang="es-ES" sz="3200" i="1" dirty="0" err="1">
                <a:cs typeface="Arial"/>
              </a:rPr>
              <a:t>identifier</a:t>
            </a:r>
            <a:r>
              <a:rPr lang="es-ES" sz="3200" dirty="0">
                <a:cs typeface="Arial"/>
              </a:rPr>
              <a:t> </a:t>
            </a:r>
            <a:r>
              <a:rPr lang="es-ES" sz="3200" dirty="0" err="1">
                <a:cs typeface="Arial"/>
              </a:rPr>
              <a:t>to</a:t>
            </a:r>
            <a:r>
              <a:rPr lang="es-ES" sz="3200" dirty="0">
                <a:cs typeface="Arial"/>
              </a:rPr>
              <a:t> </a:t>
            </a:r>
            <a:r>
              <a:rPr lang="es-ES" sz="3200" dirty="0" err="1">
                <a:cs typeface="Arial"/>
              </a:rPr>
              <a:t>identify</a:t>
            </a:r>
            <a:r>
              <a:rPr lang="es-ES" sz="3200" dirty="0">
                <a:cs typeface="Arial"/>
              </a:rPr>
              <a:t> </a:t>
            </a:r>
            <a:r>
              <a:rPr lang="es-ES" sz="3200" dirty="0" err="1">
                <a:cs typeface="Arial"/>
              </a:rPr>
              <a:t>the</a:t>
            </a:r>
            <a:r>
              <a:rPr lang="es-ES" sz="3200" dirty="0">
                <a:cs typeface="Arial"/>
              </a:rPr>
              <a:t> home </a:t>
            </a:r>
            <a:r>
              <a:rPr lang="es-ES" sz="3200" dirty="0" err="1">
                <a:cs typeface="Arial"/>
              </a:rPr>
              <a:t>router</a:t>
            </a:r>
            <a:endParaRPr lang="es-ES" sz="3200" dirty="0">
              <a:cs typeface="Arial"/>
            </a:endParaRPr>
          </a:p>
          <a:p>
            <a:pPr marL="742950" lvl="1" indent="-285750">
              <a:buFont typeface="Arial"/>
              <a:buChar char="•"/>
            </a:pPr>
            <a:r>
              <a:rPr lang="es-ES" sz="3200" i="1" dirty="0" err="1">
                <a:cs typeface="Arial"/>
              </a:rPr>
              <a:t>device_id</a:t>
            </a:r>
            <a:r>
              <a:rPr lang="es-ES" sz="3200" i="1" dirty="0">
                <a:cs typeface="Arial"/>
              </a:rPr>
              <a:t> </a:t>
            </a:r>
            <a:r>
              <a:rPr lang="es-ES" sz="3200" dirty="0" err="1">
                <a:cs typeface="Arial"/>
              </a:rPr>
              <a:t>to</a:t>
            </a:r>
            <a:r>
              <a:rPr lang="es-ES" sz="3200" dirty="0">
                <a:cs typeface="Arial"/>
              </a:rPr>
              <a:t> </a:t>
            </a:r>
            <a:r>
              <a:rPr lang="es-ES" sz="3200" dirty="0" err="1">
                <a:cs typeface="Arial"/>
              </a:rPr>
              <a:t>refer</a:t>
            </a:r>
            <a:r>
              <a:rPr lang="es-ES" sz="3200" dirty="0">
                <a:cs typeface="Arial"/>
              </a:rPr>
              <a:t> </a:t>
            </a:r>
            <a:r>
              <a:rPr lang="es-ES" sz="3200" dirty="0" err="1">
                <a:cs typeface="Arial"/>
              </a:rPr>
              <a:t>to</a:t>
            </a:r>
            <a:r>
              <a:rPr lang="es-ES" sz="3200" dirty="0">
                <a:cs typeface="Arial"/>
              </a:rPr>
              <a:t> a </a:t>
            </a:r>
            <a:r>
              <a:rPr lang="es-ES" sz="3200" dirty="0" err="1">
                <a:cs typeface="Arial"/>
              </a:rPr>
              <a:t>device</a:t>
            </a:r>
            <a:r>
              <a:rPr lang="es-ES" sz="3200" dirty="0">
                <a:cs typeface="Arial"/>
              </a:rPr>
              <a:t> (</a:t>
            </a:r>
            <a:r>
              <a:rPr lang="es-ES" sz="3200" dirty="0" err="1">
                <a:cs typeface="Arial"/>
              </a:rPr>
              <a:t>got</a:t>
            </a:r>
            <a:r>
              <a:rPr lang="es-ES" sz="3200" dirty="0">
                <a:cs typeface="Arial"/>
              </a:rPr>
              <a:t> </a:t>
            </a:r>
            <a:r>
              <a:rPr lang="es-ES" sz="3200" dirty="0" err="1">
                <a:cs typeface="Arial"/>
              </a:rPr>
              <a:t>from</a:t>
            </a:r>
            <a:r>
              <a:rPr lang="es-ES" sz="3200" dirty="0">
                <a:cs typeface="Arial"/>
              </a:rPr>
              <a:t> </a:t>
            </a:r>
            <a:r>
              <a:rPr lang="es-ES" sz="3200" dirty="0" err="1">
                <a:cs typeface="Arial"/>
              </a:rPr>
              <a:t>the</a:t>
            </a:r>
            <a:r>
              <a:rPr lang="es-ES" sz="3200" dirty="0">
                <a:cs typeface="Arial"/>
              </a:rPr>
              <a:t> </a:t>
            </a:r>
            <a:r>
              <a:rPr lang="es-ES" sz="3200" dirty="0" err="1">
                <a:cs typeface="Arial"/>
              </a:rPr>
              <a:t>map</a:t>
            </a:r>
            <a:r>
              <a:rPr lang="es-ES" sz="3200" dirty="0">
                <a:cs typeface="Arial"/>
              </a:rPr>
              <a:t>)</a:t>
            </a:r>
          </a:p>
          <a:p>
            <a:pPr marL="742950" lvl="1" indent="-285750">
              <a:buFont typeface="Arial"/>
              <a:buChar char="•"/>
            </a:pPr>
            <a:r>
              <a:rPr lang="es-ES" sz="3200" dirty="0" err="1">
                <a:cs typeface="Arial"/>
              </a:rPr>
              <a:t>Request</a:t>
            </a:r>
            <a:r>
              <a:rPr lang="es-ES" sz="3200" dirty="0">
                <a:cs typeface="Arial"/>
              </a:rPr>
              <a:t> </a:t>
            </a:r>
            <a:r>
              <a:rPr lang="es-ES" sz="3200" dirty="0" err="1">
                <a:cs typeface="Arial"/>
              </a:rPr>
              <a:t>prioritization</a:t>
            </a:r>
            <a:r>
              <a:rPr lang="es-ES" sz="3200" dirty="0">
                <a:cs typeface="Arial"/>
              </a:rPr>
              <a:t> </a:t>
            </a:r>
            <a:r>
              <a:rPr lang="es-ES" sz="3200" dirty="0" err="1">
                <a:cs typeface="Arial"/>
              </a:rPr>
              <a:t>of</a:t>
            </a:r>
            <a:r>
              <a:rPr lang="es-ES" sz="3200" dirty="0">
                <a:cs typeface="Arial"/>
              </a:rPr>
              <a:t> </a:t>
            </a:r>
            <a:r>
              <a:rPr lang="es-ES" sz="3200" dirty="0" err="1">
                <a:cs typeface="Arial"/>
              </a:rPr>
              <a:t>the</a:t>
            </a:r>
            <a:r>
              <a:rPr lang="es-ES" sz="3200" dirty="0">
                <a:cs typeface="Arial"/>
              </a:rPr>
              <a:t> </a:t>
            </a:r>
            <a:r>
              <a:rPr lang="es-ES" sz="3200" dirty="0" err="1">
                <a:cs typeface="Arial"/>
              </a:rPr>
              <a:t>device</a:t>
            </a:r>
            <a:r>
              <a:rPr lang="es-ES" sz="3200" dirty="0">
                <a:cs typeface="Arial"/>
              </a:rPr>
              <a:t> </a:t>
            </a:r>
            <a:r>
              <a:rPr lang="es-ES" sz="3200" dirty="0" err="1">
                <a:cs typeface="Arial"/>
              </a:rPr>
              <a:t>indicating</a:t>
            </a:r>
            <a:r>
              <a:rPr lang="es-ES" sz="3200" dirty="0">
                <a:cs typeface="Arial"/>
              </a:rPr>
              <a:t> </a:t>
            </a:r>
            <a:r>
              <a:rPr lang="es-ES" sz="3200" dirty="0" err="1">
                <a:cs typeface="Arial"/>
              </a:rPr>
              <a:t>dcsp</a:t>
            </a:r>
            <a:endParaRPr lang="es-ES" sz="3200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s-ES" sz="3200" b="0" dirty="0">
                <a:cs typeface="Arial"/>
              </a:rPr>
              <a:t>API </a:t>
            </a:r>
            <a:r>
              <a:rPr lang="es-ES" sz="3200" b="0" dirty="0" err="1">
                <a:cs typeface="Arial"/>
              </a:rPr>
              <a:t>proposed</a:t>
            </a:r>
            <a:r>
              <a:rPr lang="es-ES" sz="3200" b="0" dirty="0">
                <a:cs typeface="Arial"/>
              </a:rPr>
              <a:t> as base </a:t>
            </a:r>
            <a:r>
              <a:rPr lang="es-ES" sz="3200" b="0" dirty="0" err="1">
                <a:cs typeface="Arial"/>
              </a:rPr>
              <a:t>for</a:t>
            </a:r>
            <a:r>
              <a:rPr lang="es-ES" sz="3200" b="0" dirty="0">
                <a:cs typeface="Arial"/>
              </a:rPr>
              <a:t> </a:t>
            </a:r>
            <a:r>
              <a:rPr lang="es-ES" sz="3200" b="0" dirty="0" err="1">
                <a:cs typeface="Arial"/>
              </a:rPr>
              <a:t>standardization</a:t>
            </a:r>
            <a:endParaRPr lang="es-ES" sz="3200" b="0" dirty="0">
              <a:cs typeface="Arial"/>
            </a:endParaRPr>
          </a:p>
          <a:p>
            <a:pPr marL="742950" lvl="1" indent="-285750">
              <a:buFont typeface="Arial"/>
              <a:buChar char="•"/>
            </a:pPr>
            <a:endParaRPr lang="es-ES" sz="3200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s-ES" sz="3200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s-ES" sz="3200" dirty="0">
              <a:solidFill>
                <a:srgbClr val="969EB3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66569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4C5E217-19BA-1D46-985A-4FE926AE6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3407" y="2816668"/>
            <a:ext cx="905186" cy="1224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14647"/>
      </p:ext>
    </p:extLst>
  </p:cSld>
  <p:clrMapOvr>
    <a:masterClrMapping/>
  </p:clrMapOvr>
</p:sld>
</file>

<file path=ppt/theme/theme1.xml><?xml version="1.0" encoding="utf-8"?>
<a:theme xmlns:a="http://schemas.openxmlformats.org/drawingml/2006/main" name="Indices">
  <a:themeElements>
    <a:clrScheme name="Telefonica">
      <a:dk1>
        <a:srgbClr val="586179"/>
      </a:dk1>
      <a:lt1>
        <a:srgbClr val="FFFFFF"/>
      </a:lt1>
      <a:dk2>
        <a:srgbClr val="0066FF"/>
      </a:dk2>
      <a:lt2>
        <a:srgbClr val="F1F4FF"/>
      </a:lt2>
      <a:accent1>
        <a:srgbClr val="6E7893"/>
      </a:accent1>
      <a:accent2>
        <a:srgbClr val="7C877C"/>
      </a:accent2>
      <a:accent3>
        <a:srgbClr val="9D83A3"/>
      </a:accent3>
      <a:accent4>
        <a:srgbClr val="807477"/>
      </a:accent4>
      <a:accent5>
        <a:srgbClr val="E66C64"/>
      </a:accent5>
      <a:accent6>
        <a:srgbClr val="EAC344"/>
      </a:accent6>
      <a:hlink>
        <a:srgbClr val="59C2C9"/>
      </a:hlink>
      <a:folHlink>
        <a:srgbClr val="C366E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10428 PPT Basico_TLF" id="{E92C51FF-2DFD-8040-B5F8-544A3689EC8B}" vid="{3E5BA4E9-CA0D-AD4D-8BAF-115AFBBCEC03}"/>
    </a:ext>
  </a:extLst>
</a:theme>
</file>

<file path=ppt/theme/theme2.xml><?xml version="1.0" encoding="utf-8"?>
<a:theme xmlns:a="http://schemas.openxmlformats.org/drawingml/2006/main" name="Separadores">
  <a:themeElements>
    <a:clrScheme name="Telefonica">
      <a:dk1>
        <a:srgbClr val="586179"/>
      </a:dk1>
      <a:lt1>
        <a:srgbClr val="FFFFFF"/>
      </a:lt1>
      <a:dk2>
        <a:srgbClr val="0066FF"/>
      </a:dk2>
      <a:lt2>
        <a:srgbClr val="F1F4FF"/>
      </a:lt2>
      <a:accent1>
        <a:srgbClr val="6E7893"/>
      </a:accent1>
      <a:accent2>
        <a:srgbClr val="7C877C"/>
      </a:accent2>
      <a:accent3>
        <a:srgbClr val="9D83A3"/>
      </a:accent3>
      <a:accent4>
        <a:srgbClr val="807477"/>
      </a:accent4>
      <a:accent5>
        <a:srgbClr val="E66C64"/>
      </a:accent5>
      <a:accent6>
        <a:srgbClr val="EAC344"/>
      </a:accent6>
      <a:hlink>
        <a:srgbClr val="59C2C9"/>
      </a:hlink>
      <a:folHlink>
        <a:srgbClr val="C366E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10428 PPT Basico_TLF" id="{E92C51FF-2DFD-8040-B5F8-544A3689EC8B}" vid="{C2C7569C-30EE-2B42-B099-F2F333E59D90}"/>
    </a:ext>
  </a:extLst>
</a:theme>
</file>

<file path=ppt/theme/theme3.xml><?xml version="1.0" encoding="utf-8"?>
<a:theme xmlns:a="http://schemas.openxmlformats.org/drawingml/2006/main" name="Contenido">
  <a:themeElements>
    <a:clrScheme name="Telefonica">
      <a:dk1>
        <a:srgbClr val="586179"/>
      </a:dk1>
      <a:lt1>
        <a:srgbClr val="FFFFFF"/>
      </a:lt1>
      <a:dk2>
        <a:srgbClr val="0066FF"/>
      </a:dk2>
      <a:lt2>
        <a:srgbClr val="F1F4FF"/>
      </a:lt2>
      <a:accent1>
        <a:srgbClr val="6E7893"/>
      </a:accent1>
      <a:accent2>
        <a:srgbClr val="7C877C"/>
      </a:accent2>
      <a:accent3>
        <a:srgbClr val="9D83A3"/>
      </a:accent3>
      <a:accent4>
        <a:srgbClr val="807477"/>
      </a:accent4>
      <a:accent5>
        <a:srgbClr val="E66C64"/>
      </a:accent5>
      <a:accent6>
        <a:srgbClr val="EAC344"/>
      </a:accent6>
      <a:hlink>
        <a:srgbClr val="59C2C9"/>
      </a:hlink>
      <a:folHlink>
        <a:srgbClr val="C366E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10428 PPT Basico_TLF" id="{E92C51FF-2DFD-8040-B5F8-544A3689EC8B}" vid="{4CA0C8EC-BF0F-C647-B027-D1993CC6FEA5}"/>
    </a:ext>
  </a:extLst>
</a:theme>
</file>

<file path=ppt/theme/theme4.xml><?xml version="1.0" encoding="utf-8"?>
<a:theme xmlns:a="http://schemas.openxmlformats.org/drawingml/2006/main" name="Cierres">
  <a:themeElements>
    <a:clrScheme name="Telefonica">
      <a:dk1>
        <a:srgbClr val="586179"/>
      </a:dk1>
      <a:lt1>
        <a:srgbClr val="FFFFFF"/>
      </a:lt1>
      <a:dk2>
        <a:srgbClr val="0066FF"/>
      </a:dk2>
      <a:lt2>
        <a:srgbClr val="F1F4FF"/>
      </a:lt2>
      <a:accent1>
        <a:srgbClr val="6E7893"/>
      </a:accent1>
      <a:accent2>
        <a:srgbClr val="7C877C"/>
      </a:accent2>
      <a:accent3>
        <a:srgbClr val="9D83A3"/>
      </a:accent3>
      <a:accent4>
        <a:srgbClr val="807477"/>
      </a:accent4>
      <a:accent5>
        <a:srgbClr val="E66C64"/>
      </a:accent5>
      <a:accent6>
        <a:srgbClr val="EAC344"/>
      </a:accent6>
      <a:hlink>
        <a:srgbClr val="59C2C9"/>
      </a:hlink>
      <a:folHlink>
        <a:srgbClr val="C366E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10428 PPT Basico_TLF" id="{E92C51FF-2DFD-8040-B5F8-544A3689EC8B}" vid="{026396AC-F25C-D045-8E2F-1A3017C95FEA}"/>
    </a:ext>
  </a:extLst>
</a:theme>
</file>

<file path=ppt/theme/theme5.xml><?xml version="1.0" encoding="utf-8"?>
<a:theme xmlns:a="http://schemas.openxmlformats.org/drawingml/2006/main" name="Normativa_de_Seguridad">
  <a:themeElements>
    <a:clrScheme name="Telefonica">
      <a:dk1>
        <a:srgbClr val="586179"/>
      </a:dk1>
      <a:lt1>
        <a:srgbClr val="FFFFFF"/>
      </a:lt1>
      <a:dk2>
        <a:srgbClr val="0066FF"/>
      </a:dk2>
      <a:lt2>
        <a:srgbClr val="F1F4FF"/>
      </a:lt2>
      <a:accent1>
        <a:srgbClr val="6E7893"/>
      </a:accent1>
      <a:accent2>
        <a:srgbClr val="7C877C"/>
      </a:accent2>
      <a:accent3>
        <a:srgbClr val="9D83A3"/>
      </a:accent3>
      <a:accent4>
        <a:srgbClr val="807477"/>
      </a:accent4>
      <a:accent5>
        <a:srgbClr val="E66C64"/>
      </a:accent5>
      <a:accent6>
        <a:srgbClr val="EAC344"/>
      </a:accent6>
      <a:hlink>
        <a:srgbClr val="59C2C9"/>
      </a:hlink>
      <a:folHlink>
        <a:srgbClr val="C366E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10428 PPT Basico_TLF" id="{E92C51FF-2DFD-8040-B5F8-544A3689EC8B}" vid="{AD8534B9-8BA1-384A-8D23-1440DDB1B2FE}"/>
    </a:ext>
  </a:extLst>
</a:theme>
</file>

<file path=ppt/theme/theme6.xml><?xml version="1.0" encoding="utf-8"?>
<a:theme xmlns:a="http://schemas.openxmlformats.org/drawingml/2006/main" name="1_Cierres">
  <a:themeElements>
    <a:clrScheme name="Telefonica">
      <a:dk1>
        <a:srgbClr val="586179"/>
      </a:dk1>
      <a:lt1>
        <a:srgbClr val="FFFFFF"/>
      </a:lt1>
      <a:dk2>
        <a:srgbClr val="0066FF"/>
      </a:dk2>
      <a:lt2>
        <a:srgbClr val="F1F4FF"/>
      </a:lt2>
      <a:accent1>
        <a:srgbClr val="6E7893"/>
      </a:accent1>
      <a:accent2>
        <a:srgbClr val="7C877C"/>
      </a:accent2>
      <a:accent3>
        <a:srgbClr val="9D83A3"/>
      </a:accent3>
      <a:accent4>
        <a:srgbClr val="807477"/>
      </a:accent4>
      <a:accent5>
        <a:srgbClr val="E66C64"/>
      </a:accent5>
      <a:accent6>
        <a:srgbClr val="EAC344"/>
      </a:accent6>
      <a:hlink>
        <a:srgbClr val="59C2C9"/>
      </a:hlink>
      <a:folHlink>
        <a:srgbClr val="C366E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5E31A9117A94BBA746C95A327FF53" ma:contentTypeVersion="10" ma:contentTypeDescription="Create a new document." ma:contentTypeScope="" ma:versionID="0208ada92f200d0f8bce8444ecfae00c">
  <xsd:schema xmlns:xsd="http://www.w3.org/2001/XMLSchema" xmlns:xs="http://www.w3.org/2001/XMLSchema" xmlns:p="http://schemas.microsoft.com/office/2006/metadata/properties" xmlns:ns2="a2ae0bec-9672-4919-865e-d96cbd40218a" xmlns:ns3="52da197c-50e0-4bd9-8ff6-f21c8d39c3f0" targetNamespace="http://schemas.microsoft.com/office/2006/metadata/properties" ma:root="true" ma:fieldsID="353bc0634f2b724b11b13b3754652a77" ns2:_="" ns3:_="">
    <xsd:import namespace="a2ae0bec-9672-4919-865e-d96cbd40218a"/>
    <xsd:import namespace="52da197c-50e0-4bd9-8ff6-f21c8d39c3f0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ae0bec-9672-4919-865e-d96cbd40218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da197c-50e0-4bd9-8ff6-f21c8d39c3f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6" nillable="true" ma:displayName="Length (seconds)" ma:internalName="MediaLengthInSeconds" ma:readOnly="true">
      <xsd:simpleType>
        <xsd:restriction base="dms:Unknown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EA79092-E8ED-4733-83E9-59A43CF8CCFD}">
  <ds:schemaRefs>
    <ds:schemaRef ds:uri="52da197c-50e0-4bd9-8ff6-f21c8d39c3f0"/>
    <ds:schemaRef ds:uri="a2ae0bec-9672-4919-865e-d96cbd40218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52FC02BF-5E79-4998-81C7-87300286FDD0}">
  <ds:schemaRefs>
    <ds:schemaRef ds:uri="http://purl.org/dc/elements/1.1/"/>
    <ds:schemaRef ds:uri="a2ae0bec-9672-4919-865e-d96cbd40218a"/>
    <ds:schemaRef ds:uri="http://purl.org/dc/dcmitype/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52da197c-50e0-4bd9-8ff6-f21c8d39c3f0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8672A78A-0717-4601-A6D8-D9025224F11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368</TotalTime>
  <Words>261</Words>
  <Application>Microsoft Macintosh PowerPoint</Application>
  <PresentationFormat>Widescreen</PresentationFormat>
  <Paragraphs>41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Calibri</vt:lpstr>
      <vt:lpstr>Telefonica Sans</vt:lpstr>
      <vt:lpstr>Indices</vt:lpstr>
      <vt:lpstr>Separadores</vt:lpstr>
      <vt:lpstr>Contenido</vt:lpstr>
      <vt:lpstr>Cierres</vt:lpstr>
      <vt:lpstr>Normativa_de_Seguridad</vt:lpstr>
      <vt:lpstr>1_Cierres</vt:lpstr>
      <vt:lpstr>Proposed use case: Device Map &amp; Prioritization</vt:lpstr>
      <vt:lpstr>A starting point: Device prioritization API</vt:lpstr>
      <vt:lpstr>Device prioritization API – Why it’s important</vt:lpstr>
      <vt:lpstr>API Specification:  Device Map</vt:lpstr>
      <vt:lpstr>API Specification: Device Map</vt:lpstr>
      <vt:lpstr>API Specification:  Device Prioritization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Israel Moreno</dc:creator>
  <cp:lastModifiedBy>JOSE ANTONIO ORDOÑEZ LUCENA</cp:lastModifiedBy>
  <cp:revision>7</cp:revision>
  <dcterms:created xsi:type="dcterms:W3CDTF">2021-04-15T10:27:36Z</dcterms:created>
  <dcterms:modified xsi:type="dcterms:W3CDTF">2022-06-30T11:27:19Z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0x010100AF55E31A9117A94BBA746C95A327FF53</vt:lpwstr>
  </property>
</Properties>
</file>