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2.xml" ContentType="application/vnd.openxmlformats-officedocument.themeOverride+xml"/>
  <Override PartName="/ppt/notesSlides/notesSlide3.xml" ContentType="application/vnd.openxmlformats-officedocument.presentationml.notesSlide+xml"/>
  <Override PartName="/ppt/theme/themeOverride3.xml" ContentType="application/vnd.openxmlformats-officedocument.themeOverride+xml"/>
  <Override PartName="/ppt/notesSlides/notesSlide4.xml" ContentType="application/vnd.openxmlformats-officedocument.presentationml.notesSlide+xml"/>
  <Override PartName="/ppt/theme/themeOverride4.xml" ContentType="application/vnd.openxmlformats-officedocument.themeOverride+xml"/>
  <Override PartName="/ppt/notesSlides/notesSlide5.xml" ContentType="application/vnd.openxmlformats-officedocument.presentationml.notesSlide+xml"/>
  <Override PartName="/ppt/theme/themeOverride5.xml" ContentType="application/vnd.openxmlformats-officedocument.themeOverride+xml"/>
  <Override PartName="/ppt/notesSlides/notesSlide6.xml" ContentType="application/vnd.openxmlformats-officedocument.presentationml.notesSlide+xml"/>
  <Override PartName="/ppt/theme/themeOverride6.xml" ContentType="application/vnd.openxmlformats-officedocument.themeOverr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heme/themeOverride7.xml" ContentType="application/vnd.openxmlformats-officedocument.themeOverride+xml"/>
  <Override PartName="/ppt/notesSlides/notesSlide9.xml" ContentType="application/vnd.openxmlformats-officedocument.presentationml.notesSlide+xml"/>
  <Override PartName="/ppt/theme/themeOverride8.xml" ContentType="application/vnd.openxmlformats-officedocument.themeOverride+xml"/>
  <Override PartName="/ppt/notesSlides/notesSlide10.xml" ContentType="application/vnd.openxmlformats-officedocument.presentationml.notesSlide+xml"/>
  <Override PartName="/ppt/theme/themeOverride9.xml" ContentType="application/vnd.openxmlformats-officedocument.themeOverride+xml"/>
  <Override PartName="/ppt/notesSlides/notesSlide11.xml" ContentType="application/vnd.openxmlformats-officedocument.presentationml.notesSlide+xml"/>
  <Override PartName="/ppt/theme/themeOverride10.xml" ContentType="application/vnd.openxmlformats-officedocument.themeOverride+xml"/>
  <Override PartName="/ppt/notesSlides/notesSlide12.xml" ContentType="application/vnd.openxmlformats-officedocument.presentationml.notesSlide+xml"/>
  <Override PartName="/ppt/theme/themeOverride11.xml" ContentType="application/vnd.openxmlformats-officedocument.themeOverr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heme/themeOverride12.xml" ContentType="application/vnd.openxmlformats-officedocument.themeOverride+xml"/>
  <Override PartName="/ppt/notesSlides/notesSlide15.xml" ContentType="application/vnd.openxmlformats-officedocument.presentationml.notesSlide+xml"/>
  <Override PartName="/ppt/charts/chart1.xml" ContentType="application/vnd.openxmlformats-officedocument.drawingml.chart+xml"/>
  <Override PartName="/ppt/theme/themeOverride13.xml" ContentType="application/vnd.openxmlformats-officedocument.themeOverride+xml"/>
  <Override PartName="/ppt/notesSlides/notesSlide16.xml" ContentType="application/vnd.openxmlformats-officedocument.presentationml.notesSlide+xml"/>
  <Override PartName="/ppt/theme/themeOverride14.xml" ContentType="application/vnd.openxmlformats-officedocument.themeOverr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heme/themeOverride15.xml" ContentType="application/vnd.openxmlformats-officedocument.themeOverride+xml"/>
  <Override PartName="/ppt/notesSlides/notesSlide19.xml" ContentType="application/vnd.openxmlformats-officedocument.presentationml.notesSlide+xml"/>
  <Override PartName="/ppt/theme/themeOverride16.xml" ContentType="application/vnd.openxmlformats-officedocument.themeOverride+xml"/>
  <Override PartName="/ppt/notesSlides/notesSlide20.xml" ContentType="application/vnd.openxmlformats-officedocument.presentationml.notesSlide+xml"/>
  <Override PartName="/ppt/theme/themeOverride17.xml" ContentType="application/vnd.openxmlformats-officedocument.themeOverride+xml"/>
  <Override PartName="/ppt/notesSlides/notesSlide21.xml" ContentType="application/vnd.openxmlformats-officedocument.presentationml.notesSlide+xml"/>
  <Override PartName="/ppt/theme/themeOverride18.xml" ContentType="application/vnd.openxmlformats-officedocument.themeOverr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5" r:id="rId2"/>
  </p:sldMasterIdLst>
  <p:notesMasterIdLst>
    <p:notesMasterId r:id="rId29"/>
  </p:notesMasterIdLst>
  <p:sldIdLst>
    <p:sldId id="287" r:id="rId3"/>
    <p:sldId id="288" r:id="rId4"/>
    <p:sldId id="279" r:id="rId5"/>
    <p:sldId id="278" r:id="rId6"/>
    <p:sldId id="295" r:id="rId7"/>
    <p:sldId id="274" r:id="rId8"/>
    <p:sldId id="277" r:id="rId9"/>
    <p:sldId id="261" r:id="rId10"/>
    <p:sldId id="296" r:id="rId11"/>
    <p:sldId id="266" r:id="rId12"/>
    <p:sldId id="262" r:id="rId13"/>
    <p:sldId id="263" r:id="rId14"/>
    <p:sldId id="264" r:id="rId15"/>
    <p:sldId id="273" r:id="rId16"/>
    <p:sldId id="297" r:id="rId17"/>
    <p:sldId id="270" r:id="rId18"/>
    <p:sldId id="293" r:id="rId19"/>
    <p:sldId id="275" r:id="rId20"/>
    <p:sldId id="272" r:id="rId21"/>
    <p:sldId id="298" r:id="rId22"/>
    <p:sldId id="276" r:id="rId23"/>
    <p:sldId id="265" r:id="rId24"/>
    <p:sldId id="271" r:id="rId25"/>
    <p:sldId id="269" r:id="rId26"/>
    <p:sldId id="292" r:id="rId27"/>
    <p:sldId id="299" r:id="rId28"/>
  </p:sldIdLst>
  <p:sldSz cx="12192000" cy="6858000"/>
  <p:notesSz cx="6858000" cy="9144000"/>
  <p:custDataLst>
    <p:tags r:id="rId3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C55"/>
    <a:srgbClr val="FEBD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374" autoAdjust="0"/>
    <p:restoredTop sz="94660"/>
  </p:normalViewPr>
  <p:slideViewPr>
    <p:cSldViewPr snapToGrid="0" showGuides="1">
      <p:cViewPr varScale="1">
        <p:scale>
          <a:sx n="81" d="100"/>
          <a:sy n="81" d="100"/>
        </p:scale>
        <p:origin x="468" y="96"/>
      </p:cViewPr>
      <p:guideLst>
        <p:guide orient="horz" pos="2160"/>
        <p:guide pos="3840"/>
      </p:guideLst>
    </p:cSldViewPr>
  </p:slideViewPr>
  <p:notesTextViewPr>
    <p:cViewPr>
      <p:scale>
        <a:sx n="1" d="1"/>
        <a:sy n="1" d="1"/>
      </p:scale>
      <p:origin x="0" y="0"/>
    </p:cViewPr>
  </p:notesTextViewPr>
  <p:sorterViewPr>
    <p:cViewPr>
      <p:scale>
        <a:sx n="393" d="800"/>
        <a:sy n="393" d="800"/>
      </p:scale>
      <p:origin x="0" y="-14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tags" Target="tags/tag1.xml"/><Relationship Id="rId8" Type="http://schemas.openxmlformats.org/officeDocument/2006/relationships/slide" Target="slides/slide6.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11.xlsx"/></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zh-CN"/>
  <c:roundedCorners val="0"/>
  <c:style val="2"/>
  <c:chart>
    <c:autoTitleDeleted val="1"/>
    <c:view3D>
      <c:rotX val="1"/>
      <c:hPercent val="103"/>
      <c:rotY val="14"/>
      <c:depthPercent val="66"/>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5.0000000000000001E-3"/>
          <c:y val="5.0000000000000001E-3"/>
          <c:w val="0.99"/>
          <c:h val="0.98750000000000004"/>
        </c:manualLayout>
      </c:layout>
      <c:bar3DChart>
        <c:barDir val="bar"/>
        <c:grouping val="clustered"/>
        <c:varyColors val="0"/>
        <c:ser>
          <c:idx val="0"/>
          <c:order val="0"/>
          <c:tx>
            <c:strRef>
              <c:f>Sheet1!$A$2</c:f>
              <c:strCache>
                <c:ptCount val="1"/>
                <c:pt idx="0">
                  <c:v>Region 1</c:v>
                </c:pt>
              </c:strCache>
            </c:strRef>
          </c:tx>
          <c:spPr>
            <a:solidFill>
              <a:srgbClr val="FFFFFF"/>
            </a:solidFill>
            <a:ln w="12700" cap="flat">
              <a:noFill/>
              <a:miter lim="400000"/>
            </a:ln>
            <a:effectLst/>
            <a:sp3d prstMaterial="matte"/>
          </c:spPr>
          <c:invertIfNegative val="0"/>
          <c:cat>
            <c:strRef>
              <c:f>Sheet1!$B$1:$E$1</c:f>
              <c:strCache>
                <c:ptCount val="4"/>
                <c:pt idx="0">
                  <c:v>April</c:v>
                </c:pt>
                <c:pt idx="1">
                  <c:v>May</c:v>
                </c:pt>
                <c:pt idx="2">
                  <c:v>June</c:v>
                </c:pt>
                <c:pt idx="3">
                  <c:v>July</c:v>
                </c:pt>
              </c:strCache>
            </c:strRef>
          </c:cat>
          <c:val>
            <c:numRef>
              <c:f>Sheet1!$B$2:$E$2</c:f>
              <c:numCache>
                <c:formatCode>General</c:formatCode>
                <c:ptCount val="4"/>
                <c:pt idx="0">
                  <c:v>17</c:v>
                </c:pt>
                <c:pt idx="1">
                  <c:v>26</c:v>
                </c:pt>
                <c:pt idx="2">
                  <c:v>53</c:v>
                </c:pt>
                <c:pt idx="3">
                  <c:v>96</c:v>
                </c:pt>
              </c:numCache>
            </c:numRef>
          </c:val>
          <c:extLst xmlns:c16r2="http://schemas.microsoft.com/office/drawing/2015/06/chart">
            <c:ext xmlns:c16="http://schemas.microsoft.com/office/drawing/2014/chart" uri="{C3380CC4-5D6E-409C-BE32-E72D297353CC}">
              <c16:uniqueId val="{00000000-3D93-4B55-8C62-53184DB64677}"/>
            </c:ext>
          </c:extLst>
        </c:ser>
        <c:ser>
          <c:idx val="1"/>
          <c:order val="1"/>
          <c:tx>
            <c:strRef>
              <c:f>Sheet1!$A$3</c:f>
              <c:strCache>
                <c:ptCount val="1"/>
                <c:pt idx="0">
                  <c:v>Region 2</c:v>
                </c:pt>
              </c:strCache>
            </c:strRef>
          </c:tx>
          <c:spPr>
            <a:solidFill>
              <a:schemeClr val="accent2"/>
            </a:solidFill>
            <a:ln w="12700" cap="flat">
              <a:noFill/>
              <a:miter lim="400000"/>
            </a:ln>
            <a:effectLst/>
            <a:sp3d prstMaterial="matte"/>
          </c:spPr>
          <c:invertIfNegative val="0"/>
          <c:cat>
            <c:strRef>
              <c:f>Sheet1!$B$1:$E$1</c:f>
              <c:strCache>
                <c:ptCount val="4"/>
                <c:pt idx="0">
                  <c:v>April</c:v>
                </c:pt>
                <c:pt idx="1">
                  <c:v>May</c:v>
                </c:pt>
                <c:pt idx="2">
                  <c:v>June</c:v>
                </c:pt>
                <c:pt idx="3">
                  <c:v>July</c:v>
                </c:pt>
              </c:strCache>
            </c:strRef>
          </c:cat>
          <c:val>
            <c:numRef>
              <c:f>Sheet1!$B$3:$E$3</c:f>
              <c:numCache>
                <c:formatCode>General</c:formatCode>
                <c:ptCount val="4"/>
                <c:pt idx="0">
                  <c:v>55</c:v>
                </c:pt>
                <c:pt idx="1">
                  <c:v>43</c:v>
                </c:pt>
                <c:pt idx="2">
                  <c:v>70</c:v>
                </c:pt>
                <c:pt idx="3">
                  <c:v>58</c:v>
                </c:pt>
              </c:numCache>
            </c:numRef>
          </c:val>
          <c:extLst xmlns:c16r2="http://schemas.microsoft.com/office/drawing/2015/06/chart">
            <c:ext xmlns:c16="http://schemas.microsoft.com/office/drawing/2014/chart" uri="{C3380CC4-5D6E-409C-BE32-E72D297353CC}">
              <c16:uniqueId val="{00000001-3D93-4B55-8C62-53184DB64677}"/>
            </c:ext>
          </c:extLst>
        </c:ser>
        <c:dLbls>
          <c:showLegendKey val="0"/>
          <c:showVal val="0"/>
          <c:showCatName val="0"/>
          <c:showSerName val="0"/>
          <c:showPercent val="0"/>
          <c:showBubbleSize val="0"/>
        </c:dLbls>
        <c:gapWidth val="210"/>
        <c:shape val="box"/>
        <c:axId val="850209040"/>
        <c:axId val="850209600"/>
        <c:axId val="714645472"/>
      </c:bar3DChart>
      <c:catAx>
        <c:axId val="850209040"/>
        <c:scaling>
          <c:orientation val="maxMin"/>
        </c:scaling>
        <c:delete val="0"/>
        <c:axPos val="l"/>
        <c:numFmt formatCode="General" sourceLinked="0"/>
        <c:majorTickMark val="none"/>
        <c:minorTickMark val="none"/>
        <c:tickLblPos val="nextTo"/>
        <c:spPr>
          <a:ln w="12700" cap="flat">
            <a:noFill/>
            <a:prstDash val="solid"/>
            <a:miter lim="400000"/>
          </a:ln>
        </c:spPr>
        <c:txPr>
          <a:bodyPr rot="0"/>
          <a:lstStyle/>
          <a:p>
            <a:pPr>
              <a:defRPr/>
            </a:pPr>
            <a:endParaRPr lang="en-US"/>
          </a:p>
        </c:txPr>
        <c:crossAx val="850209600"/>
        <c:crosses val="autoZero"/>
        <c:auto val="1"/>
        <c:lblAlgn val="ctr"/>
        <c:lblOffset val="100"/>
        <c:noMultiLvlLbl val="1"/>
      </c:catAx>
      <c:valAx>
        <c:axId val="850209600"/>
        <c:scaling>
          <c:orientation val="minMax"/>
        </c:scaling>
        <c:delete val="0"/>
        <c:axPos val="t"/>
        <c:majorGridlines>
          <c:spPr>
            <a:ln w="12700" cap="flat">
              <a:solidFill>
                <a:srgbClr val="929292"/>
              </a:solidFill>
              <a:custDash>
                <a:ds d="200000" sp="200000"/>
              </a:custDash>
              <a:miter lim="400000"/>
            </a:ln>
          </c:spPr>
        </c:majorGridlines>
        <c:numFmt formatCode="General" sourceLinked="0"/>
        <c:majorTickMark val="none"/>
        <c:minorTickMark val="none"/>
        <c:tickLblPos val="high"/>
        <c:spPr>
          <a:ln w="12700" cap="flat">
            <a:noFill/>
            <a:prstDash val="solid"/>
            <a:miter lim="400000"/>
          </a:ln>
        </c:spPr>
        <c:txPr>
          <a:bodyPr rot="0"/>
          <a:lstStyle/>
          <a:p>
            <a:pPr>
              <a:defRPr/>
            </a:pPr>
            <a:endParaRPr lang="en-US"/>
          </a:p>
        </c:txPr>
        <c:crossAx val="850209040"/>
        <c:crosses val="autoZero"/>
        <c:crossBetween val="between"/>
        <c:majorUnit val="25"/>
        <c:minorUnit val="12.5"/>
      </c:valAx>
      <c:serAx>
        <c:axId val="714645472"/>
        <c:scaling>
          <c:orientation val="minMax"/>
        </c:scaling>
        <c:delete val="0"/>
        <c:axPos val="b"/>
        <c:majorTickMark val="out"/>
        <c:minorTickMark val="none"/>
        <c:tickLblPos val="none"/>
        <c:spPr>
          <a:ln w="12700" cap="flat">
            <a:noFill/>
            <a:prstDash val="solid"/>
            <a:miter lim="400000"/>
          </a:ln>
        </c:spPr>
        <c:crossAx val="850209600"/>
        <c:crosses val="autoZero"/>
        <c:tickLblSkip val="1"/>
      </c:serAx>
      <c:spPr>
        <a:noFill/>
        <a:ln w="12700" cap="flat">
          <a:noFill/>
          <a:miter lim="400000"/>
        </a:ln>
        <a:effectLst/>
      </c:spPr>
    </c:plotArea>
    <c:plotVisOnly val="1"/>
    <c:dispBlanksAs val="gap"/>
    <c:showDLblsOverMax val="1"/>
  </c:chart>
  <c:spPr>
    <a:noFill/>
    <a:ln>
      <a:noFill/>
    </a:ln>
    <a:effectLst/>
  </c:spPr>
  <c:txPr>
    <a:bodyPr/>
    <a:lstStyle/>
    <a:p>
      <a:pPr>
        <a:defRPr sz="1400" i="1">
          <a:solidFill>
            <a:schemeClr val="bg1"/>
          </a:solidFill>
          <a:latin typeface="Century Gothic" panose="020B0502020202020204" pitchFamily="34" charset="0"/>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字魂59号-创粗黑" panose="00000500000000000000" pitchFamily="2" charset="-122"/>
                <a:ea typeface="字魂59号-创粗黑" panose="00000500000000000000" pitchFamily="2"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字魂59号-创粗黑" panose="00000500000000000000" pitchFamily="2" charset="-122"/>
                <a:ea typeface="字魂59号-创粗黑" panose="00000500000000000000" pitchFamily="2" charset="-122"/>
              </a:defRPr>
            </a:lvl1pPr>
          </a:lstStyle>
          <a:p>
            <a:fld id="{B3A7EB9D-8B4B-4534-BEE8-95F7A422B6FE}" type="datetimeFigureOut">
              <a:rPr lang="zh-CN" altLang="en-US" smtClean="0"/>
              <a:pPr/>
              <a:t>2019/8/12</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字魂59号-创粗黑" panose="00000500000000000000" pitchFamily="2" charset="-122"/>
                <a:ea typeface="字魂59号-创粗黑" panose="00000500000000000000" pitchFamily="2"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字魂59号-创粗黑" panose="00000500000000000000" pitchFamily="2" charset="-122"/>
                <a:ea typeface="字魂59号-创粗黑" panose="00000500000000000000" pitchFamily="2" charset="-122"/>
              </a:defRPr>
            </a:lvl1pPr>
          </a:lstStyle>
          <a:p>
            <a:fld id="{E31ADD49-AF98-4591-9710-FC94183C3A33}" type="slidenum">
              <a:rPr lang="zh-CN" altLang="en-US" smtClean="0"/>
              <a:pPr/>
              <a:t>‹#›</a:t>
            </a:fld>
            <a:endParaRPr lang="zh-CN" altLang="en-US" dirty="0"/>
          </a:p>
        </p:txBody>
      </p:sp>
    </p:spTree>
    <p:extLst>
      <p:ext uri="{BB962C8B-B14F-4D97-AF65-F5344CB8AC3E}">
        <p14:creationId xmlns:p14="http://schemas.microsoft.com/office/powerpoint/2010/main" val="23329495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字魂59号-创粗黑" panose="00000500000000000000" pitchFamily="2" charset="-122"/>
        <a:ea typeface="字魂59号-创粗黑" panose="00000500000000000000" pitchFamily="2" charset="-122"/>
        <a:cs typeface="+mn-cs"/>
      </a:defRPr>
    </a:lvl1pPr>
    <a:lvl2pPr marL="457200" algn="l" defTabSz="914400" rtl="0" eaLnBrk="1" latinLnBrk="0" hangingPunct="1">
      <a:defRPr sz="1200" kern="1200">
        <a:solidFill>
          <a:schemeClr val="tx1"/>
        </a:solidFill>
        <a:latin typeface="字魂59号-创粗黑" panose="00000500000000000000" pitchFamily="2" charset="-122"/>
        <a:ea typeface="字魂59号-创粗黑" panose="00000500000000000000" pitchFamily="2" charset="-122"/>
        <a:cs typeface="+mn-cs"/>
      </a:defRPr>
    </a:lvl2pPr>
    <a:lvl3pPr marL="914400" algn="l" defTabSz="914400" rtl="0" eaLnBrk="1" latinLnBrk="0" hangingPunct="1">
      <a:defRPr sz="1200" kern="1200">
        <a:solidFill>
          <a:schemeClr val="tx1"/>
        </a:solidFill>
        <a:latin typeface="字魂59号-创粗黑" panose="00000500000000000000" pitchFamily="2" charset="-122"/>
        <a:ea typeface="字魂59号-创粗黑" panose="00000500000000000000" pitchFamily="2" charset="-122"/>
        <a:cs typeface="+mn-cs"/>
      </a:defRPr>
    </a:lvl3pPr>
    <a:lvl4pPr marL="1371600" algn="l" defTabSz="914400" rtl="0" eaLnBrk="1" latinLnBrk="0" hangingPunct="1">
      <a:defRPr sz="1200" kern="1200">
        <a:solidFill>
          <a:schemeClr val="tx1"/>
        </a:solidFill>
        <a:latin typeface="字魂59号-创粗黑" panose="00000500000000000000" pitchFamily="2" charset="-122"/>
        <a:ea typeface="字魂59号-创粗黑" panose="00000500000000000000" pitchFamily="2" charset="-122"/>
        <a:cs typeface="+mn-cs"/>
      </a:defRPr>
    </a:lvl4pPr>
    <a:lvl5pPr marL="1828800" algn="l" defTabSz="914400" rtl="0" eaLnBrk="1" latinLnBrk="0" hangingPunct="1">
      <a:defRPr sz="1200" kern="1200">
        <a:solidFill>
          <a:schemeClr val="tx1"/>
        </a:solidFill>
        <a:latin typeface="字魂59号-创粗黑" panose="00000500000000000000" pitchFamily="2" charset="-122"/>
        <a:ea typeface="字魂59号-创粗黑" panose="00000500000000000000"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31ADD49-AF98-4591-9710-FC94183C3A33}" type="slidenum">
              <a:rPr lang="zh-CN" altLang="en-US" smtClean="0"/>
              <a:t>1</a:t>
            </a:fld>
            <a:endParaRPr lang="zh-CN" altLang="en-US"/>
          </a:p>
        </p:txBody>
      </p:sp>
    </p:spTree>
    <p:extLst>
      <p:ext uri="{BB962C8B-B14F-4D97-AF65-F5344CB8AC3E}">
        <p14:creationId xmlns:p14="http://schemas.microsoft.com/office/powerpoint/2010/main" val="14144359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31ADD49-AF98-4591-9710-FC94183C3A33}" type="slidenum">
              <a:rPr lang="zh-CN" altLang="en-US" smtClean="0"/>
              <a:t>11</a:t>
            </a:fld>
            <a:endParaRPr lang="zh-CN" altLang="en-US"/>
          </a:p>
        </p:txBody>
      </p:sp>
    </p:spTree>
    <p:extLst>
      <p:ext uri="{BB962C8B-B14F-4D97-AF65-F5344CB8AC3E}">
        <p14:creationId xmlns:p14="http://schemas.microsoft.com/office/powerpoint/2010/main" val="38983887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31ADD49-AF98-4591-9710-FC94183C3A33}" type="slidenum">
              <a:rPr lang="zh-CN" altLang="en-US" smtClean="0"/>
              <a:t>12</a:t>
            </a:fld>
            <a:endParaRPr lang="zh-CN" altLang="en-US"/>
          </a:p>
        </p:txBody>
      </p:sp>
    </p:spTree>
    <p:extLst>
      <p:ext uri="{BB962C8B-B14F-4D97-AF65-F5344CB8AC3E}">
        <p14:creationId xmlns:p14="http://schemas.microsoft.com/office/powerpoint/2010/main" val="10132477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31ADD49-AF98-4591-9710-FC94183C3A33}" type="slidenum">
              <a:rPr lang="zh-CN" altLang="en-US" smtClean="0"/>
              <a:t>13</a:t>
            </a:fld>
            <a:endParaRPr lang="zh-CN" altLang="en-US"/>
          </a:p>
        </p:txBody>
      </p:sp>
    </p:spTree>
    <p:extLst>
      <p:ext uri="{BB962C8B-B14F-4D97-AF65-F5344CB8AC3E}">
        <p14:creationId xmlns:p14="http://schemas.microsoft.com/office/powerpoint/2010/main" val="504009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31ADD49-AF98-4591-9710-FC94183C3A33}" type="slidenum">
              <a:rPr lang="zh-CN" altLang="en-US" smtClean="0"/>
              <a:t>14</a:t>
            </a:fld>
            <a:endParaRPr lang="zh-CN" altLang="en-US"/>
          </a:p>
        </p:txBody>
      </p:sp>
    </p:spTree>
    <p:extLst>
      <p:ext uri="{BB962C8B-B14F-4D97-AF65-F5344CB8AC3E}">
        <p14:creationId xmlns:p14="http://schemas.microsoft.com/office/powerpoint/2010/main" val="41690651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31ADD49-AF98-4591-9710-FC94183C3A33}" type="slidenum">
              <a:rPr lang="zh-CN" altLang="en-US" smtClean="0"/>
              <a:t>15</a:t>
            </a:fld>
            <a:endParaRPr lang="zh-CN" altLang="en-US"/>
          </a:p>
        </p:txBody>
      </p:sp>
    </p:spTree>
    <p:extLst>
      <p:ext uri="{BB962C8B-B14F-4D97-AF65-F5344CB8AC3E}">
        <p14:creationId xmlns:p14="http://schemas.microsoft.com/office/powerpoint/2010/main" val="2844897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31ADD49-AF98-4591-9710-FC94183C3A33}" type="slidenum">
              <a:rPr lang="zh-CN" altLang="en-US" smtClean="0"/>
              <a:t>16</a:t>
            </a:fld>
            <a:endParaRPr lang="zh-CN" altLang="en-US"/>
          </a:p>
        </p:txBody>
      </p:sp>
    </p:spTree>
    <p:extLst>
      <p:ext uri="{BB962C8B-B14F-4D97-AF65-F5344CB8AC3E}">
        <p14:creationId xmlns:p14="http://schemas.microsoft.com/office/powerpoint/2010/main" val="2731354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31ADD49-AF98-4591-9710-FC94183C3A33}" type="slidenum">
              <a:rPr lang="zh-CN" altLang="en-US" smtClean="0"/>
              <a:t>18</a:t>
            </a:fld>
            <a:endParaRPr lang="zh-CN" altLang="en-US"/>
          </a:p>
        </p:txBody>
      </p:sp>
    </p:spTree>
    <p:extLst>
      <p:ext uri="{BB962C8B-B14F-4D97-AF65-F5344CB8AC3E}">
        <p14:creationId xmlns:p14="http://schemas.microsoft.com/office/powerpoint/2010/main" val="23566513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31ADD49-AF98-4591-9710-FC94183C3A33}" type="slidenum">
              <a:rPr lang="zh-CN" altLang="en-US" smtClean="0"/>
              <a:t>19</a:t>
            </a:fld>
            <a:endParaRPr lang="zh-CN" altLang="en-US"/>
          </a:p>
        </p:txBody>
      </p:sp>
    </p:spTree>
    <p:extLst>
      <p:ext uri="{BB962C8B-B14F-4D97-AF65-F5344CB8AC3E}">
        <p14:creationId xmlns:p14="http://schemas.microsoft.com/office/powerpoint/2010/main" val="12949966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31ADD49-AF98-4591-9710-FC94183C3A33}" type="slidenum">
              <a:rPr lang="zh-CN" altLang="en-US" smtClean="0"/>
              <a:t>20</a:t>
            </a:fld>
            <a:endParaRPr lang="zh-CN" altLang="en-US"/>
          </a:p>
        </p:txBody>
      </p:sp>
    </p:spTree>
    <p:extLst>
      <p:ext uri="{BB962C8B-B14F-4D97-AF65-F5344CB8AC3E}">
        <p14:creationId xmlns:p14="http://schemas.microsoft.com/office/powerpoint/2010/main" val="18202909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31ADD49-AF98-4591-9710-FC94183C3A33}" type="slidenum">
              <a:rPr lang="zh-CN" altLang="en-US" smtClean="0"/>
              <a:t>21</a:t>
            </a:fld>
            <a:endParaRPr lang="zh-CN" altLang="en-US"/>
          </a:p>
        </p:txBody>
      </p:sp>
    </p:spTree>
    <p:extLst>
      <p:ext uri="{BB962C8B-B14F-4D97-AF65-F5344CB8AC3E}">
        <p14:creationId xmlns:p14="http://schemas.microsoft.com/office/powerpoint/2010/main" val="6227809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31ADD49-AF98-4591-9710-FC94183C3A33}" type="slidenum">
              <a:rPr lang="zh-CN" altLang="en-US" smtClean="0"/>
              <a:t>2</a:t>
            </a:fld>
            <a:endParaRPr lang="zh-CN" altLang="en-US"/>
          </a:p>
        </p:txBody>
      </p:sp>
    </p:spTree>
    <p:extLst>
      <p:ext uri="{BB962C8B-B14F-4D97-AF65-F5344CB8AC3E}">
        <p14:creationId xmlns:p14="http://schemas.microsoft.com/office/powerpoint/2010/main" val="37431216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31ADD49-AF98-4591-9710-FC94183C3A33}" type="slidenum">
              <a:rPr lang="zh-CN" altLang="en-US" smtClean="0"/>
              <a:t>22</a:t>
            </a:fld>
            <a:endParaRPr lang="zh-CN" altLang="en-US"/>
          </a:p>
        </p:txBody>
      </p:sp>
    </p:spTree>
    <p:extLst>
      <p:ext uri="{BB962C8B-B14F-4D97-AF65-F5344CB8AC3E}">
        <p14:creationId xmlns:p14="http://schemas.microsoft.com/office/powerpoint/2010/main" val="7628040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31ADD49-AF98-4591-9710-FC94183C3A33}" type="slidenum">
              <a:rPr lang="zh-CN" altLang="en-US" smtClean="0"/>
              <a:t>23</a:t>
            </a:fld>
            <a:endParaRPr lang="zh-CN" altLang="en-US"/>
          </a:p>
        </p:txBody>
      </p:sp>
    </p:spTree>
    <p:extLst>
      <p:ext uri="{BB962C8B-B14F-4D97-AF65-F5344CB8AC3E}">
        <p14:creationId xmlns:p14="http://schemas.microsoft.com/office/powerpoint/2010/main" val="42121135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31ADD49-AF98-4591-9710-FC94183C3A33}" type="slidenum">
              <a:rPr lang="zh-CN" altLang="en-US" smtClean="0"/>
              <a:t>24</a:t>
            </a:fld>
            <a:endParaRPr lang="zh-CN" altLang="en-US"/>
          </a:p>
        </p:txBody>
      </p:sp>
    </p:spTree>
    <p:extLst>
      <p:ext uri="{BB962C8B-B14F-4D97-AF65-F5344CB8AC3E}">
        <p14:creationId xmlns:p14="http://schemas.microsoft.com/office/powerpoint/2010/main" val="30755711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31ADD49-AF98-4591-9710-FC94183C3A33}" type="slidenum">
              <a:rPr lang="zh-CN" altLang="en-US" smtClean="0"/>
              <a:t>25</a:t>
            </a:fld>
            <a:endParaRPr lang="zh-CN" altLang="en-US"/>
          </a:p>
        </p:txBody>
      </p:sp>
    </p:spTree>
    <p:extLst>
      <p:ext uri="{BB962C8B-B14F-4D97-AF65-F5344CB8AC3E}">
        <p14:creationId xmlns:p14="http://schemas.microsoft.com/office/powerpoint/2010/main" val="16545143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smtClean="0"/>
              <a:t>模板来自于 </a:t>
            </a:r>
            <a:r>
              <a:rPr lang="en-US" altLang="zh-CN" smtClean="0"/>
              <a:t>http://www.ypppt.com</a:t>
            </a:r>
            <a:endParaRPr lang="zh-CN" altLang="en-US" dirty="0" smtClean="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fontAlgn="base">
              <a:spcBef>
                <a:spcPct val="0"/>
              </a:spcBef>
              <a:spcAft>
                <a:spcPct val="0"/>
              </a:spcAft>
            </a:pPr>
            <a:fld id="{E5ED1824-6DB2-4029-B0DF-1D3CDCF11CDA}" type="slidenum">
              <a:rPr lang="zh-CN" altLang="en-US" smtClean="0">
                <a:solidFill>
                  <a:prstClr val="black"/>
                </a:solidFill>
                <a:latin typeface="Calibri" panose="020F0502020204030204" pitchFamily="34" charset="0"/>
                <a:ea typeface="宋体" panose="02010600030101010101" pitchFamily="2" charset="-122"/>
              </a:rPr>
              <a:pPr fontAlgn="base">
                <a:spcBef>
                  <a:spcPct val="0"/>
                </a:spcBef>
                <a:spcAft>
                  <a:spcPct val="0"/>
                </a:spcAft>
              </a:pPr>
              <a:t>26</a:t>
            </a:fld>
            <a:endParaRPr lang="zh-CN" altLang="en-US" smtClean="0">
              <a:solidFill>
                <a:prstClr val="black"/>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27881400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31ADD49-AF98-4591-9710-FC94183C3A33}" type="slidenum">
              <a:rPr lang="zh-CN" altLang="en-US" smtClean="0"/>
              <a:t>3</a:t>
            </a:fld>
            <a:endParaRPr lang="zh-CN" altLang="en-US"/>
          </a:p>
        </p:txBody>
      </p:sp>
    </p:spTree>
    <p:extLst>
      <p:ext uri="{BB962C8B-B14F-4D97-AF65-F5344CB8AC3E}">
        <p14:creationId xmlns:p14="http://schemas.microsoft.com/office/powerpoint/2010/main" val="35941126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31ADD49-AF98-4591-9710-FC94183C3A33}" type="slidenum">
              <a:rPr lang="zh-CN" altLang="en-US" smtClean="0"/>
              <a:t>4</a:t>
            </a:fld>
            <a:endParaRPr lang="zh-CN" altLang="en-US"/>
          </a:p>
        </p:txBody>
      </p:sp>
    </p:spTree>
    <p:extLst>
      <p:ext uri="{BB962C8B-B14F-4D97-AF65-F5344CB8AC3E}">
        <p14:creationId xmlns:p14="http://schemas.microsoft.com/office/powerpoint/2010/main" val="4792848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31ADD49-AF98-4591-9710-FC94183C3A33}" type="slidenum">
              <a:rPr lang="zh-CN" altLang="en-US" smtClean="0"/>
              <a:t>6</a:t>
            </a:fld>
            <a:endParaRPr lang="zh-CN" altLang="en-US"/>
          </a:p>
        </p:txBody>
      </p:sp>
    </p:spTree>
    <p:extLst>
      <p:ext uri="{BB962C8B-B14F-4D97-AF65-F5344CB8AC3E}">
        <p14:creationId xmlns:p14="http://schemas.microsoft.com/office/powerpoint/2010/main" val="10053005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31ADD49-AF98-4591-9710-FC94183C3A33}" type="slidenum">
              <a:rPr lang="zh-CN" altLang="en-US" smtClean="0"/>
              <a:t>7</a:t>
            </a:fld>
            <a:endParaRPr lang="zh-CN" altLang="en-US"/>
          </a:p>
        </p:txBody>
      </p:sp>
    </p:spTree>
    <p:extLst>
      <p:ext uri="{BB962C8B-B14F-4D97-AF65-F5344CB8AC3E}">
        <p14:creationId xmlns:p14="http://schemas.microsoft.com/office/powerpoint/2010/main" val="27753350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31ADD49-AF98-4591-9710-FC94183C3A33}" type="slidenum">
              <a:rPr lang="zh-CN" altLang="en-US" smtClean="0"/>
              <a:t>8</a:t>
            </a:fld>
            <a:endParaRPr lang="zh-CN" altLang="en-US"/>
          </a:p>
        </p:txBody>
      </p:sp>
    </p:spTree>
    <p:extLst>
      <p:ext uri="{BB962C8B-B14F-4D97-AF65-F5344CB8AC3E}">
        <p14:creationId xmlns:p14="http://schemas.microsoft.com/office/powerpoint/2010/main" val="18993758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31ADD49-AF98-4591-9710-FC94183C3A33}" type="slidenum">
              <a:rPr lang="zh-CN" altLang="en-US" smtClean="0"/>
              <a:t>9</a:t>
            </a:fld>
            <a:endParaRPr lang="zh-CN" altLang="en-US"/>
          </a:p>
        </p:txBody>
      </p:sp>
    </p:spTree>
    <p:extLst>
      <p:ext uri="{BB962C8B-B14F-4D97-AF65-F5344CB8AC3E}">
        <p14:creationId xmlns:p14="http://schemas.microsoft.com/office/powerpoint/2010/main" val="22495071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31ADD49-AF98-4591-9710-FC94183C3A33}" type="slidenum">
              <a:rPr lang="zh-CN" altLang="en-US" smtClean="0"/>
              <a:t>10</a:t>
            </a:fld>
            <a:endParaRPr lang="zh-CN" altLang="en-US"/>
          </a:p>
        </p:txBody>
      </p:sp>
    </p:spTree>
    <p:extLst>
      <p:ext uri="{BB962C8B-B14F-4D97-AF65-F5344CB8AC3E}">
        <p14:creationId xmlns:p14="http://schemas.microsoft.com/office/powerpoint/2010/main" val="2731912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5" name="图片占位符 4"/>
          <p:cNvSpPr>
            <a:spLocks noGrp="1"/>
          </p:cNvSpPr>
          <p:nvPr>
            <p:ph type="pic" sz="quarter" idx="10"/>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txBody>
          <a:bodyPr wrap="square">
            <a:noAutofit/>
          </a:bodyPr>
          <a:lstStyle/>
          <a:p>
            <a:endParaRPr lang="zh-CN" altLang="en-US"/>
          </a:p>
        </p:txBody>
      </p:sp>
      <p:sp>
        <p:nvSpPr>
          <p:cNvPr id="9" name="灯片编号占位符 4"/>
          <p:cNvSpPr>
            <a:spLocks noGrp="1"/>
          </p:cNvSpPr>
          <p:nvPr>
            <p:ph type="sldNum" sz="quarter" idx="4"/>
          </p:nvPr>
        </p:nvSpPr>
        <p:spPr>
          <a:xfrm>
            <a:off x="11499851" y="6289575"/>
            <a:ext cx="406400" cy="365125"/>
          </a:xfrm>
          <a:prstGeom prst="rect">
            <a:avLst/>
          </a:prstGeom>
        </p:spPr>
        <p:txBody>
          <a:bodyPr vert="horz" lIns="91440" tIns="45720" rIns="91440" bIns="45720" rtlCol="0" anchor="ctr"/>
          <a:lstStyle>
            <a:lvl1pPr algn="ctr">
              <a:defRPr sz="1000" i="1">
                <a:solidFill>
                  <a:schemeClr val="bg1"/>
                </a:solidFill>
                <a:latin typeface="字魂59号-创粗黑" panose="00000500000000000000" pitchFamily="2" charset="-122"/>
              </a:defRPr>
            </a:lvl1pPr>
          </a:lstStyle>
          <a:p>
            <a:fld id="{DF20058A-C6D7-4652-A4A9-825FFE6C96A6}" type="slidenum">
              <a:rPr lang="zh-CN" altLang="en-US" smtClean="0"/>
              <a:pPr/>
              <a:t>‹#›</a:t>
            </a:fld>
            <a:endParaRPr lang="zh-CN" altLang="en-US" dirty="0"/>
          </a:p>
        </p:txBody>
      </p:sp>
    </p:spTree>
    <p:extLst>
      <p:ext uri="{BB962C8B-B14F-4D97-AF65-F5344CB8AC3E}">
        <p14:creationId xmlns:p14="http://schemas.microsoft.com/office/powerpoint/2010/main" val="2030250928"/>
      </p:ext>
    </p:extLst>
  </p:cSld>
  <p:clrMapOvr>
    <a:masterClrMapping/>
  </p:clrMapOvr>
  <mc:AlternateContent xmlns:mc="http://schemas.openxmlformats.org/markup-compatibility/2006" xmlns:p14="http://schemas.microsoft.com/office/powerpoint/2010/main">
    <mc:Choice Requires="p14">
      <p:transition spd="slow" p14:dur="1250" advClick="0" advTm="3000">
        <p:push dir="u"/>
      </p:transition>
    </mc:Choice>
    <mc:Fallback xmlns="">
      <p:transition spd="slow" advClick="0" advTm="3000">
        <p:push dir="u"/>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23_Title &amp; Subtitle">
    <p:bg>
      <p:bgPr>
        <a:solidFill>
          <a:srgbClr val="404C55"/>
        </a:solidFill>
        <a:effectLst/>
      </p:bgPr>
    </p:bg>
    <p:spTree>
      <p:nvGrpSpPr>
        <p:cNvPr id="1" name=""/>
        <p:cNvGrpSpPr/>
        <p:nvPr/>
      </p:nvGrpSpPr>
      <p:grpSpPr>
        <a:xfrm>
          <a:off x="0" y="0"/>
          <a:ext cx="0" cy="0"/>
          <a:chOff x="0" y="0"/>
          <a:chExt cx="0" cy="0"/>
        </a:xfrm>
      </p:grpSpPr>
      <p:sp>
        <p:nvSpPr>
          <p:cNvPr id="8" name="Picture Placeholder 13"/>
          <p:cNvSpPr>
            <a:spLocks noGrp="1"/>
          </p:cNvSpPr>
          <p:nvPr>
            <p:ph type="pic" sz="quarter" idx="16"/>
          </p:nvPr>
        </p:nvSpPr>
        <p:spPr>
          <a:xfrm>
            <a:off x="1109810" y="1906071"/>
            <a:ext cx="3919391" cy="3661083"/>
          </a:xfrm>
          <a:custGeom>
            <a:avLst/>
            <a:gdLst>
              <a:gd name="connsiteX0" fmla="*/ 0 w 7861301"/>
              <a:gd name="connsiteY0" fmla="*/ 0 h 7322166"/>
              <a:gd name="connsiteX1" fmla="*/ 7861301 w 7861301"/>
              <a:gd name="connsiteY1" fmla="*/ 1168385 h 7322166"/>
              <a:gd name="connsiteX2" fmla="*/ 7861301 w 7861301"/>
              <a:gd name="connsiteY2" fmla="*/ 7322166 h 7322166"/>
              <a:gd name="connsiteX3" fmla="*/ 5930180 w 7861301"/>
              <a:gd name="connsiteY3" fmla="*/ 7322166 h 7322166"/>
              <a:gd name="connsiteX4" fmla="*/ 0 w 7861301"/>
              <a:gd name="connsiteY4" fmla="*/ 7218654 h 73221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61301" h="7322166">
                <a:moveTo>
                  <a:pt x="0" y="0"/>
                </a:moveTo>
                <a:lnTo>
                  <a:pt x="7861301" y="1168385"/>
                </a:lnTo>
                <a:lnTo>
                  <a:pt x="7861301" y="7322166"/>
                </a:lnTo>
                <a:lnTo>
                  <a:pt x="5930180" y="7322166"/>
                </a:lnTo>
                <a:lnTo>
                  <a:pt x="0" y="7218654"/>
                </a:lnTo>
                <a:close/>
              </a:path>
            </a:pathLst>
          </a:custGeom>
          <a:gradFill>
            <a:gsLst>
              <a:gs pos="0">
                <a:srgbClr val="5C606F"/>
              </a:gs>
              <a:gs pos="100000">
                <a:srgbClr val="4E4857"/>
              </a:gs>
            </a:gsLst>
            <a:lin ang="5400000" scaled="1"/>
          </a:gradFill>
          <a:ln w="12700">
            <a:miter lim="400000"/>
          </a:ln>
          <a:extLst>
            <a:ext uri="{C572A759-6A51-4108-AA02-DFA0A04FC94B}">
              <ma14:wrappingTextBoxFlag xmlns:ma14="http://schemas.microsoft.com/office/mac/drawingml/2011/main" xmlns="" val="1"/>
            </a:ext>
          </a:extLst>
        </p:spPr>
        <p:txBody>
          <a:bodyPr lIns="71437" tIns="71437" rIns="71437" bIns="71437" anchor="ctr" anchorCtr="1">
            <a:normAutofit/>
          </a:bodyPr>
          <a:lstStyle>
            <a:lvl1pPr marL="308681" indent="-308681">
              <a:buNone/>
              <a:defRPr lang="id-ID" sz="2000" dirty="0">
                <a:solidFill>
                  <a:schemeClr val="tx1">
                    <a:lumMod val="85000"/>
                  </a:schemeClr>
                </a:solidFill>
              </a:defRPr>
            </a:lvl1pPr>
          </a:lstStyle>
          <a:p>
            <a:pPr marL="0" lvl="0" indent="0" algn="ctr"/>
            <a:endParaRPr lang="id-ID" dirty="0"/>
          </a:p>
        </p:txBody>
      </p:sp>
      <p:sp>
        <p:nvSpPr>
          <p:cNvPr id="6" name="灯片编号占位符 4"/>
          <p:cNvSpPr>
            <a:spLocks noGrp="1"/>
          </p:cNvSpPr>
          <p:nvPr>
            <p:ph type="sldNum" sz="quarter" idx="4"/>
          </p:nvPr>
        </p:nvSpPr>
        <p:spPr>
          <a:xfrm>
            <a:off x="11499851" y="6289575"/>
            <a:ext cx="406400" cy="365125"/>
          </a:xfrm>
          <a:prstGeom prst="rect">
            <a:avLst/>
          </a:prstGeom>
        </p:spPr>
        <p:txBody>
          <a:bodyPr vert="horz" lIns="91440" tIns="45720" rIns="91440" bIns="45720" rtlCol="0" anchor="ctr"/>
          <a:lstStyle>
            <a:lvl1pPr algn="ctr">
              <a:defRPr sz="1000" i="1">
                <a:solidFill>
                  <a:schemeClr val="bg1"/>
                </a:solidFill>
                <a:latin typeface="字魂59号-创粗黑" panose="00000500000000000000" pitchFamily="2" charset="-122"/>
              </a:defRPr>
            </a:lvl1pPr>
          </a:lstStyle>
          <a:p>
            <a:fld id="{DF20058A-C6D7-4652-A4A9-825FFE6C96A6}" type="slidenum">
              <a:rPr lang="zh-CN" altLang="en-US" smtClean="0"/>
              <a:pPr/>
              <a:t>‹#›</a:t>
            </a:fld>
            <a:endParaRPr lang="zh-CN" altLang="en-US" dirty="0"/>
          </a:p>
        </p:txBody>
      </p:sp>
    </p:spTree>
    <p:extLst>
      <p:ext uri="{BB962C8B-B14F-4D97-AF65-F5344CB8AC3E}">
        <p14:creationId xmlns:p14="http://schemas.microsoft.com/office/powerpoint/2010/main" val="2472151423"/>
      </p:ext>
    </p:extLst>
  </p:cSld>
  <p:clrMapOvr>
    <a:masterClrMapping/>
  </p:clrMapOvr>
  <mc:AlternateContent xmlns:mc="http://schemas.openxmlformats.org/markup-compatibility/2006" xmlns:p14="http://schemas.microsoft.com/office/powerpoint/2010/main">
    <mc:Choice Requires="p14">
      <p:transition spd="slow" p14:dur="1250" advClick="0" advTm="3000">
        <p:push dir="u"/>
      </p:transition>
    </mc:Choice>
    <mc:Fallback xmlns="">
      <p:transition spd="slow" advClick="0" advTm="3000">
        <p:push dir="u"/>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20_Title &amp; Subtitle copy">
    <p:bg>
      <p:bgPr>
        <a:solidFill>
          <a:srgbClr val="404C55"/>
        </a:solidFill>
        <a:effectLst/>
      </p:bgPr>
    </p:bg>
    <p:spTree>
      <p:nvGrpSpPr>
        <p:cNvPr id="1" name=""/>
        <p:cNvGrpSpPr/>
        <p:nvPr/>
      </p:nvGrpSpPr>
      <p:grpSpPr>
        <a:xfrm>
          <a:off x="0" y="0"/>
          <a:ext cx="0" cy="0"/>
          <a:chOff x="0" y="0"/>
          <a:chExt cx="0" cy="0"/>
        </a:xfrm>
      </p:grpSpPr>
      <p:sp>
        <p:nvSpPr>
          <p:cNvPr id="19" name="Picture Placeholder 2"/>
          <p:cNvSpPr>
            <a:spLocks noGrp="1"/>
          </p:cNvSpPr>
          <p:nvPr>
            <p:ph type="pic" sz="quarter" idx="11"/>
          </p:nvPr>
        </p:nvSpPr>
        <p:spPr>
          <a:xfrm>
            <a:off x="7062788" y="1625598"/>
            <a:ext cx="3840260" cy="4354287"/>
          </a:xfrm>
          <a:prstGeom prst="rect">
            <a:avLst/>
          </a:prstGeom>
          <a:gradFill>
            <a:gsLst>
              <a:gs pos="0">
                <a:srgbClr val="5C606F"/>
              </a:gs>
              <a:gs pos="100000">
                <a:srgbClr val="4E4857"/>
              </a:gs>
            </a:gsLst>
            <a:lin ang="5400000" scaled="1"/>
          </a:gradFill>
          <a:effectLst>
            <a:outerShdw blurRad="381000" dist="304800" dir="10800000" algn="r" rotWithShape="0">
              <a:prstClr val="black">
                <a:alpha val="40000"/>
              </a:prstClr>
            </a:outerShdw>
          </a:effectLst>
        </p:spPr>
        <p:txBody>
          <a:bodyPr>
            <a:normAutofit/>
          </a:bodyPr>
          <a:lstStyle>
            <a:lvl1pPr marL="0" indent="0" algn="ctr">
              <a:buNone/>
              <a:defRPr sz="2000">
                <a:solidFill>
                  <a:schemeClr val="tx1">
                    <a:lumMod val="85000"/>
                  </a:schemeClr>
                </a:solidFill>
              </a:defRPr>
            </a:lvl1pPr>
          </a:lstStyle>
          <a:p>
            <a:endParaRPr lang="id-ID"/>
          </a:p>
        </p:txBody>
      </p:sp>
      <p:sp>
        <p:nvSpPr>
          <p:cNvPr id="9" name="灯片编号占位符 4"/>
          <p:cNvSpPr>
            <a:spLocks noGrp="1"/>
          </p:cNvSpPr>
          <p:nvPr>
            <p:ph type="sldNum" sz="quarter" idx="4"/>
          </p:nvPr>
        </p:nvSpPr>
        <p:spPr>
          <a:xfrm>
            <a:off x="11499851" y="6289575"/>
            <a:ext cx="406400" cy="365125"/>
          </a:xfrm>
          <a:prstGeom prst="rect">
            <a:avLst/>
          </a:prstGeom>
        </p:spPr>
        <p:txBody>
          <a:bodyPr vert="horz" lIns="91440" tIns="45720" rIns="91440" bIns="45720" rtlCol="0" anchor="ctr"/>
          <a:lstStyle>
            <a:lvl1pPr algn="ctr">
              <a:defRPr sz="1000" i="1">
                <a:solidFill>
                  <a:schemeClr val="bg1"/>
                </a:solidFill>
                <a:latin typeface="字魂59号-创粗黑" panose="00000500000000000000" pitchFamily="2" charset="-122"/>
              </a:defRPr>
            </a:lvl1pPr>
          </a:lstStyle>
          <a:p>
            <a:fld id="{DF20058A-C6D7-4652-A4A9-825FFE6C96A6}" type="slidenum">
              <a:rPr lang="zh-CN" altLang="en-US" smtClean="0"/>
              <a:pPr/>
              <a:t>‹#›</a:t>
            </a:fld>
            <a:endParaRPr lang="zh-CN" altLang="en-US" dirty="0"/>
          </a:p>
        </p:txBody>
      </p:sp>
    </p:spTree>
    <p:extLst>
      <p:ext uri="{BB962C8B-B14F-4D97-AF65-F5344CB8AC3E}">
        <p14:creationId xmlns:p14="http://schemas.microsoft.com/office/powerpoint/2010/main" val="1198162676"/>
      </p:ext>
    </p:extLst>
  </p:cSld>
  <p:clrMapOvr>
    <a:masterClrMapping/>
  </p:clrMapOvr>
  <mc:AlternateContent xmlns:mc="http://schemas.openxmlformats.org/markup-compatibility/2006" xmlns:p14="http://schemas.microsoft.com/office/powerpoint/2010/main">
    <mc:Choice Requires="p14">
      <p:transition spd="slow" p14:dur="1250" advClick="0" advTm="3000">
        <p:push dir="u"/>
      </p:transition>
    </mc:Choice>
    <mc:Fallback xmlns="">
      <p:transition spd="slow" advClick="0" advTm="3000">
        <p:push dir="u"/>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1_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C3253AB2-9ECE-42C7-A82A-9807957B42C0}"/>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4147652725"/>
      </p:ext>
    </p:extLst>
  </p:cSld>
  <p:clrMapOvr>
    <a:masterClrMapping/>
  </p:clrMapOvr>
  <mc:AlternateContent xmlns:mc="http://schemas.openxmlformats.org/markup-compatibility/2006" xmlns:p14="http://schemas.microsoft.com/office/powerpoint/2010/main">
    <mc:Choice Requires="p14">
      <p:transition spd="slow" p14:dur="1250" advClick="0" advTm="3000">
        <p:push dir="u"/>
      </p:transition>
    </mc:Choice>
    <mc:Fallback xmlns="">
      <p:transition spd="slow" advClick="0" advTm="3000">
        <p:push dir="u"/>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2019/8/12</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2038373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2019/8/12</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423649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2019/8/12</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6272607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2019/8/12</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0395230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2019/8/12</a:t>
            </a:fld>
            <a:endParaRPr lang="zh-CN"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CN"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7348720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2019/8/12</a:t>
            </a:fld>
            <a:endParaRPr lang="zh-CN"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CN"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46537495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2019/8/12</a:t>
            </a:fld>
            <a:endParaRPr lang="zh-CN"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CN"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663912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灯片编号占位符 4"/>
          <p:cNvSpPr>
            <a:spLocks noGrp="1"/>
          </p:cNvSpPr>
          <p:nvPr>
            <p:ph type="sldNum" sz="quarter" idx="4"/>
          </p:nvPr>
        </p:nvSpPr>
        <p:spPr>
          <a:xfrm>
            <a:off x="11499851" y="6289575"/>
            <a:ext cx="406400" cy="365125"/>
          </a:xfrm>
          <a:prstGeom prst="rect">
            <a:avLst/>
          </a:prstGeom>
        </p:spPr>
        <p:txBody>
          <a:bodyPr vert="horz" lIns="91440" tIns="45720" rIns="91440" bIns="45720" rtlCol="0" anchor="ctr"/>
          <a:lstStyle>
            <a:lvl1pPr algn="ctr">
              <a:defRPr sz="1000" i="1">
                <a:solidFill>
                  <a:schemeClr val="bg1"/>
                </a:solidFill>
                <a:latin typeface="字魂59号-创粗黑" panose="00000500000000000000" pitchFamily="2" charset="-122"/>
              </a:defRPr>
            </a:lvl1pPr>
          </a:lstStyle>
          <a:p>
            <a:fld id="{DF20058A-C6D7-4652-A4A9-825FFE6C96A6}" type="slidenum">
              <a:rPr lang="zh-CN" altLang="en-US" smtClean="0"/>
              <a:pPr/>
              <a:t>‹#›</a:t>
            </a:fld>
            <a:endParaRPr lang="zh-CN" altLang="en-US" dirty="0"/>
          </a:p>
        </p:txBody>
      </p:sp>
    </p:spTree>
    <p:extLst>
      <p:ext uri="{BB962C8B-B14F-4D97-AF65-F5344CB8AC3E}">
        <p14:creationId xmlns:p14="http://schemas.microsoft.com/office/powerpoint/2010/main" val="1733911553"/>
      </p:ext>
    </p:extLst>
  </p:cSld>
  <p:clrMapOvr>
    <a:masterClrMapping/>
  </p:clrMapOvr>
  <mc:AlternateContent xmlns:mc="http://schemas.openxmlformats.org/markup-compatibility/2006" xmlns:p14="http://schemas.microsoft.com/office/powerpoint/2010/main">
    <mc:Choice Requires="p14">
      <p:transition spd="slow" p14:dur="1250" advClick="0" advTm="3000">
        <p:push dir="u"/>
      </p:transition>
    </mc:Choice>
    <mc:Fallback xmlns="">
      <p:transition spd="slow" advClick="0" advTm="3000">
        <p:push dir="u"/>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2019/8/12</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54275687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2019/8/12</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61475831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2019/8/12</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03409840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2019/8/12</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35733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mp; Subtitle copy">
    <p:bg>
      <p:bgPr>
        <a:solidFill>
          <a:srgbClr val="404C55"/>
        </a:solidFill>
        <a:effectLst/>
      </p:bgPr>
    </p:bg>
    <p:spTree>
      <p:nvGrpSpPr>
        <p:cNvPr id="1" name=""/>
        <p:cNvGrpSpPr/>
        <p:nvPr/>
      </p:nvGrpSpPr>
      <p:grpSpPr>
        <a:xfrm>
          <a:off x="0" y="0"/>
          <a:ext cx="0" cy="0"/>
          <a:chOff x="0" y="0"/>
          <a:chExt cx="0" cy="0"/>
        </a:xfrm>
      </p:grpSpPr>
      <p:sp>
        <p:nvSpPr>
          <p:cNvPr id="11" name="灯片编号占位符 4"/>
          <p:cNvSpPr>
            <a:spLocks noGrp="1"/>
          </p:cNvSpPr>
          <p:nvPr>
            <p:ph type="sldNum" sz="quarter" idx="4"/>
          </p:nvPr>
        </p:nvSpPr>
        <p:spPr>
          <a:xfrm>
            <a:off x="11499851" y="6289575"/>
            <a:ext cx="406400" cy="365125"/>
          </a:xfrm>
          <a:prstGeom prst="rect">
            <a:avLst/>
          </a:prstGeom>
        </p:spPr>
        <p:txBody>
          <a:bodyPr vert="horz" lIns="91440" tIns="45720" rIns="91440" bIns="45720" rtlCol="0" anchor="ctr"/>
          <a:lstStyle>
            <a:lvl1pPr algn="ctr">
              <a:defRPr sz="1000" i="1">
                <a:solidFill>
                  <a:schemeClr val="bg1"/>
                </a:solidFill>
                <a:latin typeface="字魂59号-创粗黑" panose="00000500000000000000" pitchFamily="2" charset="-122"/>
              </a:defRPr>
            </a:lvl1pPr>
          </a:lstStyle>
          <a:p>
            <a:fld id="{DF20058A-C6D7-4652-A4A9-825FFE6C96A6}" type="slidenum">
              <a:rPr lang="zh-CN" altLang="en-US" smtClean="0"/>
              <a:pPr/>
              <a:t>‹#›</a:t>
            </a:fld>
            <a:endParaRPr lang="zh-CN" altLang="en-US" dirty="0"/>
          </a:p>
        </p:txBody>
      </p:sp>
    </p:spTree>
    <p:extLst>
      <p:ext uri="{BB962C8B-B14F-4D97-AF65-F5344CB8AC3E}">
        <p14:creationId xmlns:p14="http://schemas.microsoft.com/office/powerpoint/2010/main" val="3205128625"/>
      </p:ext>
    </p:extLst>
  </p:cSld>
  <p:clrMapOvr>
    <a:masterClrMapping/>
  </p:clrMapOvr>
  <mc:AlternateContent xmlns:mc="http://schemas.openxmlformats.org/markup-compatibility/2006" xmlns:p14="http://schemas.microsoft.com/office/powerpoint/2010/main">
    <mc:Choice Requires="p14">
      <p:transition spd="slow" p14:dur="1250" advClick="0" advTm="3000">
        <p:push dir="u"/>
      </p:transition>
    </mc:Choice>
    <mc:Fallback xmlns="">
      <p:transition spd="slow" advClick="0" advTm="3000">
        <p:push dir="u"/>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3_Title &amp; Subtitle copy">
    <p:bg>
      <p:bgPr>
        <a:solidFill>
          <a:srgbClr val="404C55"/>
        </a:solidFill>
        <a:effectLst/>
      </p:bgPr>
    </p:bg>
    <p:spTree>
      <p:nvGrpSpPr>
        <p:cNvPr id="1" name=""/>
        <p:cNvGrpSpPr/>
        <p:nvPr/>
      </p:nvGrpSpPr>
      <p:grpSpPr>
        <a:xfrm>
          <a:off x="0" y="0"/>
          <a:ext cx="0" cy="0"/>
          <a:chOff x="0" y="0"/>
          <a:chExt cx="0" cy="0"/>
        </a:xfrm>
      </p:grpSpPr>
      <p:sp>
        <p:nvSpPr>
          <p:cNvPr id="12" name="Picture Placeholder 2"/>
          <p:cNvSpPr>
            <a:spLocks noGrp="1" noChangeAspect="1"/>
          </p:cNvSpPr>
          <p:nvPr>
            <p:ph type="pic" sz="quarter" idx="10"/>
          </p:nvPr>
        </p:nvSpPr>
        <p:spPr>
          <a:xfrm>
            <a:off x="1044394" y="1525675"/>
            <a:ext cx="1438200" cy="1438200"/>
          </a:xfrm>
          <a:prstGeom prst="ellipse">
            <a:avLst/>
          </a:prstGeom>
          <a:gradFill>
            <a:gsLst>
              <a:gs pos="0">
                <a:srgbClr val="5C606F"/>
              </a:gs>
              <a:gs pos="100000">
                <a:srgbClr val="4E4857"/>
              </a:gs>
            </a:gsLst>
            <a:lin ang="5400000" scaled="1"/>
          </a:gradFill>
        </p:spPr>
        <p:txBody>
          <a:bodyPr>
            <a:normAutofit/>
          </a:bodyPr>
          <a:lstStyle>
            <a:lvl1pPr marL="0" indent="0" algn="ctr">
              <a:buNone/>
              <a:defRPr sz="1400">
                <a:solidFill>
                  <a:schemeClr val="tx1">
                    <a:lumMod val="85000"/>
                  </a:schemeClr>
                </a:solidFill>
              </a:defRPr>
            </a:lvl1pPr>
          </a:lstStyle>
          <a:p>
            <a:endParaRPr lang="id-ID" dirty="0"/>
          </a:p>
        </p:txBody>
      </p:sp>
      <p:sp>
        <p:nvSpPr>
          <p:cNvPr id="13" name="灯片编号占位符 4"/>
          <p:cNvSpPr>
            <a:spLocks noGrp="1"/>
          </p:cNvSpPr>
          <p:nvPr>
            <p:ph type="sldNum" sz="quarter" idx="4"/>
          </p:nvPr>
        </p:nvSpPr>
        <p:spPr>
          <a:xfrm>
            <a:off x="11499851" y="6289575"/>
            <a:ext cx="406400" cy="365125"/>
          </a:xfrm>
          <a:prstGeom prst="rect">
            <a:avLst/>
          </a:prstGeom>
        </p:spPr>
        <p:txBody>
          <a:bodyPr vert="horz" lIns="91440" tIns="45720" rIns="91440" bIns="45720" rtlCol="0" anchor="ctr"/>
          <a:lstStyle>
            <a:lvl1pPr algn="ctr">
              <a:defRPr sz="1000" i="1">
                <a:solidFill>
                  <a:schemeClr val="bg1"/>
                </a:solidFill>
                <a:latin typeface="字魂59号-创粗黑" panose="00000500000000000000" pitchFamily="2" charset="-122"/>
              </a:defRPr>
            </a:lvl1pPr>
          </a:lstStyle>
          <a:p>
            <a:fld id="{DF20058A-C6D7-4652-A4A9-825FFE6C96A6}" type="slidenum">
              <a:rPr lang="zh-CN" altLang="en-US" smtClean="0"/>
              <a:pPr/>
              <a:t>‹#›</a:t>
            </a:fld>
            <a:endParaRPr lang="zh-CN" altLang="en-US" dirty="0"/>
          </a:p>
        </p:txBody>
      </p:sp>
    </p:spTree>
    <p:extLst>
      <p:ext uri="{BB962C8B-B14F-4D97-AF65-F5344CB8AC3E}">
        <p14:creationId xmlns:p14="http://schemas.microsoft.com/office/powerpoint/2010/main" val="225456245"/>
      </p:ext>
    </p:extLst>
  </p:cSld>
  <p:clrMapOvr>
    <a:masterClrMapping/>
  </p:clrMapOvr>
  <mc:AlternateContent xmlns:mc="http://schemas.openxmlformats.org/markup-compatibility/2006" xmlns:p14="http://schemas.microsoft.com/office/powerpoint/2010/main">
    <mc:Choice Requires="p14">
      <p:transition spd="slow" p14:dur="1250" advClick="0" advTm="3000">
        <p:push dir="u"/>
      </p:transition>
    </mc:Choice>
    <mc:Fallback xmlns="">
      <p:transition spd="slow" advClick="0" advTm="3000">
        <p:push dir="u"/>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21_Title &amp; Subtitle copy">
    <p:bg>
      <p:bgPr>
        <a:solidFill>
          <a:srgbClr val="404C55"/>
        </a:solidFill>
        <a:effectLst/>
      </p:bgPr>
    </p:bg>
    <p:spTree>
      <p:nvGrpSpPr>
        <p:cNvPr id="1" name=""/>
        <p:cNvGrpSpPr/>
        <p:nvPr/>
      </p:nvGrpSpPr>
      <p:grpSpPr>
        <a:xfrm>
          <a:off x="0" y="0"/>
          <a:ext cx="0" cy="0"/>
          <a:chOff x="0" y="0"/>
          <a:chExt cx="0" cy="0"/>
        </a:xfrm>
      </p:grpSpPr>
      <p:sp>
        <p:nvSpPr>
          <p:cNvPr id="12" name="Picture Placeholder 2"/>
          <p:cNvSpPr>
            <a:spLocks noGrp="1" noChangeAspect="1"/>
          </p:cNvSpPr>
          <p:nvPr>
            <p:ph type="pic" sz="quarter" idx="10"/>
          </p:nvPr>
        </p:nvSpPr>
        <p:spPr>
          <a:xfrm>
            <a:off x="1582014" y="1844508"/>
            <a:ext cx="2032200" cy="2032200"/>
          </a:xfrm>
          <a:prstGeom prst="ellipse">
            <a:avLst/>
          </a:prstGeom>
          <a:gradFill>
            <a:gsLst>
              <a:gs pos="0">
                <a:srgbClr val="5C606F"/>
              </a:gs>
              <a:gs pos="100000">
                <a:srgbClr val="4E4857"/>
              </a:gs>
            </a:gsLst>
            <a:lin ang="5400000" scaled="1"/>
          </a:gradFill>
        </p:spPr>
        <p:txBody>
          <a:bodyPr>
            <a:normAutofit/>
          </a:bodyPr>
          <a:lstStyle>
            <a:lvl1pPr marL="0" indent="0" algn="ctr">
              <a:buNone/>
              <a:defRPr sz="1600">
                <a:solidFill>
                  <a:schemeClr val="tx1">
                    <a:lumMod val="85000"/>
                  </a:schemeClr>
                </a:solidFill>
              </a:defRPr>
            </a:lvl1pPr>
          </a:lstStyle>
          <a:p>
            <a:endParaRPr lang="id-ID" dirty="0"/>
          </a:p>
        </p:txBody>
      </p:sp>
      <p:sp>
        <p:nvSpPr>
          <p:cNvPr id="17" name="Picture Placeholder 2"/>
          <p:cNvSpPr>
            <a:spLocks noGrp="1" noChangeAspect="1"/>
          </p:cNvSpPr>
          <p:nvPr>
            <p:ph type="pic" sz="quarter" idx="11"/>
          </p:nvPr>
        </p:nvSpPr>
        <p:spPr>
          <a:xfrm>
            <a:off x="5095207" y="1844508"/>
            <a:ext cx="2032200" cy="2032200"/>
          </a:xfrm>
          <a:prstGeom prst="ellipse">
            <a:avLst/>
          </a:prstGeom>
          <a:gradFill>
            <a:gsLst>
              <a:gs pos="0">
                <a:srgbClr val="5C606F"/>
              </a:gs>
              <a:gs pos="100000">
                <a:srgbClr val="4E4857"/>
              </a:gs>
            </a:gsLst>
            <a:lin ang="5400000" scaled="1"/>
          </a:gradFill>
        </p:spPr>
        <p:txBody>
          <a:bodyPr>
            <a:normAutofit/>
          </a:bodyPr>
          <a:lstStyle>
            <a:lvl1pPr marL="0" indent="0" algn="ctr">
              <a:buNone/>
              <a:defRPr sz="1600">
                <a:solidFill>
                  <a:schemeClr val="tx1">
                    <a:lumMod val="85000"/>
                  </a:schemeClr>
                </a:solidFill>
              </a:defRPr>
            </a:lvl1pPr>
          </a:lstStyle>
          <a:p>
            <a:endParaRPr lang="id-ID" dirty="0"/>
          </a:p>
        </p:txBody>
      </p:sp>
      <p:sp>
        <p:nvSpPr>
          <p:cNvPr id="18" name="Picture Placeholder 2"/>
          <p:cNvSpPr>
            <a:spLocks noGrp="1" noChangeAspect="1"/>
          </p:cNvSpPr>
          <p:nvPr>
            <p:ph type="pic" sz="quarter" idx="12"/>
          </p:nvPr>
        </p:nvSpPr>
        <p:spPr>
          <a:xfrm>
            <a:off x="8608401" y="1844508"/>
            <a:ext cx="2032200" cy="2032200"/>
          </a:xfrm>
          <a:prstGeom prst="ellipse">
            <a:avLst/>
          </a:prstGeom>
          <a:gradFill>
            <a:gsLst>
              <a:gs pos="0">
                <a:srgbClr val="5C606F"/>
              </a:gs>
              <a:gs pos="100000">
                <a:srgbClr val="4E4857"/>
              </a:gs>
            </a:gsLst>
            <a:lin ang="5400000" scaled="1"/>
          </a:gradFill>
        </p:spPr>
        <p:txBody>
          <a:bodyPr>
            <a:normAutofit/>
          </a:bodyPr>
          <a:lstStyle>
            <a:lvl1pPr marL="0" indent="0" algn="ctr">
              <a:buNone/>
              <a:defRPr sz="1600">
                <a:solidFill>
                  <a:schemeClr val="tx1">
                    <a:lumMod val="85000"/>
                  </a:schemeClr>
                </a:solidFill>
              </a:defRPr>
            </a:lvl1pPr>
          </a:lstStyle>
          <a:p>
            <a:endParaRPr lang="id-ID" dirty="0"/>
          </a:p>
        </p:txBody>
      </p:sp>
      <p:sp>
        <p:nvSpPr>
          <p:cNvPr id="15" name="灯片编号占位符 4"/>
          <p:cNvSpPr>
            <a:spLocks noGrp="1"/>
          </p:cNvSpPr>
          <p:nvPr>
            <p:ph type="sldNum" sz="quarter" idx="4"/>
          </p:nvPr>
        </p:nvSpPr>
        <p:spPr>
          <a:xfrm>
            <a:off x="11499851" y="6289575"/>
            <a:ext cx="406400" cy="365125"/>
          </a:xfrm>
          <a:prstGeom prst="rect">
            <a:avLst/>
          </a:prstGeom>
        </p:spPr>
        <p:txBody>
          <a:bodyPr vert="horz" lIns="91440" tIns="45720" rIns="91440" bIns="45720" rtlCol="0" anchor="ctr"/>
          <a:lstStyle>
            <a:lvl1pPr algn="ctr">
              <a:defRPr sz="1000" i="1">
                <a:solidFill>
                  <a:schemeClr val="bg1"/>
                </a:solidFill>
                <a:latin typeface="字魂59号-创粗黑" panose="00000500000000000000" pitchFamily="2" charset="-122"/>
              </a:defRPr>
            </a:lvl1pPr>
          </a:lstStyle>
          <a:p>
            <a:fld id="{DF20058A-C6D7-4652-A4A9-825FFE6C96A6}" type="slidenum">
              <a:rPr lang="zh-CN" altLang="en-US" smtClean="0"/>
              <a:pPr/>
              <a:t>‹#›</a:t>
            </a:fld>
            <a:endParaRPr lang="zh-CN" altLang="en-US" dirty="0"/>
          </a:p>
        </p:txBody>
      </p:sp>
    </p:spTree>
    <p:extLst>
      <p:ext uri="{BB962C8B-B14F-4D97-AF65-F5344CB8AC3E}">
        <p14:creationId xmlns:p14="http://schemas.microsoft.com/office/powerpoint/2010/main" val="2273599831"/>
      </p:ext>
    </p:extLst>
  </p:cSld>
  <p:clrMapOvr>
    <a:masterClrMapping/>
  </p:clrMapOvr>
  <mc:AlternateContent xmlns:mc="http://schemas.openxmlformats.org/markup-compatibility/2006" xmlns:p14="http://schemas.microsoft.com/office/powerpoint/2010/main">
    <mc:Choice Requires="p14">
      <p:transition spd="slow" p14:dur="1250" advClick="0" advTm="3000">
        <p:push dir="u"/>
      </p:transition>
    </mc:Choice>
    <mc:Fallback xmlns="">
      <p:transition spd="slow" advClick="0" advTm="3000">
        <p:push dir="u"/>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3_Title &amp; Subtitle copy">
    <p:bg>
      <p:bgPr>
        <a:solidFill>
          <a:srgbClr val="404C55"/>
        </a:solidFill>
        <a:effectLst/>
      </p:bgPr>
    </p:bg>
    <p:spTree>
      <p:nvGrpSpPr>
        <p:cNvPr id="1" name=""/>
        <p:cNvGrpSpPr/>
        <p:nvPr/>
      </p:nvGrpSpPr>
      <p:grpSpPr>
        <a:xfrm>
          <a:off x="0" y="0"/>
          <a:ext cx="0" cy="0"/>
          <a:chOff x="0" y="0"/>
          <a:chExt cx="0" cy="0"/>
        </a:xfrm>
      </p:grpSpPr>
      <p:sp>
        <p:nvSpPr>
          <p:cNvPr id="19" name="Picture Placeholder 2"/>
          <p:cNvSpPr>
            <a:spLocks noGrp="1"/>
          </p:cNvSpPr>
          <p:nvPr>
            <p:ph type="pic" sz="quarter" idx="11"/>
          </p:nvPr>
        </p:nvSpPr>
        <p:spPr>
          <a:xfrm>
            <a:off x="1157567" y="1597400"/>
            <a:ext cx="3239001" cy="2051001"/>
          </a:xfrm>
          <a:prstGeom prst="rect">
            <a:avLst/>
          </a:prstGeom>
          <a:gradFill>
            <a:gsLst>
              <a:gs pos="0">
                <a:srgbClr val="5C606F"/>
              </a:gs>
              <a:gs pos="100000">
                <a:srgbClr val="4E4857"/>
              </a:gs>
            </a:gsLst>
            <a:lin ang="5400000" scaled="1"/>
          </a:gradFill>
        </p:spPr>
        <p:txBody>
          <a:bodyPr>
            <a:normAutofit/>
          </a:bodyPr>
          <a:lstStyle>
            <a:lvl1pPr marL="0" indent="0" algn="ctr">
              <a:buNone/>
              <a:defRPr sz="1400">
                <a:solidFill>
                  <a:schemeClr val="tx1">
                    <a:lumMod val="85000"/>
                  </a:schemeClr>
                </a:solidFill>
              </a:defRPr>
            </a:lvl1pPr>
          </a:lstStyle>
          <a:p>
            <a:endParaRPr lang="id-ID"/>
          </a:p>
        </p:txBody>
      </p:sp>
      <p:sp>
        <p:nvSpPr>
          <p:cNvPr id="16" name="Picture Placeholder 2"/>
          <p:cNvSpPr>
            <a:spLocks noGrp="1"/>
          </p:cNvSpPr>
          <p:nvPr>
            <p:ph type="pic" sz="quarter" idx="12"/>
          </p:nvPr>
        </p:nvSpPr>
        <p:spPr>
          <a:xfrm>
            <a:off x="7799004" y="2401072"/>
            <a:ext cx="3239001" cy="2051001"/>
          </a:xfrm>
          <a:prstGeom prst="rect">
            <a:avLst/>
          </a:prstGeom>
          <a:gradFill>
            <a:gsLst>
              <a:gs pos="0">
                <a:srgbClr val="5C606F"/>
              </a:gs>
              <a:gs pos="100000">
                <a:srgbClr val="4E4857"/>
              </a:gs>
            </a:gsLst>
            <a:lin ang="5400000" scaled="1"/>
          </a:gradFill>
        </p:spPr>
        <p:txBody>
          <a:bodyPr>
            <a:normAutofit/>
          </a:bodyPr>
          <a:lstStyle>
            <a:lvl1pPr marL="0" indent="0" algn="ctr">
              <a:buNone/>
              <a:defRPr sz="1400">
                <a:solidFill>
                  <a:schemeClr val="tx1">
                    <a:lumMod val="85000"/>
                  </a:schemeClr>
                </a:solidFill>
              </a:defRPr>
            </a:lvl1pPr>
          </a:lstStyle>
          <a:p>
            <a:endParaRPr lang="id-ID"/>
          </a:p>
        </p:txBody>
      </p:sp>
      <p:sp>
        <p:nvSpPr>
          <p:cNvPr id="13" name="灯片编号占位符 4"/>
          <p:cNvSpPr>
            <a:spLocks noGrp="1"/>
          </p:cNvSpPr>
          <p:nvPr>
            <p:ph type="sldNum" sz="quarter" idx="4"/>
          </p:nvPr>
        </p:nvSpPr>
        <p:spPr>
          <a:xfrm>
            <a:off x="11499851" y="6289575"/>
            <a:ext cx="406400" cy="365125"/>
          </a:xfrm>
          <a:prstGeom prst="rect">
            <a:avLst/>
          </a:prstGeom>
        </p:spPr>
        <p:txBody>
          <a:bodyPr vert="horz" lIns="91440" tIns="45720" rIns="91440" bIns="45720" rtlCol="0" anchor="ctr"/>
          <a:lstStyle>
            <a:lvl1pPr algn="ctr">
              <a:defRPr sz="1000" i="1">
                <a:solidFill>
                  <a:schemeClr val="bg1"/>
                </a:solidFill>
                <a:latin typeface="字魂59号-创粗黑" panose="00000500000000000000" pitchFamily="2" charset="-122"/>
              </a:defRPr>
            </a:lvl1pPr>
          </a:lstStyle>
          <a:p>
            <a:fld id="{DF20058A-C6D7-4652-A4A9-825FFE6C96A6}" type="slidenum">
              <a:rPr lang="zh-CN" altLang="en-US" smtClean="0"/>
              <a:pPr/>
              <a:t>‹#›</a:t>
            </a:fld>
            <a:endParaRPr lang="zh-CN" altLang="en-US" dirty="0"/>
          </a:p>
        </p:txBody>
      </p:sp>
    </p:spTree>
    <p:extLst>
      <p:ext uri="{BB962C8B-B14F-4D97-AF65-F5344CB8AC3E}">
        <p14:creationId xmlns:p14="http://schemas.microsoft.com/office/powerpoint/2010/main" val="2218128228"/>
      </p:ext>
    </p:extLst>
  </p:cSld>
  <p:clrMapOvr>
    <a:masterClrMapping/>
  </p:clrMapOvr>
  <mc:AlternateContent xmlns:mc="http://schemas.openxmlformats.org/markup-compatibility/2006" xmlns:p14="http://schemas.microsoft.com/office/powerpoint/2010/main">
    <mc:Choice Requires="p14">
      <p:transition spd="slow" p14:dur="1250" advClick="0" advTm="3000">
        <p:push dir="u"/>
      </p:transition>
    </mc:Choice>
    <mc:Fallback xmlns="">
      <p:transition spd="slow" advClick="0" advTm="3000">
        <p:push dir="u"/>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8_Title &amp; Subtitle">
    <p:bg>
      <p:bgPr>
        <a:solidFill>
          <a:srgbClr val="404C55"/>
        </a:solidFill>
        <a:effectLst/>
      </p:bgPr>
    </p:bg>
    <p:spTree>
      <p:nvGrpSpPr>
        <p:cNvPr id="1" name=""/>
        <p:cNvGrpSpPr/>
        <p:nvPr/>
      </p:nvGrpSpPr>
      <p:grpSpPr>
        <a:xfrm>
          <a:off x="0" y="0"/>
          <a:ext cx="0" cy="0"/>
          <a:chOff x="0" y="0"/>
          <a:chExt cx="0" cy="0"/>
        </a:xfrm>
      </p:grpSpPr>
      <p:sp>
        <p:nvSpPr>
          <p:cNvPr id="9" name="Picture Placeholder 27"/>
          <p:cNvSpPr>
            <a:spLocks noGrp="1" noChangeAspect="1"/>
          </p:cNvSpPr>
          <p:nvPr>
            <p:ph type="pic" sz="quarter" idx="11"/>
          </p:nvPr>
        </p:nvSpPr>
        <p:spPr>
          <a:xfrm>
            <a:off x="5109203" y="959990"/>
            <a:ext cx="1973768" cy="2279778"/>
          </a:xfrm>
          <a:custGeom>
            <a:avLst/>
            <a:gdLst>
              <a:gd name="connsiteX0" fmla="*/ 1442464 w 2859882"/>
              <a:gd name="connsiteY0" fmla="*/ 0 h 3273000"/>
              <a:gd name="connsiteX1" fmla="*/ 2859882 w 2859882"/>
              <a:gd name="connsiteY1" fmla="*/ 814285 h 3273000"/>
              <a:gd name="connsiteX2" fmla="*/ 2859882 w 2859882"/>
              <a:gd name="connsiteY2" fmla="*/ 2465507 h 3273000"/>
              <a:gd name="connsiteX3" fmla="*/ 1454286 w 2859882"/>
              <a:gd name="connsiteY3" fmla="*/ 3273000 h 3273000"/>
              <a:gd name="connsiteX4" fmla="*/ 1430645 w 2859882"/>
              <a:gd name="connsiteY4" fmla="*/ 3273000 h 3273000"/>
              <a:gd name="connsiteX5" fmla="*/ 0 w 2859882"/>
              <a:gd name="connsiteY5" fmla="*/ 2451117 h 3273000"/>
              <a:gd name="connsiteX6" fmla="*/ 0 w 2859882"/>
              <a:gd name="connsiteY6" fmla="*/ 828674 h 3273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59882" h="3273000">
                <a:moveTo>
                  <a:pt x="1442464" y="0"/>
                </a:moveTo>
                <a:lnTo>
                  <a:pt x="2859882" y="814285"/>
                </a:lnTo>
                <a:lnTo>
                  <a:pt x="2859882" y="2465507"/>
                </a:lnTo>
                <a:lnTo>
                  <a:pt x="1454286" y="3273000"/>
                </a:lnTo>
                <a:lnTo>
                  <a:pt x="1430645" y="3273000"/>
                </a:lnTo>
                <a:lnTo>
                  <a:pt x="0" y="2451117"/>
                </a:lnTo>
                <a:lnTo>
                  <a:pt x="0" y="828674"/>
                </a:lnTo>
                <a:close/>
              </a:path>
            </a:pathLst>
          </a:custGeom>
          <a:gradFill>
            <a:gsLst>
              <a:gs pos="0">
                <a:srgbClr val="5C606F"/>
              </a:gs>
              <a:gs pos="100000">
                <a:srgbClr val="4E4857"/>
              </a:gs>
            </a:gsLst>
            <a:lin ang="5400000" scaled="1"/>
          </a:gradFill>
          <a:ln w="12700">
            <a:miter lim="400000"/>
          </a:ln>
          <a:extLst>
            <a:ext uri="{C572A759-6A51-4108-AA02-DFA0A04FC94B}">
              <ma14:wrappingTextBoxFlag xmlns="" xmlns:ma14="http://schemas.microsoft.com/office/mac/drawingml/2011/main" val="1"/>
            </a:ext>
          </a:extLst>
        </p:spPr>
        <p:txBody>
          <a:bodyPr lIns="71437" tIns="71437" rIns="71437" bIns="71437" anchor="ctr" anchorCtr="1">
            <a:normAutofit/>
          </a:bodyPr>
          <a:lstStyle>
            <a:lvl1pPr marL="308681" indent="-308681" algn="ctr">
              <a:spcBef>
                <a:spcPts val="0"/>
              </a:spcBef>
              <a:buNone/>
              <a:defRPr lang="id-ID" sz="1200">
                <a:solidFill>
                  <a:schemeClr val="tx1">
                    <a:lumMod val="85000"/>
                  </a:schemeClr>
                </a:solidFill>
              </a:defRPr>
            </a:lvl1pPr>
          </a:lstStyle>
          <a:p>
            <a:pPr marL="0" lvl="0" indent="0" algn="ctr"/>
            <a:endParaRPr lang="id-ID"/>
          </a:p>
        </p:txBody>
      </p:sp>
      <p:sp>
        <p:nvSpPr>
          <p:cNvPr id="7" name="灯片编号占位符 4"/>
          <p:cNvSpPr>
            <a:spLocks noGrp="1"/>
          </p:cNvSpPr>
          <p:nvPr>
            <p:ph type="sldNum" sz="quarter" idx="4"/>
          </p:nvPr>
        </p:nvSpPr>
        <p:spPr>
          <a:xfrm>
            <a:off x="11499851" y="6289575"/>
            <a:ext cx="406400" cy="365125"/>
          </a:xfrm>
          <a:prstGeom prst="rect">
            <a:avLst/>
          </a:prstGeom>
        </p:spPr>
        <p:txBody>
          <a:bodyPr vert="horz" lIns="91440" tIns="45720" rIns="91440" bIns="45720" rtlCol="0" anchor="ctr"/>
          <a:lstStyle>
            <a:lvl1pPr algn="ctr">
              <a:defRPr sz="1000" i="1">
                <a:solidFill>
                  <a:schemeClr val="bg1"/>
                </a:solidFill>
                <a:latin typeface="字魂59号-创粗黑" panose="00000500000000000000" pitchFamily="2" charset="-122"/>
              </a:defRPr>
            </a:lvl1pPr>
          </a:lstStyle>
          <a:p>
            <a:fld id="{DF20058A-C6D7-4652-A4A9-825FFE6C96A6}" type="slidenum">
              <a:rPr lang="zh-CN" altLang="en-US" smtClean="0"/>
              <a:pPr/>
              <a:t>‹#›</a:t>
            </a:fld>
            <a:endParaRPr lang="zh-CN" altLang="en-US" dirty="0"/>
          </a:p>
        </p:txBody>
      </p:sp>
    </p:spTree>
    <p:extLst>
      <p:ext uri="{BB962C8B-B14F-4D97-AF65-F5344CB8AC3E}">
        <p14:creationId xmlns:p14="http://schemas.microsoft.com/office/powerpoint/2010/main" val="3753542343"/>
      </p:ext>
    </p:extLst>
  </p:cSld>
  <p:clrMapOvr>
    <a:masterClrMapping/>
  </p:clrMapOvr>
  <mc:AlternateContent xmlns:mc="http://schemas.openxmlformats.org/markup-compatibility/2006" xmlns:p14="http://schemas.microsoft.com/office/powerpoint/2010/main">
    <mc:Choice Requires="p14">
      <p:transition spd="slow" p14:dur="1250" advClick="0" advTm="3000">
        <p:push dir="u"/>
      </p:transition>
    </mc:Choice>
    <mc:Fallback xmlns="">
      <p:transition spd="slow" advClick="0" advTm="3000">
        <p:push dir="u"/>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6_Title &amp; Subtitle">
    <p:bg>
      <p:bgPr>
        <a:solidFill>
          <a:srgbClr val="404C55"/>
        </a:solidFill>
        <a:effectLst/>
      </p:bgPr>
    </p:bg>
    <p:spTree>
      <p:nvGrpSpPr>
        <p:cNvPr id="1" name=""/>
        <p:cNvGrpSpPr/>
        <p:nvPr/>
      </p:nvGrpSpPr>
      <p:grpSpPr>
        <a:xfrm>
          <a:off x="0" y="0"/>
          <a:ext cx="0" cy="0"/>
          <a:chOff x="0" y="0"/>
          <a:chExt cx="0" cy="0"/>
        </a:xfrm>
      </p:grpSpPr>
      <p:sp>
        <p:nvSpPr>
          <p:cNvPr id="19" name="Picture Placeholder 13"/>
          <p:cNvSpPr>
            <a:spLocks noGrp="1"/>
          </p:cNvSpPr>
          <p:nvPr>
            <p:ph type="pic" sz="quarter" idx="17"/>
          </p:nvPr>
        </p:nvSpPr>
        <p:spPr>
          <a:xfrm rot="151328">
            <a:off x="6309566" y="1242597"/>
            <a:ext cx="6367104" cy="3065209"/>
          </a:xfrm>
          <a:custGeom>
            <a:avLst/>
            <a:gdLst>
              <a:gd name="connsiteX0" fmla="*/ 6417298 w 11359852"/>
              <a:gd name="connsiteY0" fmla="*/ 0 h 5468785"/>
              <a:gd name="connsiteX1" fmla="*/ 11359852 w 11359852"/>
              <a:gd name="connsiteY1" fmla="*/ 1894890 h 5468785"/>
              <a:gd name="connsiteX2" fmla="*/ 4943750 w 11359852"/>
              <a:gd name="connsiteY2" fmla="*/ 5468785 h 5468785"/>
              <a:gd name="connsiteX3" fmla="*/ 4933689 w 11359852"/>
              <a:gd name="connsiteY3" fmla="*/ 5468785 h 5468785"/>
              <a:gd name="connsiteX4" fmla="*/ 0 w 11359852"/>
              <a:gd name="connsiteY4" fmla="*/ 3090025 h 54687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9852" h="5468785">
                <a:moveTo>
                  <a:pt x="6417298" y="0"/>
                </a:moveTo>
                <a:lnTo>
                  <a:pt x="11359852" y="1894890"/>
                </a:lnTo>
                <a:lnTo>
                  <a:pt x="4943750" y="5468785"/>
                </a:lnTo>
                <a:lnTo>
                  <a:pt x="4933689" y="5468785"/>
                </a:lnTo>
                <a:lnTo>
                  <a:pt x="0" y="3090025"/>
                </a:lnTo>
                <a:close/>
              </a:path>
            </a:pathLst>
          </a:custGeom>
          <a:gradFill>
            <a:gsLst>
              <a:gs pos="0">
                <a:srgbClr val="5C606F"/>
              </a:gs>
              <a:gs pos="100000">
                <a:srgbClr val="4E4857"/>
              </a:gs>
            </a:gsLst>
            <a:lin ang="5400000" scaled="1"/>
          </a:gradFill>
          <a:ln w="12700">
            <a:miter lim="400000"/>
          </a:ln>
          <a:extLst>
            <a:ext uri="{C572A759-6A51-4108-AA02-DFA0A04FC94B}">
              <ma14:wrappingTextBoxFlag xmlns:ma14="http://schemas.microsoft.com/office/mac/drawingml/2011/main" xmlns="" val="1"/>
            </a:ext>
          </a:extLst>
        </p:spPr>
        <p:txBody>
          <a:bodyPr lIns="71437" tIns="71437" rIns="71437" bIns="71437" anchor="ctr" anchorCtr="1">
            <a:normAutofit/>
          </a:bodyPr>
          <a:lstStyle>
            <a:lvl1pPr marL="308681" indent="-308681">
              <a:buNone/>
              <a:defRPr lang="id-ID" sz="2000" dirty="0">
                <a:solidFill>
                  <a:schemeClr val="tx1">
                    <a:lumMod val="85000"/>
                  </a:schemeClr>
                </a:solidFill>
              </a:defRPr>
            </a:lvl1pPr>
          </a:lstStyle>
          <a:p>
            <a:pPr marL="0" lvl="0" indent="0" algn="ctr"/>
            <a:endParaRPr lang="id-ID" dirty="0"/>
          </a:p>
        </p:txBody>
      </p:sp>
      <p:sp>
        <p:nvSpPr>
          <p:cNvPr id="20" name="Picture Placeholder 13"/>
          <p:cNvSpPr>
            <a:spLocks noGrp="1"/>
          </p:cNvSpPr>
          <p:nvPr>
            <p:ph type="pic" sz="quarter" idx="18"/>
          </p:nvPr>
        </p:nvSpPr>
        <p:spPr>
          <a:xfrm>
            <a:off x="11159211" y="2256318"/>
            <a:ext cx="6367104" cy="3065209"/>
          </a:xfrm>
          <a:custGeom>
            <a:avLst/>
            <a:gdLst>
              <a:gd name="connsiteX0" fmla="*/ 6417298 w 11359852"/>
              <a:gd name="connsiteY0" fmla="*/ 0 h 5468785"/>
              <a:gd name="connsiteX1" fmla="*/ 11359852 w 11359852"/>
              <a:gd name="connsiteY1" fmla="*/ 1894890 h 5468785"/>
              <a:gd name="connsiteX2" fmla="*/ 4943750 w 11359852"/>
              <a:gd name="connsiteY2" fmla="*/ 5468785 h 5468785"/>
              <a:gd name="connsiteX3" fmla="*/ 4933689 w 11359852"/>
              <a:gd name="connsiteY3" fmla="*/ 5468785 h 5468785"/>
              <a:gd name="connsiteX4" fmla="*/ 0 w 11359852"/>
              <a:gd name="connsiteY4" fmla="*/ 3090025 h 54687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9852" h="5468785">
                <a:moveTo>
                  <a:pt x="6417298" y="0"/>
                </a:moveTo>
                <a:lnTo>
                  <a:pt x="11359852" y="1894890"/>
                </a:lnTo>
                <a:lnTo>
                  <a:pt x="4943750" y="5468785"/>
                </a:lnTo>
                <a:lnTo>
                  <a:pt x="4933689" y="5468785"/>
                </a:lnTo>
                <a:lnTo>
                  <a:pt x="0" y="3090025"/>
                </a:lnTo>
                <a:close/>
              </a:path>
            </a:pathLst>
          </a:custGeom>
          <a:gradFill>
            <a:gsLst>
              <a:gs pos="0">
                <a:srgbClr val="5C606F"/>
              </a:gs>
              <a:gs pos="100000">
                <a:srgbClr val="4E4857"/>
              </a:gs>
            </a:gsLst>
            <a:lin ang="5400000" scaled="1"/>
          </a:gradFill>
          <a:ln w="12700">
            <a:miter lim="400000"/>
          </a:ln>
          <a:extLst>
            <a:ext uri="{C572A759-6A51-4108-AA02-DFA0A04FC94B}">
              <ma14:wrappingTextBoxFlag xmlns:ma14="http://schemas.microsoft.com/office/mac/drawingml/2011/main" xmlns="" val="1"/>
            </a:ext>
          </a:extLst>
        </p:spPr>
        <p:txBody>
          <a:bodyPr lIns="71437" tIns="71437" rIns="71437" bIns="71437" anchor="ctr" anchorCtr="1">
            <a:normAutofit/>
          </a:bodyPr>
          <a:lstStyle>
            <a:lvl1pPr marL="308681" indent="-308681">
              <a:buNone/>
              <a:defRPr lang="id-ID" sz="2000" dirty="0">
                <a:solidFill>
                  <a:schemeClr val="tx1">
                    <a:lumMod val="85000"/>
                  </a:schemeClr>
                </a:solidFill>
              </a:defRPr>
            </a:lvl1pPr>
          </a:lstStyle>
          <a:p>
            <a:pPr marL="0" lvl="0" indent="0" algn="ctr"/>
            <a:endParaRPr lang="id-ID" dirty="0"/>
          </a:p>
        </p:txBody>
      </p:sp>
      <p:sp>
        <p:nvSpPr>
          <p:cNvPr id="8" name="灯片编号占位符 4"/>
          <p:cNvSpPr>
            <a:spLocks noGrp="1"/>
          </p:cNvSpPr>
          <p:nvPr>
            <p:ph type="sldNum" sz="quarter" idx="4"/>
          </p:nvPr>
        </p:nvSpPr>
        <p:spPr>
          <a:xfrm>
            <a:off x="11499851" y="6289575"/>
            <a:ext cx="406400" cy="365125"/>
          </a:xfrm>
          <a:prstGeom prst="rect">
            <a:avLst/>
          </a:prstGeom>
        </p:spPr>
        <p:txBody>
          <a:bodyPr vert="horz" lIns="91440" tIns="45720" rIns="91440" bIns="45720" rtlCol="0" anchor="ctr"/>
          <a:lstStyle>
            <a:lvl1pPr algn="ctr">
              <a:defRPr sz="1000" i="1">
                <a:solidFill>
                  <a:schemeClr val="bg1"/>
                </a:solidFill>
                <a:latin typeface="字魂59号-创粗黑" panose="00000500000000000000" pitchFamily="2" charset="-122"/>
              </a:defRPr>
            </a:lvl1pPr>
          </a:lstStyle>
          <a:p>
            <a:fld id="{DF20058A-C6D7-4652-A4A9-825FFE6C96A6}" type="slidenum">
              <a:rPr lang="zh-CN" altLang="en-US" smtClean="0"/>
              <a:pPr/>
              <a:t>‹#›</a:t>
            </a:fld>
            <a:endParaRPr lang="zh-CN" altLang="en-US" dirty="0"/>
          </a:p>
        </p:txBody>
      </p:sp>
    </p:spTree>
    <p:extLst>
      <p:ext uri="{BB962C8B-B14F-4D97-AF65-F5344CB8AC3E}">
        <p14:creationId xmlns:p14="http://schemas.microsoft.com/office/powerpoint/2010/main" val="686675920"/>
      </p:ext>
    </p:extLst>
  </p:cSld>
  <p:clrMapOvr>
    <a:masterClrMapping/>
  </p:clrMapOvr>
  <mc:AlternateContent xmlns:mc="http://schemas.openxmlformats.org/markup-compatibility/2006" xmlns:p14="http://schemas.microsoft.com/office/powerpoint/2010/main">
    <mc:Choice Requires="p14">
      <p:transition spd="slow" p14:dur="1250" advClick="0" advTm="3000">
        <p:push dir="u"/>
      </p:transition>
    </mc:Choice>
    <mc:Fallback xmlns="">
      <p:transition spd="slow" advClick="0" advTm="3000">
        <p:push dir="u"/>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9_Title &amp; Subtitle">
    <p:bg>
      <p:bgPr>
        <a:solidFill>
          <a:srgbClr val="404C55"/>
        </a:solidFill>
        <a:effectLst/>
      </p:bgPr>
    </p:bg>
    <p:spTree>
      <p:nvGrpSpPr>
        <p:cNvPr id="1" name=""/>
        <p:cNvGrpSpPr/>
        <p:nvPr/>
      </p:nvGrpSpPr>
      <p:grpSpPr>
        <a:xfrm>
          <a:off x="0" y="0"/>
          <a:ext cx="0" cy="0"/>
          <a:chOff x="0" y="0"/>
          <a:chExt cx="0" cy="0"/>
        </a:xfrm>
      </p:grpSpPr>
      <p:sp>
        <p:nvSpPr>
          <p:cNvPr id="9" name="Picture Placeholder 9"/>
          <p:cNvSpPr>
            <a:spLocks noGrp="1"/>
          </p:cNvSpPr>
          <p:nvPr>
            <p:ph type="pic" sz="quarter" idx="17"/>
          </p:nvPr>
        </p:nvSpPr>
        <p:spPr>
          <a:xfrm>
            <a:off x="1553029" y="1171183"/>
            <a:ext cx="4248514" cy="3967111"/>
          </a:xfrm>
          <a:custGeom>
            <a:avLst/>
            <a:gdLst>
              <a:gd name="connsiteX0" fmla="*/ 0 w 8501899"/>
              <a:gd name="connsiteY0" fmla="*/ 0 h 7938771"/>
              <a:gd name="connsiteX1" fmla="*/ 7432580 w 8501899"/>
              <a:gd name="connsiteY1" fmla="*/ 2243667 h 7938771"/>
              <a:gd name="connsiteX2" fmla="*/ 8501899 w 8501899"/>
              <a:gd name="connsiteY2" fmla="*/ 7938771 h 7938771"/>
              <a:gd name="connsiteX3" fmla="*/ 740983 w 8501899"/>
              <a:gd name="connsiteY3" fmla="*/ 7147953 h 7938771"/>
            </a:gdLst>
            <a:ahLst/>
            <a:cxnLst>
              <a:cxn ang="0">
                <a:pos x="connsiteX0" y="connsiteY0"/>
              </a:cxn>
              <a:cxn ang="0">
                <a:pos x="connsiteX1" y="connsiteY1"/>
              </a:cxn>
              <a:cxn ang="0">
                <a:pos x="connsiteX2" y="connsiteY2"/>
              </a:cxn>
              <a:cxn ang="0">
                <a:pos x="connsiteX3" y="connsiteY3"/>
              </a:cxn>
            </a:cxnLst>
            <a:rect l="l" t="t" r="r" b="b"/>
            <a:pathLst>
              <a:path w="8501899" h="7938771">
                <a:moveTo>
                  <a:pt x="0" y="0"/>
                </a:moveTo>
                <a:lnTo>
                  <a:pt x="7432580" y="2243667"/>
                </a:lnTo>
                <a:lnTo>
                  <a:pt x="8501899" y="7938771"/>
                </a:lnTo>
                <a:lnTo>
                  <a:pt x="740983" y="7147953"/>
                </a:lnTo>
                <a:close/>
              </a:path>
            </a:pathLst>
          </a:custGeom>
          <a:gradFill>
            <a:gsLst>
              <a:gs pos="0">
                <a:srgbClr val="5C606F"/>
              </a:gs>
              <a:gs pos="100000">
                <a:srgbClr val="4E4857"/>
              </a:gs>
            </a:gsLst>
            <a:lin ang="5400000" scaled="1"/>
          </a:gradFill>
          <a:ln w="12700">
            <a:miter lim="400000"/>
          </a:ln>
          <a:extLst>
            <a:ext uri="{C572A759-6A51-4108-AA02-DFA0A04FC94B}">
              <ma14:wrappingTextBoxFlag xmlns:ma14="http://schemas.microsoft.com/office/mac/drawingml/2011/main" xmlns="" val="1"/>
            </a:ext>
          </a:extLst>
        </p:spPr>
        <p:txBody>
          <a:bodyPr lIns="71437" tIns="71437" rIns="71437" bIns="71437" anchor="ctr" anchorCtr="1">
            <a:normAutofit/>
          </a:bodyPr>
          <a:lstStyle>
            <a:lvl1pPr marL="308681" indent="-308681">
              <a:buNone/>
              <a:defRPr lang="id-ID" sz="2000" dirty="0">
                <a:solidFill>
                  <a:schemeClr val="tx1">
                    <a:lumMod val="85000"/>
                  </a:schemeClr>
                </a:solidFill>
              </a:defRPr>
            </a:lvl1pPr>
          </a:lstStyle>
          <a:p>
            <a:pPr marL="0" lvl="0" indent="0" algn="ctr"/>
            <a:endParaRPr lang="id-ID" dirty="0"/>
          </a:p>
        </p:txBody>
      </p:sp>
      <p:sp>
        <p:nvSpPr>
          <p:cNvPr id="6" name="灯片编号占位符 4"/>
          <p:cNvSpPr>
            <a:spLocks noGrp="1"/>
          </p:cNvSpPr>
          <p:nvPr>
            <p:ph type="sldNum" sz="quarter" idx="4"/>
          </p:nvPr>
        </p:nvSpPr>
        <p:spPr>
          <a:xfrm>
            <a:off x="11499851" y="6289575"/>
            <a:ext cx="406400" cy="365125"/>
          </a:xfrm>
          <a:prstGeom prst="rect">
            <a:avLst/>
          </a:prstGeom>
        </p:spPr>
        <p:txBody>
          <a:bodyPr vert="horz" lIns="91440" tIns="45720" rIns="91440" bIns="45720" rtlCol="0" anchor="ctr"/>
          <a:lstStyle>
            <a:lvl1pPr algn="ctr">
              <a:defRPr sz="1000" i="1">
                <a:solidFill>
                  <a:schemeClr val="bg1"/>
                </a:solidFill>
                <a:latin typeface="字魂59号-创粗黑" panose="00000500000000000000" pitchFamily="2" charset="-122"/>
              </a:defRPr>
            </a:lvl1pPr>
          </a:lstStyle>
          <a:p>
            <a:fld id="{DF20058A-C6D7-4652-A4A9-825FFE6C96A6}" type="slidenum">
              <a:rPr lang="zh-CN" altLang="en-US" smtClean="0"/>
              <a:pPr/>
              <a:t>‹#›</a:t>
            </a:fld>
            <a:endParaRPr lang="zh-CN" altLang="en-US" dirty="0"/>
          </a:p>
        </p:txBody>
      </p:sp>
    </p:spTree>
    <p:extLst>
      <p:ext uri="{BB962C8B-B14F-4D97-AF65-F5344CB8AC3E}">
        <p14:creationId xmlns:p14="http://schemas.microsoft.com/office/powerpoint/2010/main" val="3756433522"/>
      </p:ext>
    </p:extLst>
  </p:cSld>
  <p:clrMapOvr>
    <a:masterClrMapping/>
  </p:clrMapOvr>
  <mc:AlternateContent xmlns:mc="http://schemas.openxmlformats.org/markup-compatibility/2006" xmlns:p14="http://schemas.microsoft.com/office/powerpoint/2010/main">
    <mc:Choice Requires="p14">
      <p:transition spd="slow" p14:dur="1250" advClick="0" advTm="3000">
        <p:push dir="u"/>
      </p:transition>
    </mc:Choice>
    <mc:Fallback xmlns="">
      <p:transition spd="slow" advClick="0" advTm="3000">
        <p:push dir="u"/>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404C55"/>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1763914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9" r:id="rId7"/>
    <p:sldLayoutId id="2147483670" r:id="rId8"/>
    <p:sldLayoutId id="2147483671" r:id="rId9"/>
    <p:sldLayoutId id="2147483672" r:id="rId10"/>
    <p:sldLayoutId id="2147483673" r:id="rId11"/>
    <p:sldLayoutId id="2147483674" r:id="rId12"/>
  </p:sldLayoutIdLst>
  <mc:AlternateContent xmlns:mc="http://schemas.openxmlformats.org/markup-compatibility/2006" xmlns:p14="http://schemas.microsoft.com/office/powerpoint/2010/main">
    <mc:Choice Requires="p14">
      <p:transition spd="slow" p14:dur="1250" advClick="0" advTm="3000">
        <p:push dir="u"/>
      </p:transition>
    </mc:Choice>
    <mc:Fallback xmlns="">
      <p:transition spd="slow" advClick="0" advTm="3000">
        <p:push dir="u"/>
      </p:transition>
    </mc:Fallback>
  </mc:AlternateConten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E5758D-A3C3-4E88-8AC0-22500507BD7E}" type="datetimeFigureOut">
              <a:rPr lang="zh-CN" altLang="en-US" smtClean="0">
                <a:solidFill>
                  <a:prstClr val="black">
                    <a:tint val="75000"/>
                  </a:prstClr>
                </a:solidFill>
              </a:rPr>
              <a:pPr/>
              <a:t>2019/8/12</a:t>
            </a:fld>
            <a:endParaRPr lang="zh-CN" alt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712899220"/>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6.xml"/><Relationship Id="rId1" Type="http://schemas.openxmlformats.org/officeDocument/2006/relationships/themeOverride" Target="../theme/themeOverride7.xml"/><Relationship Id="rId5" Type="http://schemas.openxmlformats.org/officeDocument/2006/relationships/image" Target="../media/image8.jpeg"/><Relationship Id="rId4" Type="http://schemas.openxmlformats.org/officeDocument/2006/relationships/image" Target="../media/image7.jpe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themeOverride" Target="../theme/themeOverride8.xml"/><Relationship Id="rId4" Type="http://schemas.openxmlformats.org/officeDocument/2006/relationships/image" Target="../media/image9.jpe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themeOverride" Target="../theme/themeOverride9.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xml"/><Relationship Id="rId1" Type="http://schemas.openxmlformats.org/officeDocument/2006/relationships/themeOverride" Target="../theme/themeOverride10.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xml"/><Relationship Id="rId1" Type="http://schemas.openxmlformats.org/officeDocument/2006/relationships/themeOverride" Target="../theme/themeOverride11.xml"/></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3.xml"/><Relationship Id="rId1" Type="http://schemas.openxmlformats.org/officeDocument/2006/relationships/themeOverride" Target="../theme/themeOverride12.xml"/><Relationship Id="rId4" Type="http://schemas.openxmlformats.org/officeDocument/2006/relationships/chart" Target="../charts/chart1.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8" Type="http://schemas.openxmlformats.org/officeDocument/2006/relationships/image" Target="../media/image15.jpeg"/><Relationship Id="rId3" Type="http://schemas.openxmlformats.org/officeDocument/2006/relationships/notesSlide" Target="../notesSlides/notesSlide16.xml"/><Relationship Id="rId7" Type="http://schemas.openxmlformats.org/officeDocument/2006/relationships/image" Target="../media/image14.jpeg"/><Relationship Id="rId2" Type="http://schemas.openxmlformats.org/officeDocument/2006/relationships/slideLayout" Target="../slideLayouts/slideLayout8.xml"/><Relationship Id="rId1" Type="http://schemas.openxmlformats.org/officeDocument/2006/relationships/themeOverride" Target="../theme/themeOverride13.xml"/><Relationship Id="rId6" Type="http://schemas.openxmlformats.org/officeDocument/2006/relationships/image" Target="../media/image13.jpeg"/><Relationship Id="rId5" Type="http://schemas.openxmlformats.org/officeDocument/2006/relationships/image" Target="../media/image12.png"/><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3.xml"/><Relationship Id="rId1" Type="http://schemas.openxmlformats.org/officeDocument/2006/relationships/themeOverride" Target="../theme/themeOverride14.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9.xml"/><Relationship Id="rId1" Type="http://schemas.openxmlformats.org/officeDocument/2006/relationships/themeOverride" Target="../theme/themeOverride15.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5.xml"/><Relationship Id="rId1" Type="http://schemas.openxmlformats.org/officeDocument/2006/relationships/themeOverride" Target="../theme/themeOverride16.xml"/><Relationship Id="rId6" Type="http://schemas.openxmlformats.org/officeDocument/2006/relationships/image" Target="../media/image21.jpeg"/><Relationship Id="rId5" Type="http://schemas.openxmlformats.org/officeDocument/2006/relationships/image" Target="../media/image20.jpeg"/><Relationship Id="rId4" Type="http://schemas.openxmlformats.org/officeDocument/2006/relationships/image" Target="../media/image19.jpe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3.xml"/><Relationship Id="rId1" Type="http://schemas.openxmlformats.org/officeDocument/2006/relationships/themeOverride" Target="../theme/themeOverride17.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7.xml"/><Relationship Id="rId1" Type="http://schemas.openxmlformats.org/officeDocument/2006/relationships/themeOverride" Target="../theme/themeOverride18.xml"/><Relationship Id="rId4" Type="http://schemas.openxmlformats.org/officeDocument/2006/relationships/image" Target="../media/image22.jpeg"/></Relationships>
</file>

<file path=ppt/slides/_rels/slide25.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8" Type="http://schemas.openxmlformats.org/officeDocument/2006/relationships/hyperlink" Target="http://www.ypppt.com/jiaocheng/" TargetMode="External"/><Relationship Id="rId3" Type="http://schemas.openxmlformats.org/officeDocument/2006/relationships/hyperlink" Target="http://www.ypppt.com/moban/" TargetMode="External"/><Relationship Id="rId7" Type="http://schemas.openxmlformats.org/officeDocument/2006/relationships/hyperlink" Target="http://www.ypppt.com/sucai/" TargetMode="External"/><Relationship Id="rId2" Type="http://schemas.openxmlformats.org/officeDocument/2006/relationships/notesSlide" Target="../notesSlides/notesSlide24.xml"/><Relationship Id="rId1" Type="http://schemas.openxmlformats.org/officeDocument/2006/relationships/slideLayout" Target="../slideLayouts/slideLayout19.xml"/><Relationship Id="rId6" Type="http://schemas.openxmlformats.org/officeDocument/2006/relationships/hyperlink" Target="http://www.ypppt.com/tubiao/" TargetMode="External"/><Relationship Id="rId5" Type="http://schemas.openxmlformats.org/officeDocument/2006/relationships/hyperlink" Target="http://www.ypppt.com/beijing/" TargetMode="External"/><Relationship Id="rId10" Type="http://schemas.openxmlformats.org/officeDocument/2006/relationships/hyperlink" Target="http://www.ypppt.com/gushi/" TargetMode="External"/><Relationship Id="rId4" Type="http://schemas.openxmlformats.org/officeDocument/2006/relationships/hyperlink" Target="http://www.ypppt.com/jieri/" TargetMode="External"/><Relationship Id="rId9" Type="http://schemas.openxmlformats.org/officeDocument/2006/relationships/hyperlink" Target="http://www.ypppt.com/ziti/" TargetMode="Externa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hemeOverride" Target="../theme/themeOverride2.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1.xml"/><Relationship Id="rId1" Type="http://schemas.openxmlformats.org/officeDocument/2006/relationships/themeOverride" Target="../theme/themeOverride3.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themeOverride" Target="../theme/themeOverride4.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0.xml"/><Relationship Id="rId1" Type="http://schemas.openxmlformats.org/officeDocument/2006/relationships/themeOverride" Target="../theme/themeOverride5.xml"/><Relationship Id="rId5" Type="http://schemas.openxmlformats.org/officeDocument/2006/relationships/image" Target="../media/image6.jpe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themeOverride" Target="../theme/themeOverride6.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占位符 11">
            <a:extLst>
              <a:ext uri="{FF2B5EF4-FFF2-40B4-BE49-F238E27FC236}">
                <a16:creationId xmlns:a16="http://schemas.microsoft.com/office/drawing/2014/main" xmlns="" id="{0E6F7AD1-D1F1-4787-ADDC-CF74C8D05B1C}"/>
              </a:ext>
            </a:extLst>
          </p:cNvPr>
          <p:cNvPicPr>
            <a:picLocks noGrp="1" noChangeAspect="1"/>
          </p:cNvPicPr>
          <p:nvPr>
            <p:ph type="pic" sz="quarter" idx="10"/>
          </p:nvPr>
        </p:nvPicPr>
        <p:blipFill>
          <a:blip r:embed="rId4" cstate="screen">
            <a:grayscl/>
            <a:extLst>
              <a:ext uri="{28A0092B-C50C-407E-A947-70E740481C1C}">
                <a14:useLocalDpi xmlns:a14="http://schemas.microsoft.com/office/drawing/2010/main"/>
              </a:ext>
            </a:extLst>
          </a:blip>
          <a:srcRect/>
          <a:stretch>
            <a:fillRect/>
          </a:stretch>
        </p:blipFill>
        <p:spPr/>
      </p:pic>
      <p:sp>
        <p:nvSpPr>
          <p:cNvPr id="2" name="矩形 1"/>
          <p:cNvSpPr/>
          <p:nvPr/>
        </p:nvSpPr>
        <p:spPr>
          <a:xfrm>
            <a:off x="0" y="0"/>
            <a:ext cx="12192000" cy="6858000"/>
          </a:xfrm>
          <a:prstGeom prst="rect">
            <a:avLst/>
          </a:prstGeom>
          <a:solidFill>
            <a:srgbClr val="404C55">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3" name="任意多边形: 形状 32">
            <a:extLst>
              <a:ext uri="{FF2B5EF4-FFF2-40B4-BE49-F238E27FC236}">
                <a16:creationId xmlns:a16="http://schemas.microsoft.com/office/drawing/2014/main" xmlns="" id="{6AEF62EE-98CF-415E-BA44-68EA271EBA4E}"/>
              </a:ext>
            </a:extLst>
          </p:cNvPr>
          <p:cNvSpPr/>
          <p:nvPr/>
        </p:nvSpPr>
        <p:spPr>
          <a:xfrm>
            <a:off x="8632705" y="5204014"/>
            <a:ext cx="919922" cy="631538"/>
          </a:xfrm>
          <a:custGeom>
            <a:avLst/>
            <a:gdLst>
              <a:gd name="connsiteX0" fmla="*/ 79471 w 4826000"/>
              <a:gd name="connsiteY0" fmla="*/ 3269708 h 3313113"/>
              <a:gd name="connsiteX1" fmla="*/ 2413001 w 4826000"/>
              <a:gd name="connsiteY1" fmla="*/ 65708 h 3313113"/>
              <a:gd name="connsiteX2" fmla="*/ 4746530 w 4826000"/>
              <a:gd name="connsiteY2" fmla="*/ 3269708 h 3313113"/>
              <a:gd name="connsiteX3" fmla="*/ 0 w 4826000"/>
              <a:gd name="connsiteY3" fmla="*/ 3313113 h 3313113"/>
              <a:gd name="connsiteX4" fmla="*/ 4826000 w 4826000"/>
              <a:gd name="connsiteY4" fmla="*/ 3313113 h 3313113"/>
              <a:gd name="connsiteX5" fmla="*/ 2413000 w 4826000"/>
              <a:gd name="connsiteY5" fmla="*/ 0 h 3313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26000" h="3313113">
                <a:moveTo>
                  <a:pt x="79471" y="3269708"/>
                </a:moveTo>
                <a:lnTo>
                  <a:pt x="2413001" y="65708"/>
                </a:lnTo>
                <a:lnTo>
                  <a:pt x="4746530" y="3269708"/>
                </a:lnTo>
                <a:close/>
                <a:moveTo>
                  <a:pt x="0" y="3313113"/>
                </a:moveTo>
                <a:lnTo>
                  <a:pt x="4826000" y="3313113"/>
                </a:lnTo>
                <a:lnTo>
                  <a:pt x="2413000" y="0"/>
                </a:lnTo>
                <a:close/>
              </a:path>
            </a:pathLst>
          </a:custGeom>
          <a:noFill/>
          <a:ln w="31750">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字魂59号-创粗黑" panose="00000500000000000000" pitchFamily="2" charset="-122"/>
              <a:ea typeface="字魂59号-创粗黑" panose="00000500000000000000" pitchFamily="2" charset="-122"/>
              <a:cs typeface="+mn-cs"/>
            </a:endParaRPr>
          </a:p>
        </p:txBody>
      </p:sp>
      <p:sp>
        <p:nvSpPr>
          <p:cNvPr id="34" name="等腰三角形 33">
            <a:extLst>
              <a:ext uri="{FF2B5EF4-FFF2-40B4-BE49-F238E27FC236}">
                <a16:creationId xmlns:a16="http://schemas.microsoft.com/office/drawing/2014/main" xmlns="" id="{D278ADC3-35DB-488B-8D44-3F44DE5AB0DA}"/>
              </a:ext>
            </a:extLst>
          </p:cNvPr>
          <p:cNvSpPr/>
          <p:nvPr/>
        </p:nvSpPr>
        <p:spPr>
          <a:xfrm flipV="1">
            <a:off x="7720948" y="1143012"/>
            <a:ext cx="1280264" cy="878919"/>
          </a:xfrm>
          <a:prstGeom prst="triangle">
            <a:avLst/>
          </a:prstGeom>
          <a:solidFill>
            <a:schemeClr val="bg1">
              <a:lumMod val="8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字魂59号-创粗黑" panose="00000500000000000000" pitchFamily="2" charset="-122"/>
              <a:ea typeface="字魂59号-创粗黑" panose="00000500000000000000" pitchFamily="2" charset="-122"/>
              <a:cs typeface="+mn-cs"/>
            </a:endParaRPr>
          </a:p>
        </p:txBody>
      </p:sp>
      <p:sp>
        <p:nvSpPr>
          <p:cNvPr id="35" name="等腰三角形 34">
            <a:extLst>
              <a:ext uri="{FF2B5EF4-FFF2-40B4-BE49-F238E27FC236}">
                <a16:creationId xmlns:a16="http://schemas.microsoft.com/office/drawing/2014/main" xmlns="" id="{358FB12D-3FB3-42BF-84FE-3C7D887D885E}"/>
              </a:ext>
            </a:extLst>
          </p:cNvPr>
          <p:cNvSpPr/>
          <p:nvPr/>
        </p:nvSpPr>
        <p:spPr>
          <a:xfrm flipV="1">
            <a:off x="3174373" y="2308379"/>
            <a:ext cx="562430" cy="386116"/>
          </a:xfrm>
          <a:prstGeom prst="triangle">
            <a:avLst/>
          </a:prstGeom>
          <a:solidFill>
            <a:schemeClr val="bg1">
              <a:lumMod val="8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字魂59号-创粗黑" panose="00000500000000000000" pitchFamily="2" charset="-122"/>
              <a:ea typeface="字魂59号-创粗黑" panose="00000500000000000000" pitchFamily="2" charset="-122"/>
              <a:cs typeface="+mn-cs"/>
            </a:endParaRPr>
          </a:p>
        </p:txBody>
      </p:sp>
      <p:sp>
        <p:nvSpPr>
          <p:cNvPr id="36" name="等腰三角形 35">
            <a:extLst>
              <a:ext uri="{FF2B5EF4-FFF2-40B4-BE49-F238E27FC236}">
                <a16:creationId xmlns:a16="http://schemas.microsoft.com/office/drawing/2014/main" xmlns="" id="{16243CF7-863A-4253-BCFE-9798C3B8D679}"/>
              </a:ext>
            </a:extLst>
          </p:cNvPr>
          <p:cNvSpPr/>
          <p:nvPr/>
        </p:nvSpPr>
        <p:spPr>
          <a:xfrm flipV="1">
            <a:off x="2583485" y="5232839"/>
            <a:ext cx="872104" cy="598711"/>
          </a:xfrm>
          <a:prstGeom prst="triangl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字魂59号-创粗黑" panose="00000500000000000000" pitchFamily="2" charset="-122"/>
              <a:ea typeface="字魂59号-创粗黑" panose="00000500000000000000" pitchFamily="2" charset="-122"/>
              <a:cs typeface="+mn-cs"/>
            </a:endParaRPr>
          </a:p>
        </p:txBody>
      </p:sp>
      <p:sp>
        <p:nvSpPr>
          <p:cNvPr id="37" name="任意多边形: 形状 36">
            <a:extLst>
              <a:ext uri="{FF2B5EF4-FFF2-40B4-BE49-F238E27FC236}">
                <a16:creationId xmlns:a16="http://schemas.microsoft.com/office/drawing/2014/main" xmlns="" id="{EF1DFC5C-D599-40AA-BE0A-2B880B89642D}"/>
              </a:ext>
            </a:extLst>
          </p:cNvPr>
          <p:cNvSpPr/>
          <p:nvPr/>
        </p:nvSpPr>
        <p:spPr>
          <a:xfrm flipV="1">
            <a:off x="2646847" y="1395432"/>
            <a:ext cx="6898307" cy="4735779"/>
          </a:xfrm>
          <a:custGeom>
            <a:avLst/>
            <a:gdLst>
              <a:gd name="connsiteX0" fmla="*/ 1479905 w 4826000"/>
              <a:gd name="connsiteY0" fmla="*/ 1281164 h 3313113"/>
              <a:gd name="connsiteX1" fmla="*/ 1527763 w 4826000"/>
              <a:gd name="connsiteY1" fmla="*/ 1281164 h 3313113"/>
              <a:gd name="connsiteX2" fmla="*/ 2413001 w 4826000"/>
              <a:gd name="connsiteY2" fmla="*/ 65708 h 3313113"/>
              <a:gd name="connsiteX3" fmla="*/ 3298239 w 4826000"/>
              <a:gd name="connsiteY3" fmla="*/ 1281164 h 3313113"/>
              <a:gd name="connsiteX4" fmla="*/ 3346095 w 4826000"/>
              <a:gd name="connsiteY4" fmla="*/ 1281164 h 3313113"/>
              <a:gd name="connsiteX5" fmla="*/ 2413000 w 4826000"/>
              <a:gd name="connsiteY5" fmla="*/ 0 h 3313113"/>
              <a:gd name="connsiteX6" fmla="*/ 0 w 4826000"/>
              <a:gd name="connsiteY6" fmla="*/ 3313113 h 3313113"/>
              <a:gd name="connsiteX7" fmla="*/ 4826000 w 4826000"/>
              <a:gd name="connsiteY7" fmla="*/ 3313113 h 3313113"/>
              <a:gd name="connsiteX8" fmla="*/ 3870484 w 4826000"/>
              <a:gd name="connsiteY8" fmla="*/ 2001164 h 3313113"/>
              <a:gd name="connsiteX9" fmla="*/ 3822628 w 4826000"/>
              <a:gd name="connsiteY9" fmla="*/ 2001164 h 3313113"/>
              <a:gd name="connsiteX10" fmla="*/ 4746530 w 4826000"/>
              <a:gd name="connsiteY10" fmla="*/ 3269708 h 3313113"/>
              <a:gd name="connsiteX11" fmla="*/ 79471 w 4826000"/>
              <a:gd name="connsiteY11" fmla="*/ 3269708 h 3313113"/>
              <a:gd name="connsiteX12" fmla="*/ 1003374 w 4826000"/>
              <a:gd name="connsiteY12" fmla="*/ 2001164 h 3313113"/>
              <a:gd name="connsiteX13" fmla="*/ 955517 w 4826000"/>
              <a:gd name="connsiteY13" fmla="*/ 2001164 h 3313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826000" h="3313113">
                <a:moveTo>
                  <a:pt x="1479905" y="1281164"/>
                </a:moveTo>
                <a:lnTo>
                  <a:pt x="1527763" y="1281164"/>
                </a:lnTo>
                <a:lnTo>
                  <a:pt x="2413001" y="65708"/>
                </a:lnTo>
                <a:lnTo>
                  <a:pt x="3298239" y="1281164"/>
                </a:lnTo>
                <a:lnTo>
                  <a:pt x="3346095" y="1281164"/>
                </a:lnTo>
                <a:lnTo>
                  <a:pt x="2413000" y="0"/>
                </a:lnTo>
                <a:close/>
                <a:moveTo>
                  <a:pt x="0" y="3313113"/>
                </a:moveTo>
                <a:lnTo>
                  <a:pt x="4826000" y="3313113"/>
                </a:lnTo>
                <a:lnTo>
                  <a:pt x="3870484" y="2001164"/>
                </a:lnTo>
                <a:lnTo>
                  <a:pt x="3822628" y="2001164"/>
                </a:lnTo>
                <a:lnTo>
                  <a:pt x="4746530" y="3269708"/>
                </a:lnTo>
                <a:lnTo>
                  <a:pt x="79471" y="3269708"/>
                </a:lnTo>
                <a:lnTo>
                  <a:pt x="1003374" y="2001164"/>
                </a:lnTo>
                <a:lnTo>
                  <a:pt x="955517" y="2001164"/>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字魂59号-创粗黑" panose="00000500000000000000" pitchFamily="2" charset="-122"/>
              <a:ea typeface="字魂59号-创粗黑" panose="00000500000000000000" pitchFamily="2" charset="-122"/>
              <a:cs typeface="+mn-cs"/>
            </a:endParaRPr>
          </a:p>
        </p:txBody>
      </p:sp>
      <p:sp>
        <p:nvSpPr>
          <p:cNvPr id="38" name="文本框 37">
            <a:extLst>
              <a:ext uri="{FF2B5EF4-FFF2-40B4-BE49-F238E27FC236}">
                <a16:creationId xmlns:a16="http://schemas.microsoft.com/office/drawing/2014/main" xmlns="" id="{F1B7D7E6-44DA-45F4-A92A-8F682DED5FC2}"/>
              </a:ext>
            </a:extLst>
          </p:cNvPr>
          <p:cNvSpPr txBox="1"/>
          <p:nvPr/>
        </p:nvSpPr>
        <p:spPr>
          <a:xfrm>
            <a:off x="1974381" y="3157728"/>
            <a:ext cx="8243239" cy="110799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6600" b="0" i="0" u="none" strike="noStrike" kern="1200" cap="none" spc="0" normalizeH="0" baseline="0" noProof="0" dirty="0">
                <a:ln>
                  <a:noFill/>
                </a:ln>
                <a:solidFill>
                  <a:prstClr val="white">
                    <a:alpha val="90000"/>
                  </a:prstClr>
                </a:solidFill>
                <a:effectLst/>
                <a:uLnTx/>
                <a:uFillTx/>
                <a:latin typeface="字魂59号-创粗黑" panose="00000500000000000000" pitchFamily="2" charset="-122"/>
                <a:ea typeface="字魂59号-创粗黑" panose="00000500000000000000" pitchFamily="2" charset="-122"/>
                <a:cs typeface="+mn-cs"/>
              </a:rPr>
              <a:t>时尚商务</a:t>
            </a:r>
            <a:r>
              <a:rPr kumimoji="0" lang="zh-CN" altLang="en-US" sz="6600" b="0" i="0" u="none" strike="noStrike" kern="1200" cap="none" spc="0" normalizeH="0" baseline="0" noProof="0" dirty="0" smtClean="0">
                <a:ln>
                  <a:noFill/>
                </a:ln>
                <a:solidFill>
                  <a:prstClr val="white">
                    <a:alpha val="90000"/>
                  </a:prstClr>
                </a:solidFill>
                <a:effectLst/>
                <a:uLnTx/>
                <a:uFillTx/>
                <a:latin typeface="字魂59号-创粗黑" panose="00000500000000000000" pitchFamily="2" charset="-122"/>
                <a:ea typeface="字魂59号-创粗黑" panose="00000500000000000000" pitchFamily="2" charset="-122"/>
                <a:cs typeface="+mn-cs"/>
              </a:rPr>
              <a:t>风</a:t>
            </a:r>
            <a:r>
              <a:rPr lang="zh-CN" altLang="en-US" sz="6600" dirty="0">
                <a:solidFill>
                  <a:prstClr val="white">
                    <a:alpha val="90000"/>
                  </a:prstClr>
                </a:solidFill>
                <a:latin typeface="字魂59号-创粗黑" panose="00000500000000000000" pitchFamily="2" charset="-122"/>
                <a:ea typeface="字魂59号-创粗黑" panose="00000500000000000000" pitchFamily="2" charset="-122"/>
              </a:rPr>
              <a:t>工作</a:t>
            </a:r>
            <a:r>
              <a:rPr kumimoji="0" lang="zh-CN" altLang="en-US" sz="6600" b="0" i="0" u="none" strike="noStrike" kern="1200" cap="none" spc="0" normalizeH="0" baseline="0" noProof="0" dirty="0" smtClean="0">
                <a:ln>
                  <a:noFill/>
                </a:ln>
                <a:solidFill>
                  <a:prstClr val="white">
                    <a:alpha val="90000"/>
                  </a:prstClr>
                </a:solidFill>
                <a:effectLst/>
                <a:uLnTx/>
                <a:uFillTx/>
                <a:latin typeface="字魂59号-创粗黑" panose="00000500000000000000" pitchFamily="2" charset="-122"/>
                <a:ea typeface="字魂59号-创粗黑" panose="00000500000000000000" pitchFamily="2" charset="-122"/>
                <a:cs typeface="+mn-cs"/>
              </a:rPr>
              <a:t>总</a:t>
            </a:r>
            <a:r>
              <a:rPr kumimoji="0" lang="zh-CN" altLang="en-US" sz="6600" b="0" i="0" u="none" strike="noStrike" kern="1200" cap="none" spc="0" normalizeH="0" baseline="0" noProof="0" dirty="0">
                <a:ln>
                  <a:noFill/>
                </a:ln>
                <a:solidFill>
                  <a:prstClr val="white">
                    <a:alpha val="90000"/>
                  </a:prstClr>
                </a:solidFill>
                <a:effectLst/>
                <a:uLnTx/>
                <a:uFillTx/>
                <a:latin typeface="字魂59号-创粗黑" panose="00000500000000000000" pitchFamily="2" charset="-122"/>
                <a:ea typeface="字魂59号-创粗黑" panose="00000500000000000000" pitchFamily="2" charset="-122"/>
                <a:cs typeface="+mn-cs"/>
              </a:rPr>
              <a:t>结</a:t>
            </a:r>
          </a:p>
        </p:txBody>
      </p:sp>
      <p:sp>
        <p:nvSpPr>
          <p:cNvPr id="39" name="文本框 38">
            <a:extLst>
              <a:ext uri="{FF2B5EF4-FFF2-40B4-BE49-F238E27FC236}">
                <a16:creationId xmlns:a16="http://schemas.microsoft.com/office/drawing/2014/main" xmlns="" id="{C5A2B047-E42C-40E9-ACF9-BFA1A0FC417F}"/>
              </a:ext>
            </a:extLst>
          </p:cNvPr>
          <p:cNvSpPr txBox="1">
            <a:spLocks noChangeAspect="1"/>
          </p:cNvSpPr>
          <p:nvPr/>
        </p:nvSpPr>
        <p:spPr>
          <a:xfrm>
            <a:off x="4630405" y="1767645"/>
            <a:ext cx="2931189" cy="1107996"/>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en-US" altLang="zh-CN" sz="6600" b="0" i="0" u="none" strike="noStrike" kern="1200" cap="none" spc="0" normalizeH="0" baseline="0" noProof="0" dirty="0">
                <a:ln>
                  <a:noFill/>
                </a:ln>
                <a:solidFill>
                  <a:schemeClr val="accent2"/>
                </a:solidFill>
                <a:effectLst/>
                <a:uLnTx/>
                <a:uFillTx/>
                <a:latin typeface="字魂59号-创粗黑" panose="00000500000000000000" pitchFamily="2" charset="-122"/>
                <a:ea typeface="字魂59号-创粗黑" panose="00000500000000000000" pitchFamily="2" charset="-122"/>
                <a:cs typeface="+mn-cs"/>
              </a:rPr>
              <a:t>2019</a:t>
            </a:r>
            <a:endParaRPr kumimoji="0" lang="zh-CN" altLang="en-US" sz="6600" b="0" i="0" u="none" strike="noStrike" kern="1200" cap="none" spc="0" normalizeH="0" baseline="0" noProof="0" dirty="0">
              <a:ln>
                <a:noFill/>
              </a:ln>
              <a:solidFill>
                <a:schemeClr val="accent2"/>
              </a:solidFill>
              <a:effectLst/>
              <a:uLnTx/>
              <a:uFillTx/>
              <a:latin typeface="字魂59号-创粗黑" panose="00000500000000000000" pitchFamily="2" charset="-122"/>
              <a:ea typeface="字魂59号-创粗黑" panose="00000500000000000000" pitchFamily="2" charset="-122"/>
              <a:cs typeface="+mn-cs"/>
            </a:endParaRPr>
          </a:p>
        </p:txBody>
      </p:sp>
    </p:spTree>
    <p:extLst>
      <p:ext uri="{BB962C8B-B14F-4D97-AF65-F5344CB8AC3E}">
        <p14:creationId xmlns:p14="http://schemas.microsoft.com/office/powerpoint/2010/main" val="3034846410"/>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fade">
                                      <p:cBhvr>
                                        <p:cTn id="10" dur="500"/>
                                        <p:tgtEl>
                                          <p:spTgt spid="3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5"/>
                                        </p:tgtEl>
                                        <p:attrNameLst>
                                          <p:attrName>style.visibility</p:attrName>
                                        </p:attrNameLst>
                                      </p:cBhvr>
                                      <p:to>
                                        <p:strVal val="visible"/>
                                      </p:to>
                                    </p:set>
                                    <p:animEffect transition="in" filter="fade">
                                      <p:cBhvr>
                                        <p:cTn id="13" dur="500"/>
                                        <p:tgtEl>
                                          <p:spTgt spid="3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6"/>
                                        </p:tgtEl>
                                        <p:attrNameLst>
                                          <p:attrName>style.visibility</p:attrName>
                                        </p:attrNameLst>
                                      </p:cBhvr>
                                      <p:to>
                                        <p:strVal val="visible"/>
                                      </p:to>
                                    </p:set>
                                    <p:animEffect transition="in" filter="fade">
                                      <p:cBhvr>
                                        <p:cTn id="16" dur="500"/>
                                        <p:tgtEl>
                                          <p:spTgt spid="3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7"/>
                                        </p:tgtEl>
                                        <p:attrNameLst>
                                          <p:attrName>style.visibility</p:attrName>
                                        </p:attrNameLst>
                                      </p:cBhvr>
                                      <p:to>
                                        <p:strVal val="visible"/>
                                      </p:to>
                                    </p:set>
                                    <p:animEffect transition="in" filter="fade">
                                      <p:cBhvr>
                                        <p:cTn id="19" dur="500"/>
                                        <p:tgtEl>
                                          <p:spTgt spid="3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8"/>
                                        </p:tgtEl>
                                        <p:attrNameLst>
                                          <p:attrName>style.visibility</p:attrName>
                                        </p:attrNameLst>
                                      </p:cBhvr>
                                      <p:to>
                                        <p:strVal val="visible"/>
                                      </p:to>
                                    </p:set>
                                    <p:animEffect transition="in" filter="fade">
                                      <p:cBhvr>
                                        <p:cTn id="22" dur="500"/>
                                        <p:tgtEl>
                                          <p:spTgt spid="38"/>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9"/>
                                        </p:tgtEl>
                                        <p:attrNameLst>
                                          <p:attrName>style.visibility</p:attrName>
                                        </p:attrNameLst>
                                      </p:cBhvr>
                                      <p:to>
                                        <p:strVal val="visible"/>
                                      </p:to>
                                    </p:set>
                                    <p:animEffect transition="in" filter="fade">
                                      <p:cBhvr>
                                        <p:cTn id="25"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P spid="35" grpId="0" animBg="1"/>
      <p:bldP spid="36" grpId="0" animBg="1"/>
      <p:bldP spid="37" grpId="0" animBg="1"/>
      <p:bldP spid="38" grpId="0"/>
      <p:bldP spid="3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8" name="Shape 698"/>
          <p:cNvSpPr/>
          <p:nvPr/>
        </p:nvSpPr>
        <p:spPr>
          <a:xfrm flipH="1">
            <a:off x="6096000" y="1663934"/>
            <a:ext cx="1" cy="5229069"/>
          </a:xfrm>
          <a:prstGeom prst="line">
            <a:avLst/>
          </a:prstGeom>
          <a:ln w="25400">
            <a:solidFill>
              <a:schemeClr val="bg1">
                <a:lumMod val="75000"/>
              </a:schemeClr>
            </a:solidFill>
            <a:miter lim="400000"/>
          </a:ln>
        </p:spPr>
        <p:txBody>
          <a:bodyPr lIns="35719" tIns="35719" rIns="35719" bIns="35719" anchor="ctr"/>
          <a:lstStyle/>
          <a:p>
            <a:pPr algn="l">
              <a:lnSpc>
                <a:spcPct val="110000"/>
              </a:lnSpc>
              <a:defRPr sz="2700">
                <a:latin typeface="Lato Regular"/>
                <a:ea typeface="Lato Regular"/>
                <a:cs typeface="Lato Regular"/>
                <a:sym typeface="Lato Regular"/>
              </a:defRPr>
            </a:pPr>
            <a:endParaRPr sz="1350" dirty="0">
              <a:latin typeface="字魂59号-创粗黑" panose="00000500000000000000" pitchFamily="2" charset="-122"/>
              <a:ea typeface="字魂59号-创粗黑" panose="00000500000000000000" pitchFamily="2" charset="-122"/>
            </a:endParaRPr>
          </a:p>
        </p:txBody>
      </p:sp>
      <p:sp>
        <p:nvSpPr>
          <p:cNvPr id="707" name="Shape 707"/>
          <p:cNvSpPr/>
          <p:nvPr/>
        </p:nvSpPr>
        <p:spPr>
          <a:xfrm>
            <a:off x="5986090" y="1488389"/>
            <a:ext cx="219820" cy="219821"/>
          </a:xfrm>
          <a:prstGeom prst="ellipse">
            <a:avLst/>
          </a:prstGeom>
          <a:solidFill>
            <a:srgbClr val="FFFFFF"/>
          </a:solidFill>
          <a:ln w="25400">
            <a:solidFill>
              <a:srgbClr val="404C55"/>
            </a:solidFill>
          </a:ln>
        </p:spPr>
        <p:txBody>
          <a:bodyPr lIns="35719" tIns="35719" rIns="35719" bIns="35719" anchor="ctr"/>
          <a:lstStyle/>
          <a:p>
            <a:pPr>
              <a:defRPr sz="3200">
                <a:solidFill>
                  <a:srgbClr val="FF345F"/>
                </a:solidFill>
                <a:latin typeface="Helvetica Light"/>
                <a:ea typeface="Helvetica Light"/>
                <a:cs typeface="Helvetica Light"/>
                <a:sym typeface="Helvetica Light"/>
              </a:defRPr>
            </a:pPr>
            <a:endParaRPr sz="1600" dirty="0">
              <a:latin typeface="字魂59号-创粗黑" panose="00000500000000000000" pitchFamily="2" charset="-122"/>
              <a:ea typeface="字魂59号-创粗黑" panose="00000500000000000000" pitchFamily="2" charset="-122"/>
            </a:endParaRPr>
          </a:p>
        </p:txBody>
      </p:sp>
      <p:sp>
        <p:nvSpPr>
          <p:cNvPr id="708" name="Shape 708"/>
          <p:cNvSpPr/>
          <p:nvPr/>
        </p:nvSpPr>
        <p:spPr>
          <a:xfrm>
            <a:off x="5986090" y="2416472"/>
            <a:ext cx="219820" cy="219821"/>
          </a:xfrm>
          <a:prstGeom prst="ellipse">
            <a:avLst/>
          </a:prstGeom>
          <a:solidFill>
            <a:srgbClr val="FFFFFF"/>
          </a:solidFill>
          <a:ln w="25400">
            <a:solidFill>
              <a:srgbClr val="404C55"/>
            </a:solidFill>
          </a:ln>
        </p:spPr>
        <p:txBody>
          <a:bodyPr lIns="35719" tIns="35719" rIns="35719" bIns="35719" anchor="ctr"/>
          <a:lstStyle/>
          <a:p>
            <a:pPr>
              <a:defRPr sz="3200">
                <a:latin typeface="Helvetica Light"/>
                <a:ea typeface="Helvetica Light"/>
                <a:cs typeface="Helvetica Light"/>
                <a:sym typeface="Helvetica Light"/>
              </a:defRPr>
            </a:pPr>
            <a:endParaRPr sz="1600" dirty="0">
              <a:latin typeface="字魂59号-创粗黑" panose="00000500000000000000" pitchFamily="2" charset="-122"/>
              <a:ea typeface="字魂59号-创粗黑" panose="00000500000000000000" pitchFamily="2" charset="-122"/>
            </a:endParaRPr>
          </a:p>
        </p:txBody>
      </p:sp>
      <p:grpSp>
        <p:nvGrpSpPr>
          <p:cNvPr id="16" name="组合 15">
            <a:extLst>
              <a:ext uri="{FF2B5EF4-FFF2-40B4-BE49-F238E27FC236}">
                <a16:creationId xmlns:a16="http://schemas.microsoft.com/office/drawing/2014/main" xmlns="" id="{74186377-9746-486E-ADA5-89FBA6F29F57}"/>
              </a:ext>
            </a:extLst>
          </p:cNvPr>
          <p:cNvGrpSpPr/>
          <p:nvPr/>
        </p:nvGrpSpPr>
        <p:grpSpPr>
          <a:xfrm>
            <a:off x="6870689" y="2575937"/>
            <a:ext cx="925852" cy="1242141"/>
            <a:chOff x="6870689" y="2794148"/>
            <a:chExt cx="925852" cy="1242141"/>
          </a:xfrm>
        </p:grpSpPr>
        <p:sp>
          <p:nvSpPr>
            <p:cNvPr id="710" name="Shape 710"/>
            <p:cNvSpPr/>
            <p:nvPr/>
          </p:nvSpPr>
          <p:spPr>
            <a:xfrm>
              <a:off x="6870689" y="2794148"/>
              <a:ext cx="925852" cy="1242141"/>
            </a:xfrm>
            <a:prstGeom prst="rect">
              <a:avLst/>
            </a:prstGeom>
            <a:solidFill>
              <a:schemeClr val="accent2"/>
            </a:solidFill>
            <a:ln w="12700">
              <a:miter lim="400000"/>
            </a:ln>
          </p:spPr>
          <p:txBody>
            <a:bodyPr lIns="35719" tIns="35719" rIns="35719" bIns="35719" anchor="ctr"/>
            <a:lstStyle/>
            <a:p>
              <a:pPr>
                <a:defRPr sz="3200">
                  <a:latin typeface="Helvetica Light"/>
                  <a:ea typeface="Helvetica Light"/>
                  <a:cs typeface="Helvetica Light"/>
                  <a:sym typeface="Helvetica Light"/>
                </a:defRPr>
              </a:pPr>
              <a:endParaRPr sz="1600" dirty="0">
                <a:latin typeface="字魂59号-创粗黑" panose="00000500000000000000" pitchFamily="2" charset="-122"/>
                <a:ea typeface="字魂59号-创粗黑" panose="00000500000000000000" pitchFamily="2" charset="-122"/>
              </a:endParaRPr>
            </a:p>
          </p:txBody>
        </p:sp>
        <p:sp>
          <p:nvSpPr>
            <p:cNvPr id="711" name="Shape 711"/>
            <p:cNvSpPr/>
            <p:nvPr/>
          </p:nvSpPr>
          <p:spPr>
            <a:xfrm>
              <a:off x="7071493" y="2936238"/>
              <a:ext cx="410370" cy="296684"/>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lnSpc>
                  <a:spcPct val="110000"/>
                </a:lnSpc>
                <a:defRPr sz="2800">
                  <a:latin typeface="Lato Regular"/>
                  <a:ea typeface="Lato Regular"/>
                  <a:cs typeface="Lato Regular"/>
                  <a:sym typeface="Lato Regular"/>
                </a:defRPr>
              </a:lvl1pPr>
            </a:lstStyle>
            <a:p>
              <a:r>
                <a:rPr lang="en-US" sz="1400" dirty="0">
                  <a:latin typeface="字魂59号-创粗黑" panose="00000500000000000000" pitchFamily="2" charset="-122"/>
                  <a:ea typeface="字魂59号-创粗黑" panose="00000500000000000000" pitchFamily="2" charset="-122"/>
                </a:rPr>
                <a:t>MAY</a:t>
              </a:r>
              <a:endParaRPr sz="1400" dirty="0">
                <a:latin typeface="字魂59号-创粗黑" panose="00000500000000000000" pitchFamily="2" charset="-122"/>
                <a:ea typeface="字魂59号-创粗黑" panose="00000500000000000000" pitchFamily="2" charset="-122"/>
              </a:endParaRPr>
            </a:p>
          </p:txBody>
        </p:sp>
        <p:sp>
          <p:nvSpPr>
            <p:cNvPr id="712" name="Shape 712"/>
            <p:cNvSpPr/>
            <p:nvPr/>
          </p:nvSpPr>
          <p:spPr>
            <a:xfrm>
              <a:off x="6966362" y="3267691"/>
              <a:ext cx="632289" cy="626133"/>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7200" spc="-144">
                  <a:latin typeface="+mn-lt"/>
                  <a:ea typeface="+mn-ea"/>
                  <a:cs typeface="+mn-cs"/>
                  <a:sym typeface="Lato Light"/>
                </a:defRPr>
              </a:lvl1pPr>
            </a:lstStyle>
            <a:p>
              <a:r>
                <a:rPr sz="3600" dirty="0"/>
                <a:t>‘</a:t>
              </a:r>
              <a:r>
                <a:rPr lang="en-US" sz="3600" dirty="0"/>
                <a:t>21</a:t>
              </a:r>
              <a:endParaRPr sz="3600" dirty="0"/>
            </a:p>
          </p:txBody>
        </p:sp>
        <p:sp>
          <p:nvSpPr>
            <p:cNvPr id="713" name="Shape 713"/>
            <p:cNvSpPr/>
            <p:nvPr/>
          </p:nvSpPr>
          <p:spPr>
            <a:xfrm>
              <a:off x="6965348" y="3284858"/>
              <a:ext cx="736533" cy="1"/>
            </a:xfrm>
            <a:prstGeom prst="line">
              <a:avLst/>
            </a:prstGeom>
            <a:ln w="25400">
              <a:solidFill>
                <a:srgbClr val="FFFFFF">
                  <a:alpha val="49997"/>
                </a:srgbClr>
              </a:solidFill>
              <a:prstDash val="sysDot"/>
              <a:miter lim="400000"/>
            </a:ln>
          </p:spPr>
          <p:txBody>
            <a:bodyPr lIns="35719" tIns="35719" rIns="35719" bIns="35719" anchor="ctr"/>
            <a:lstStyle/>
            <a:p>
              <a:pPr algn="l">
                <a:lnSpc>
                  <a:spcPct val="110000"/>
                </a:lnSpc>
                <a:defRPr sz="2700">
                  <a:latin typeface="Lato Regular"/>
                  <a:ea typeface="Lato Regular"/>
                  <a:cs typeface="Lato Regular"/>
                  <a:sym typeface="Lato Regular"/>
                </a:defRPr>
              </a:pPr>
              <a:endParaRPr sz="1350" dirty="0">
                <a:latin typeface="字魂59号-创粗黑" panose="00000500000000000000" pitchFamily="2" charset="-122"/>
                <a:ea typeface="字魂59号-创粗黑" panose="00000500000000000000" pitchFamily="2" charset="-122"/>
              </a:endParaRPr>
            </a:p>
          </p:txBody>
        </p:sp>
      </p:grpSp>
      <p:grpSp>
        <p:nvGrpSpPr>
          <p:cNvPr id="15" name="组合 14">
            <a:extLst>
              <a:ext uri="{FF2B5EF4-FFF2-40B4-BE49-F238E27FC236}">
                <a16:creationId xmlns:a16="http://schemas.microsoft.com/office/drawing/2014/main" xmlns="" id="{4012D387-740B-49F5-9F1C-697CBFF6D891}"/>
              </a:ext>
            </a:extLst>
          </p:cNvPr>
          <p:cNvGrpSpPr/>
          <p:nvPr/>
        </p:nvGrpSpPr>
        <p:grpSpPr>
          <a:xfrm>
            <a:off x="4395460" y="1766240"/>
            <a:ext cx="925851" cy="1242141"/>
            <a:chOff x="4395460" y="1870150"/>
            <a:chExt cx="925851" cy="1242141"/>
          </a:xfrm>
        </p:grpSpPr>
        <p:sp>
          <p:nvSpPr>
            <p:cNvPr id="709" name="Shape 709"/>
            <p:cNvSpPr/>
            <p:nvPr/>
          </p:nvSpPr>
          <p:spPr>
            <a:xfrm>
              <a:off x="4395460" y="1870150"/>
              <a:ext cx="925851" cy="1242141"/>
            </a:xfrm>
            <a:prstGeom prst="rect">
              <a:avLst/>
            </a:prstGeom>
            <a:solidFill>
              <a:schemeClr val="accent2"/>
            </a:solidFill>
            <a:ln w="12700">
              <a:miter lim="400000"/>
            </a:ln>
          </p:spPr>
          <p:txBody>
            <a:bodyPr lIns="35719" tIns="35719" rIns="35719" bIns="35719" anchor="ctr"/>
            <a:lstStyle/>
            <a:p>
              <a:pPr>
                <a:defRPr sz="3200">
                  <a:latin typeface="Helvetica Light"/>
                  <a:ea typeface="Helvetica Light"/>
                  <a:cs typeface="Helvetica Light"/>
                  <a:sym typeface="Helvetica Light"/>
                </a:defRPr>
              </a:pPr>
              <a:endParaRPr sz="1600" dirty="0">
                <a:latin typeface="字魂59号-创粗黑" panose="00000500000000000000" pitchFamily="2" charset="-122"/>
                <a:ea typeface="字魂59号-创粗黑" panose="00000500000000000000" pitchFamily="2" charset="-122"/>
              </a:endParaRPr>
            </a:p>
          </p:txBody>
        </p:sp>
        <p:sp>
          <p:nvSpPr>
            <p:cNvPr id="714" name="Shape 714"/>
            <p:cNvSpPr/>
            <p:nvPr/>
          </p:nvSpPr>
          <p:spPr>
            <a:xfrm>
              <a:off x="4608964" y="2012240"/>
              <a:ext cx="410370" cy="296684"/>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lnSpc>
                  <a:spcPct val="110000"/>
                </a:lnSpc>
                <a:defRPr sz="2800">
                  <a:latin typeface="Lato Regular"/>
                  <a:ea typeface="Lato Regular"/>
                  <a:cs typeface="Lato Regular"/>
                  <a:sym typeface="Lato Regular"/>
                </a:defRPr>
              </a:lvl1pPr>
            </a:lstStyle>
            <a:p>
              <a:r>
                <a:rPr lang="en-US" sz="1400" dirty="0">
                  <a:latin typeface="字魂59号-创粗黑" panose="00000500000000000000" pitchFamily="2" charset="-122"/>
                  <a:ea typeface="字魂59号-创粗黑" panose="00000500000000000000" pitchFamily="2" charset="-122"/>
                </a:rPr>
                <a:t>MAY</a:t>
              </a:r>
              <a:endParaRPr sz="1400" dirty="0">
                <a:latin typeface="字魂59号-创粗黑" panose="00000500000000000000" pitchFamily="2" charset="-122"/>
                <a:ea typeface="字魂59号-创粗黑" panose="00000500000000000000" pitchFamily="2" charset="-122"/>
              </a:endParaRPr>
            </a:p>
          </p:txBody>
        </p:sp>
        <p:sp>
          <p:nvSpPr>
            <p:cNvPr id="715" name="Shape 715"/>
            <p:cNvSpPr/>
            <p:nvPr/>
          </p:nvSpPr>
          <p:spPr>
            <a:xfrm>
              <a:off x="4503834" y="2343693"/>
              <a:ext cx="632289" cy="626133"/>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7200" spc="-144">
                  <a:latin typeface="+mn-lt"/>
                  <a:ea typeface="+mn-ea"/>
                  <a:cs typeface="+mn-cs"/>
                  <a:sym typeface="Lato Light"/>
                </a:defRPr>
              </a:lvl1pPr>
            </a:lstStyle>
            <a:p>
              <a:r>
                <a:rPr sz="3600" dirty="0"/>
                <a:t>‘</a:t>
              </a:r>
              <a:r>
                <a:rPr lang="en-US" sz="3600" dirty="0"/>
                <a:t>21</a:t>
              </a:r>
              <a:endParaRPr sz="3600" dirty="0"/>
            </a:p>
          </p:txBody>
        </p:sp>
        <p:sp>
          <p:nvSpPr>
            <p:cNvPr id="716" name="Shape 716"/>
            <p:cNvSpPr/>
            <p:nvPr/>
          </p:nvSpPr>
          <p:spPr>
            <a:xfrm>
              <a:off x="4502819" y="2360860"/>
              <a:ext cx="736533" cy="1"/>
            </a:xfrm>
            <a:prstGeom prst="line">
              <a:avLst/>
            </a:prstGeom>
            <a:ln w="25400">
              <a:solidFill>
                <a:srgbClr val="FFFFFF">
                  <a:alpha val="49997"/>
                </a:srgbClr>
              </a:solidFill>
              <a:prstDash val="sysDot"/>
              <a:miter lim="400000"/>
            </a:ln>
          </p:spPr>
          <p:txBody>
            <a:bodyPr lIns="35719" tIns="35719" rIns="35719" bIns="35719" anchor="ctr"/>
            <a:lstStyle/>
            <a:p>
              <a:pPr algn="l">
                <a:lnSpc>
                  <a:spcPct val="110000"/>
                </a:lnSpc>
                <a:defRPr sz="2700">
                  <a:latin typeface="Lato Regular"/>
                  <a:ea typeface="Lato Regular"/>
                  <a:cs typeface="Lato Regular"/>
                  <a:sym typeface="Lato Regular"/>
                </a:defRPr>
              </a:pPr>
              <a:endParaRPr sz="1350" dirty="0">
                <a:latin typeface="字魂59号-创粗黑" panose="00000500000000000000" pitchFamily="2" charset="-122"/>
                <a:ea typeface="字魂59号-创粗黑" panose="00000500000000000000" pitchFamily="2" charset="-122"/>
              </a:endParaRPr>
            </a:p>
          </p:txBody>
        </p:sp>
      </p:grpSp>
      <p:grpSp>
        <p:nvGrpSpPr>
          <p:cNvPr id="23" name="组合 22"/>
          <p:cNvGrpSpPr/>
          <p:nvPr/>
        </p:nvGrpSpPr>
        <p:grpSpPr>
          <a:xfrm>
            <a:off x="874713" y="419101"/>
            <a:ext cx="3773487" cy="643536"/>
            <a:chOff x="874713" y="419101"/>
            <a:chExt cx="3773487" cy="643536"/>
          </a:xfrm>
        </p:grpSpPr>
        <p:sp>
          <p:nvSpPr>
            <p:cNvPr id="24" name="剪去单角的矩形 23"/>
            <p:cNvSpPr/>
            <p:nvPr/>
          </p:nvSpPr>
          <p:spPr>
            <a:xfrm rot="10800000">
              <a:off x="874713" y="419101"/>
              <a:ext cx="882799" cy="643536"/>
            </a:xfrm>
            <a:prstGeom prst="snip1Rect">
              <a:avLst>
                <a:gd name="adj" fmla="val 3421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cxnSp>
          <p:nvCxnSpPr>
            <p:cNvPr id="25" name="直接连接符 24"/>
            <p:cNvCxnSpPr/>
            <p:nvPr/>
          </p:nvCxnSpPr>
          <p:spPr>
            <a:xfrm>
              <a:off x="4648200" y="454325"/>
              <a:ext cx="0" cy="573089"/>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1904234" y="448482"/>
              <a:ext cx="2646878" cy="584775"/>
            </a:xfrm>
            <a:prstGeom prst="rect">
              <a:avLst/>
            </a:prstGeom>
            <a:noFill/>
          </p:spPr>
          <p:txBody>
            <a:bodyPr wrap="none" rtlCol="0">
              <a:spAutoFit/>
              <a:scene3d>
                <a:camera prst="orthographicFront"/>
                <a:lightRig rig="threePt" dir="t"/>
              </a:scene3d>
              <a:sp3d contourW="12700"/>
            </a:bodyPr>
            <a:lstStyle/>
            <a:p>
              <a:r>
                <a:rPr lang="zh-CN" altLang="en-US" sz="3200" b="1" dirty="0">
                  <a:solidFill>
                    <a:schemeClr val="bg1"/>
                  </a:solidFill>
                </a:rPr>
                <a:t>标题文字添加</a:t>
              </a:r>
            </a:p>
          </p:txBody>
        </p:sp>
        <p:sp>
          <p:nvSpPr>
            <p:cNvPr id="28" name="椭圆 3"/>
            <p:cNvSpPr/>
            <p:nvPr/>
          </p:nvSpPr>
          <p:spPr>
            <a:xfrm>
              <a:off x="1176412" y="563319"/>
              <a:ext cx="330200" cy="329701"/>
            </a:xfrm>
            <a:custGeom>
              <a:avLst/>
              <a:gdLst>
                <a:gd name="connsiteX0" fmla="*/ 354450 w 607639"/>
                <a:gd name="connsiteY0" fmla="*/ 222564 h 606722"/>
                <a:gd name="connsiteX1" fmla="*/ 354450 w 607639"/>
                <a:gd name="connsiteY1" fmla="*/ 384088 h 606722"/>
                <a:gd name="connsiteX2" fmla="*/ 225033 w 607639"/>
                <a:gd name="connsiteY2" fmla="*/ 303326 h 606722"/>
                <a:gd name="connsiteX3" fmla="*/ 391979 w 607639"/>
                <a:gd name="connsiteY3" fmla="*/ 154813 h 606722"/>
                <a:gd name="connsiteX4" fmla="*/ 366346 w 607639"/>
                <a:gd name="connsiteY4" fmla="*/ 155524 h 606722"/>
                <a:gd name="connsiteX5" fmla="*/ 163770 w 607639"/>
                <a:gd name="connsiteY5" fmla="*/ 281899 h 606722"/>
                <a:gd name="connsiteX6" fmla="*/ 151932 w 607639"/>
                <a:gd name="connsiteY6" fmla="*/ 303317 h 606722"/>
                <a:gd name="connsiteX7" fmla="*/ 163770 w 607639"/>
                <a:gd name="connsiteY7" fmla="*/ 324824 h 606722"/>
                <a:gd name="connsiteX8" fmla="*/ 366346 w 607639"/>
                <a:gd name="connsiteY8" fmla="*/ 451198 h 606722"/>
                <a:gd name="connsiteX9" fmla="*/ 379786 w 607639"/>
                <a:gd name="connsiteY9" fmla="*/ 455020 h 606722"/>
                <a:gd name="connsiteX10" fmla="*/ 391979 w 607639"/>
                <a:gd name="connsiteY10" fmla="*/ 451820 h 606722"/>
                <a:gd name="connsiteX11" fmla="*/ 405063 w 607639"/>
                <a:gd name="connsiteY11" fmla="*/ 429780 h 606722"/>
                <a:gd name="connsiteX12" fmla="*/ 405063 w 607639"/>
                <a:gd name="connsiteY12" fmla="*/ 176942 h 606722"/>
                <a:gd name="connsiteX13" fmla="*/ 391979 w 607639"/>
                <a:gd name="connsiteY13" fmla="*/ 154813 h 606722"/>
                <a:gd name="connsiteX14" fmla="*/ 303775 w 607639"/>
                <a:gd name="connsiteY14" fmla="*/ 0 h 606722"/>
                <a:gd name="connsiteX15" fmla="*/ 607639 w 607639"/>
                <a:gd name="connsiteY15" fmla="*/ 303317 h 606722"/>
                <a:gd name="connsiteX16" fmla="*/ 303775 w 607639"/>
                <a:gd name="connsiteY16" fmla="*/ 606722 h 606722"/>
                <a:gd name="connsiteX17" fmla="*/ 0 w 607639"/>
                <a:gd name="connsiteY17" fmla="*/ 303317 h 606722"/>
                <a:gd name="connsiteX18" fmla="*/ 303775 w 607639"/>
                <a:gd name="connsiteY18"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07639" h="606722">
                  <a:moveTo>
                    <a:pt x="354450" y="222564"/>
                  </a:moveTo>
                  <a:lnTo>
                    <a:pt x="354450" y="384088"/>
                  </a:lnTo>
                  <a:lnTo>
                    <a:pt x="225033" y="303326"/>
                  </a:lnTo>
                  <a:close/>
                  <a:moveTo>
                    <a:pt x="391979" y="154813"/>
                  </a:moveTo>
                  <a:cubicBezTo>
                    <a:pt x="383969" y="150370"/>
                    <a:pt x="374178" y="150637"/>
                    <a:pt x="366346" y="155524"/>
                  </a:cubicBezTo>
                  <a:lnTo>
                    <a:pt x="163770" y="281899"/>
                  </a:lnTo>
                  <a:cubicBezTo>
                    <a:pt x="156382" y="286520"/>
                    <a:pt x="151932" y="294607"/>
                    <a:pt x="151932" y="303317"/>
                  </a:cubicBezTo>
                  <a:cubicBezTo>
                    <a:pt x="151932" y="312026"/>
                    <a:pt x="156382" y="320113"/>
                    <a:pt x="163770" y="324824"/>
                  </a:cubicBezTo>
                  <a:lnTo>
                    <a:pt x="366346" y="451198"/>
                  </a:lnTo>
                  <a:cubicBezTo>
                    <a:pt x="370440" y="453775"/>
                    <a:pt x="375068" y="455020"/>
                    <a:pt x="379786" y="455020"/>
                  </a:cubicBezTo>
                  <a:cubicBezTo>
                    <a:pt x="383969" y="455020"/>
                    <a:pt x="388241" y="453953"/>
                    <a:pt x="391979" y="451820"/>
                  </a:cubicBezTo>
                  <a:cubicBezTo>
                    <a:pt x="400079" y="447377"/>
                    <a:pt x="405063" y="438934"/>
                    <a:pt x="405063" y="429780"/>
                  </a:cubicBezTo>
                  <a:lnTo>
                    <a:pt x="405063" y="176942"/>
                  </a:lnTo>
                  <a:cubicBezTo>
                    <a:pt x="405063" y="167789"/>
                    <a:pt x="400079" y="159346"/>
                    <a:pt x="391979" y="154813"/>
                  </a:cubicBezTo>
                  <a:close/>
                  <a:moveTo>
                    <a:pt x="303775" y="0"/>
                  </a:moveTo>
                  <a:cubicBezTo>
                    <a:pt x="471372" y="0"/>
                    <a:pt x="607639" y="136062"/>
                    <a:pt x="607639" y="303317"/>
                  </a:cubicBezTo>
                  <a:cubicBezTo>
                    <a:pt x="607639" y="470661"/>
                    <a:pt x="471372" y="606722"/>
                    <a:pt x="303775" y="606722"/>
                  </a:cubicBezTo>
                  <a:cubicBezTo>
                    <a:pt x="136267" y="606722"/>
                    <a:pt x="0" y="470661"/>
                    <a:pt x="0" y="303317"/>
                  </a:cubicBezTo>
                  <a:cubicBezTo>
                    <a:pt x="0" y="136062"/>
                    <a:pt x="136267" y="0"/>
                    <a:pt x="303775" y="0"/>
                  </a:cubicBezTo>
                  <a:close/>
                </a:path>
              </a:pathLst>
            </a:custGeom>
            <a:solidFill>
              <a:srgbClr val="404C5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34" name="Shape 769"/>
          <p:cNvSpPr/>
          <p:nvPr/>
        </p:nvSpPr>
        <p:spPr>
          <a:xfrm>
            <a:off x="7826420" y="5437531"/>
            <a:ext cx="491189" cy="1"/>
          </a:xfrm>
          <a:prstGeom prst="line">
            <a:avLst/>
          </a:prstGeom>
          <a:ln w="25400">
            <a:solidFill>
              <a:srgbClr val="A6AAA9">
                <a:alpha val="83563"/>
              </a:srgbClr>
            </a:solidFill>
            <a:miter lim="400000"/>
          </a:ln>
        </p:spPr>
        <p:txBody>
          <a:bodyPr lIns="35719" tIns="35719" rIns="35719" bIns="35719" anchor="ctr"/>
          <a:lstStyle/>
          <a:p>
            <a:pPr algn="l">
              <a:lnSpc>
                <a:spcPct val="110000"/>
              </a:lnSpc>
              <a:defRPr sz="2700">
                <a:latin typeface="Lato Regular"/>
                <a:ea typeface="Lato Regular"/>
                <a:cs typeface="Lato Regular"/>
                <a:sym typeface="Lato Regular"/>
              </a:defRPr>
            </a:pPr>
            <a:endParaRPr sz="1350" dirty="0">
              <a:latin typeface="字魂59号-创粗黑" panose="00000500000000000000" pitchFamily="2" charset="-122"/>
              <a:ea typeface="字魂59号-创粗黑" panose="00000500000000000000" pitchFamily="2" charset="-122"/>
            </a:endParaRPr>
          </a:p>
        </p:txBody>
      </p:sp>
      <p:grpSp>
        <p:nvGrpSpPr>
          <p:cNvPr id="35" name="组合 34"/>
          <p:cNvGrpSpPr/>
          <p:nvPr/>
        </p:nvGrpSpPr>
        <p:grpSpPr>
          <a:xfrm>
            <a:off x="7713987" y="4923131"/>
            <a:ext cx="3897789" cy="1302383"/>
            <a:chOff x="7419499" y="1954752"/>
            <a:chExt cx="3897789" cy="1302383"/>
          </a:xfrm>
        </p:grpSpPr>
        <p:sp>
          <p:nvSpPr>
            <p:cNvPr id="36" name="文本框 7"/>
            <p:cNvSpPr txBox="1"/>
            <p:nvPr/>
          </p:nvSpPr>
          <p:spPr>
            <a:xfrm>
              <a:off x="7419499" y="2495836"/>
              <a:ext cx="3897789" cy="761299"/>
            </a:xfrm>
            <a:prstGeom prst="rect">
              <a:avLst/>
            </a:prstGeom>
            <a:noFill/>
          </p:spPr>
          <p:txBody>
            <a:bodyPr wrap="squar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5000"/>
                </a:lnSpc>
              </a:pPr>
              <a:r>
                <a:rPr lang="zh-CN" altLang="en-US" sz="1200" dirty="0">
                  <a:solidFill>
                    <a:schemeClr val="bg1"/>
                  </a:solidFill>
                  <a:latin typeface="字魂59号-创粗黑" panose="00000500000000000000" pitchFamily="2" charset="-122"/>
                  <a:ea typeface="+mj-ea"/>
                </a:rPr>
                <a:t>第一篇主要对金字塔原理的概念进行了解释，介绍了如何利用这一原理构建基本的金字塔结构。目的是使读者理解和运用简单文书的写作技巧。</a:t>
              </a:r>
            </a:p>
          </p:txBody>
        </p:sp>
        <p:sp>
          <p:nvSpPr>
            <p:cNvPr id="37" name="文本框 8"/>
            <p:cNvSpPr txBox="1"/>
            <p:nvPr/>
          </p:nvSpPr>
          <p:spPr>
            <a:xfrm>
              <a:off x="7419499" y="1954752"/>
              <a:ext cx="2705492" cy="486928"/>
            </a:xfrm>
            <a:prstGeom prst="rect">
              <a:avLst/>
            </a:prstGeom>
            <a:noFill/>
          </p:spPr>
          <p:txBody>
            <a:bodyPr wrap="squar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14000"/>
                </a:lnSpc>
              </a:pPr>
              <a:r>
                <a:rPr lang="zh-CN" altLang="en-US" sz="2400" dirty="0">
                  <a:solidFill>
                    <a:schemeClr val="bg1"/>
                  </a:solidFill>
                  <a:latin typeface="字魂59号-创粗黑" panose="00000500000000000000" pitchFamily="2" charset="-122"/>
                  <a:ea typeface="+mj-ea"/>
                </a:rPr>
                <a:t>标题文字添加此处</a:t>
              </a:r>
              <a:endParaRPr lang="en-US" altLang="zh-CN" sz="2400" dirty="0">
                <a:solidFill>
                  <a:schemeClr val="bg1"/>
                </a:solidFill>
                <a:latin typeface="字魂59号-创粗黑" panose="00000500000000000000" pitchFamily="2" charset="-122"/>
                <a:ea typeface="+mj-ea"/>
              </a:endParaRPr>
            </a:p>
          </p:txBody>
        </p:sp>
      </p:grpSp>
      <p:sp>
        <p:nvSpPr>
          <p:cNvPr id="38" name="Shape 769"/>
          <p:cNvSpPr/>
          <p:nvPr/>
        </p:nvSpPr>
        <p:spPr>
          <a:xfrm>
            <a:off x="3926447" y="4581429"/>
            <a:ext cx="491189" cy="1"/>
          </a:xfrm>
          <a:prstGeom prst="line">
            <a:avLst/>
          </a:prstGeom>
          <a:ln w="25400">
            <a:solidFill>
              <a:srgbClr val="A6AAA9">
                <a:alpha val="83563"/>
              </a:srgbClr>
            </a:solidFill>
            <a:miter lim="400000"/>
          </a:ln>
        </p:spPr>
        <p:txBody>
          <a:bodyPr lIns="35719" tIns="35719" rIns="35719" bIns="35719" anchor="ctr"/>
          <a:lstStyle/>
          <a:p>
            <a:pPr algn="r">
              <a:lnSpc>
                <a:spcPct val="110000"/>
              </a:lnSpc>
              <a:defRPr sz="2700">
                <a:latin typeface="Lato Regular"/>
                <a:ea typeface="Lato Regular"/>
                <a:cs typeface="Lato Regular"/>
                <a:sym typeface="Lato Regular"/>
              </a:defRPr>
            </a:pPr>
            <a:endParaRPr sz="1350" dirty="0">
              <a:latin typeface="字魂59号-创粗黑" panose="00000500000000000000" pitchFamily="2" charset="-122"/>
              <a:ea typeface="字魂59号-创粗黑" panose="00000500000000000000" pitchFamily="2" charset="-122"/>
            </a:endParaRPr>
          </a:p>
        </p:txBody>
      </p:sp>
      <p:grpSp>
        <p:nvGrpSpPr>
          <p:cNvPr id="39" name="组合 38"/>
          <p:cNvGrpSpPr/>
          <p:nvPr/>
        </p:nvGrpSpPr>
        <p:grpSpPr>
          <a:xfrm>
            <a:off x="620561" y="4067029"/>
            <a:ext cx="3897789" cy="1302383"/>
            <a:chOff x="7419499" y="1954752"/>
            <a:chExt cx="3897789" cy="1302383"/>
          </a:xfrm>
        </p:grpSpPr>
        <p:sp>
          <p:nvSpPr>
            <p:cNvPr id="40" name="文本框 7"/>
            <p:cNvSpPr txBox="1"/>
            <p:nvPr/>
          </p:nvSpPr>
          <p:spPr>
            <a:xfrm>
              <a:off x="7419499" y="2495836"/>
              <a:ext cx="3897789" cy="761299"/>
            </a:xfrm>
            <a:prstGeom prst="rect">
              <a:avLst/>
            </a:prstGeom>
            <a:noFill/>
          </p:spPr>
          <p:txBody>
            <a:bodyPr wrap="squar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25000"/>
                </a:lnSpc>
              </a:pPr>
              <a:r>
                <a:rPr lang="zh-CN" altLang="en-US" sz="1200" dirty="0">
                  <a:solidFill>
                    <a:schemeClr val="bg1"/>
                  </a:solidFill>
                  <a:latin typeface="字魂59号-创粗黑" panose="00000500000000000000" pitchFamily="2" charset="-122"/>
                  <a:ea typeface="+mj-ea"/>
                </a:rPr>
                <a:t>第一篇主要对金字塔原理的概念进行了解释，介绍了如何利用这一原理构建基本的金字塔结构。目的是使读者理解和运用简单文书的写作技巧。</a:t>
              </a:r>
            </a:p>
          </p:txBody>
        </p:sp>
        <p:sp>
          <p:nvSpPr>
            <p:cNvPr id="41" name="文本框 8"/>
            <p:cNvSpPr txBox="1"/>
            <p:nvPr/>
          </p:nvSpPr>
          <p:spPr>
            <a:xfrm>
              <a:off x="8611796" y="1954752"/>
              <a:ext cx="2705492" cy="486928"/>
            </a:xfrm>
            <a:prstGeom prst="rect">
              <a:avLst/>
            </a:prstGeom>
            <a:noFill/>
          </p:spPr>
          <p:txBody>
            <a:bodyPr wrap="squar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14000"/>
                </a:lnSpc>
              </a:pPr>
              <a:r>
                <a:rPr lang="zh-CN" altLang="en-US" sz="2400" dirty="0">
                  <a:solidFill>
                    <a:schemeClr val="bg1"/>
                  </a:solidFill>
                  <a:latin typeface="字魂59号-创粗黑" panose="00000500000000000000" pitchFamily="2" charset="-122"/>
                  <a:ea typeface="+mj-ea"/>
                </a:rPr>
                <a:t>标题文字添加此处</a:t>
              </a:r>
              <a:endParaRPr lang="en-US" altLang="zh-CN" sz="2400" dirty="0">
                <a:solidFill>
                  <a:schemeClr val="bg1"/>
                </a:solidFill>
                <a:latin typeface="字魂59号-创粗黑" panose="00000500000000000000" pitchFamily="2" charset="-122"/>
                <a:ea typeface="+mj-ea"/>
              </a:endParaRPr>
            </a:p>
          </p:txBody>
        </p:sp>
      </p:grpSp>
      <p:pic>
        <p:nvPicPr>
          <p:cNvPr id="10" name="图片占位符 9">
            <a:extLst>
              <a:ext uri="{FF2B5EF4-FFF2-40B4-BE49-F238E27FC236}">
                <a16:creationId xmlns:a16="http://schemas.microsoft.com/office/drawing/2014/main" xmlns="" id="{151A38A3-0C54-4A6E-ABD2-6BE1CBED1FD5}"/>
              </a:ext>
            </a:extLst>
          </p:cNvPr>
          <p:cNvPicPr>
            <a:picLocks noGrp="1" noChangeAspect="1"/>
          </p:cNvPicPr>
          <p:nvPr>
            <p:ph type="pic" sz="quarter" idx="11"/>
          </p:nvPr>
        </p:nvPicPr>
        <p:blipFill>
          <a:blip r:embed="rId4" cstate="screen">
            <a:grayscl/>
            <a:extLst>
              <a:ext uri="{28A0092B-C50C-407E-A947-70E740481C1C}">
                <a14:useLocalDpi xmlns:a14="http://schemas.microsoft.com/office/drawing/2010/main"/>
              </a:ext>
            </a:extLst>
          </a:blip>
          <a:srcRect/>
          <a:stretch>
            <a:fillRect/>
          </a:stretch>
        </p:blipFill>
        <p:spPr>
          <a:xfrm>
            <a:off x="1157567" y="1774047"/>
            <a:ext cx="3239001" cy="2051001"/>
          </a:xfrm>
        </p:spPr>
      </p:pic>
      <p:pic>
        <p:nvPicPr>
          <p:cNvPr id="14" name="图片占位符 13">
            <a:extLst>
              <a:ext uri="{FF2B5EF4-FFF2-40B4-BE49-F238E27FC236}">
                <a16:creationId xmlns:a16="http://schemas.microsoft.com/office/drawing/2014/main" xmlns="" id="{DDDD36B1-8FD5-4F4C-B1DE-DD05B3E619D3}"/>
              </a:ext>
            </a:extLst>
          </p:cNvPr>
          <p:cNvPicPr>
            <a:picLocks noGrp="1" noChangeAspect="1"/>
          </p:cNvPicPr>
          <p:nvPr>
            <p:ph type="pic" sz="quarter" idx="12"/>
          </p:nvPr>
        </p:nvPicPr>
        <p:blipFill>
          <a:blip r:embed="rId5" cstate="screen">
            <a:grayscl/>
            <a:extLst>
              <a:ext uri="{28A0092B-C50C-407E-A947-70E740481C1C}">
                <a14:useLocalDpi xmlns:a14="http://schemas.microsoft.com/office/drawing/2010/main"/>
              </a:ext>
            </a:extLst>
          </a:blip>
          <a:srcRect/>
          <a:stretch>
            <a:fillRect/>
          </a:stretch>
        </p:blipFill>
        <p:spPr>
          <a:xfrm>
            <a:off x="7799004" y="2577719"/>
            <a:ext cx="3239001" cy="2051001"/>
          </a:xfrm>
        </p:spPr>
      </p:pic>
    </p:spTree>
    <p:extLst>
      <p:ext uri="{BB962C8B-B14F-4D97-AF65-F5344CB8AC3E}">
        <p14:creationId xmlns:p14="http://schemas.microsoft.com/office/powerpoint/2010/main" val="733761044"/>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1000"/>
                                        <p:tgtEl>
                                          <p:spTgt spid="38"/>
                                        </p:tgtEl>
                                      </p:cBhvr>
                                    </p:animEffect>
                                    <p:anim calcmode="lin" valueType="num">
                                      <p:cBhvr>
                                        <p:cTn id="8" dur="1000" fill="hold"/>
                                        <p:tgtEl>
                                          <p:spTgt spid="38"/>
                                        </p:tgtEl>
                                        <p:attrNameLst>
                                          <p:attrName>ppt_x</p:attrName>
                                        </p:attrNameLst>
                                      </p:cBhvr>
                                      <p:tavLst>
                                        <p:tav tm="0">
                                          <p:val>
                                            <p:strVal val="#ppt_x"/>
                                          </p:val>
                                        </p:tav>
                                        <p:tav tm="100000">
                                          <p:val>
                                            <p:strVal val="#ppt_x"/>
                                          </p:val>
                                        </p:tav>
                                      </p:tavLst>
                                    </p:anim>
                                    <p:anim calcmode="lin" valueType="num">
                                      <p:cBhvr>
                                        <p:cTn id="9" dur="1000" fill="hold"/>
                                        <p:tgtEl>
                                          <p:spTgt spid="38"/>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9"/>
                                        </p:tgtEl>
                                        <p:attrNameLst>
                                          <p:attrName>style.visibility</p:attrName>
                                        </p:attrNameLst>
                                      </p:cBhvr>
                                      <p:to>
                                        <p:strVal val="visible"/>
                                      </p:to>
                                    </p:set>
                                    <p:animEffect transition="in" filter="fade">
                                      <p:cBhvr>
                                        <p:cTn id="12" dur="1000"/>
                                        <p:tgtEl>
                                          <p:spTgt spid="39"/>
                                        </p:tgtEl>
                                      </p:cBhvr>
                                    </p:animEffect>
                                    <p:anim calcmode="lin" valueType="num">
                                      <p:cBhvr>
                                        <p:cTn id="13" dur="1000" fill="hold"/>
                                        <p:tgtEl>
                                          <p:spTgt spid="39"/>
                                        </p:tgtEl>
                                        <p:attrNameLst>
                                          <p:attrName>ppt_x</p:attrName>
                                        </p:attrNameLst>
                                      </p:cBhvr>
                                      <p:tavLst>
                                        <p:tav tm="0">
                                          <p:val>
                                            <p:strVal val="#ppt_x"/>
                                          </p:val>
                                        </p:tav>
                                        <p:tav tm="100000">
                                          <p:val>
                                            <p:strVal val="#ppt_x"/>
                                          </p:val>
                                        </p:tav>
                                      </p:tavLst>
                                    </p:anim>
                                    <p:anim calcmode="lin" valueType="num">
                                      <p:cBhvr>
                                        <p:cTn id="14" dur="1000" fill="hold"/>
                                        <p:tgtEl>
                                          <p:spTgt spid="39"/>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4"/>
                                        </p:tgtEl>
                                        <p:attrNameLst>
                                          <p:attrName>style.visibility</p:attrName>
                                        </p:attrNameLst>
                                      </p:cBhvr>
                                      <p:to>
                                        <p:strVal val="visible"/>
                                      </p:to>
                                    </p:set>
                                    <p:animEffect transition="in" filter="fade">
                                      <p:cBhvr>
                                        <p:cTn id="17" dur="1000"/>
                                        <p:tgtEl>
                                          <p:spTgt spid="34"/>
                                        </p:tgtEl>
                                      </p:cBhvr>
                                    </p:animEffect>
                                    <p:anim calcmode="lin" valueType="num">
                                      <p:cBhvr>
                                        <p:cTn id="18" dur="1000" fill="hold"/>
                                        <p:tgtEl>
                                          <p:spTgt spid="34"/>
                                        </p:tgtEl>
                                        <p:attrNameLst>
                                          <p:attrName>ppt_x</p:attrName>
                                        </p:attrNameLst>
                                      </p:cBhvr>
                                      <p:tavLst>
                                        <p:tav tm="0">
                                          <p:val>
                                            <p:strVal val="#ppt_x"/>
                                          </p:val>
                                        </p:tav>
                                        <p:tav tm="100000">
                                          <p:val>
                                            <p:strVal val="#ppt_x"/>
                                          </p:val>
                                        </p:tav>
                                      </p:tavLst>
                                    </p:anim>
                                    <p:anim calcmode="lin" valueType="num">
                                      <p:cBhvr>
                                        <p:cTn id="19" dur="1000" fill="hold"/>
                                        <p:tgtEl>
                                          <p:spTgt spid="34"/>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5"/>
                                        </p:tgtEl>
                                        <p:attrNameLst>
                                          <p:attrName>style.visibility</p:attrName>
                                        </p:attrNameLst>
                                      </p:cBhvr>
                                      <p:to>
                                        <p:strVal val="visible"/>
                                      </p:to>
                                    </p:set>
                                    <p:animEffect transition="in" filter="fade">
                                      <p:cBhvr>
                                        <p:cTn id="22" dur="1000"/>
                                        <p:tgtEl>
                                          <p:spTgt spid="35"/>
                                        </p:tgtEl>
                                      </p:cBhvr>
                                    </p:animEffect>
                                    <p:anim calcmode="lin" valueType="num">
                                      <p:cBhvr>
                                        <p:cTn id="23" dur="1000" fill="hold"/>
                                        <p:tgtEl>
                                          <p:spTgt spid="35"/>
                                        </p:tgtEl>
                                        <p:attrNameLst>
                                          <p:attrName>ppt_x</p:attrName>
                                        </p:attrNameLst>
                                      </p:cBhvr>
                                      <p:tavLst>
                                        <p:tav tm="0">
                                          <p:val>
                                            <p:strVal val="#ppt_x"/>
                                          </p:val>
                                        </p:tav>
                                        <p:tav tm="100000">
                                          <p:val>
                                            <p:strVal val="#ppt_x"/>
                                          </p:val>
                                        </p:tav>
                                      </p:tavLst>
                                    </p:anim>
                                    <p:anim calcmode="lin" valueType="num">
                                      <p:cBhvr>
                                        <p:cTn id="24"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Shape 240"/>
          <p:cNvSpPr/>
          <p:nvPr/>
        </p:nvSpPr>
        <p:spPr>
          <a:xfrm>
            <a:off x="915376" y="1672745"/>
            <a:ext cx="1696332" cy="1696332"/>
          </a:xfrm>
          <a:prstGeom prst="ellipse">
            <a:avLst/>
          </a:prstGeom>
          <a:ln w="38100">
            <a:solidFill>
              <a:schemeClr val="accent2"/>
            </a:solidFill>
            <a:miter lim="400000"/>
          </a:ln>
        </p:spPr>
        <p:txBody>
          <a:bodyPr lIns="35719" tIns="35719" rIns="35719" bIns="35719" anchor="ctr"/>
          <a:lstStyle/>
          <a:p>
            <a:pPr>
              <a:defRPr sz="3200">
                <a:latin typeface="Helvetica Light"/>
                <a:ea typeface="Helvetica Light"/>
                <a:cs typeface="Helvetica Light"/>
                <a:sym typeface="Helvetica Light"/>
              </a:defRPr>
            </a:pPr>
            <a:endParaRPr sz="1600" dirty="0">
              <a:latin typeface="字魂59号-创粗黑" panose="00000500000000000000" pitchFamily="2" charset="-122"/>
              <a:ea typeface="字魂59号-创粗黑" panose="00000500000000000000" pitchFamily="2" charset="-122"/>
            </a:endParaRPr>
          </a:p>
        </p:txBody>
      </p:sp>
      <p:sp>
        <p:nvSpPr>
          <p:cNvPr id="245" name="Shape 245"/>
          <p:cNvSpPr/>
          <p:nvPr/>
        </p:nvSpPr>
        <p:spPr>
          <a:xfrm>
            <a:off x="9279593" y="539370"/>
            <a:ext cx="2156039" cy="5073505"/>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65000" b="1">
                <a:latin typeface="Arial"/>
                <a:ea typeface="Arial"/>
                <a:cs typeface="Arial"/>
                <a:sym typeface="Arial"/>
              </a:defRPr>
            </a:lvl1pPr>
          </a:lstStyle>
          <a:p>
            <a:r>
              <a:rPr sz="32500" dirty="0">
                <a:solidFill>
                  <a:srgbClr val="FFFFFF">
                    <a:alpha val="65000"/>
                  </a:srgbClr>
                </a:solidFill>
              </a:rPr>
              <a:t>”</a:t>
            </a:r>
          </a:p>
        </p:txBody>
      </p:sp>
      <p:grpSp>
        <p:nvGrpSpPr>
          <p:cNvPr id="6" name="组合 5"/>
          <p:cNvGrpSpPr/>
          <p:nvPr/>
        </p:nvGrpSpPr>
        <p:grpSpPr>
          <a:xfrm>
            <a:off x="786578" y="4449270"/>
            <a:ext cx="3315523" cy="1467621"/>
            <a:chOff x="786578" y="4449270"/>
            <a:chExt cx="3315523" cy="1467621"/>
          </a:xfrm>
        </p:grpSpPr>
        <p:sp>
          <p:nvSpPr>
            <p:cNvPr id="234" name="Shape 234"/>
            <p:cNvSpPr/>
            <p:nvPr/>
          </p:nvSpPr>
          <p:spPr>
            <a:xfrm>
              <a:off x="837840" y="4950196"/>
              <a:ext cx="3099412" cy="1"/>
            </a:xfrm>
            <a:prstGeom prst="line">
              <a:avLst/>
            </a:prstGeom>
            <a:ln w="25400">
              <a:solidFill>
                <a:schemeClr val="bg1">
                  <a:lumMod val="85000"/>
                  <a:alpha val="51000"/>
                </a:schemeClr>
              </a:solidFill>
              <a:miter lim="400000"/>
            </a:ln>
          </p:spPr>
          <p:txBody>
            <a:bodyPr lIns="35719" tIns="35719" rIns="35719" bIns="35719" anchor="ctr"/>
            <a:lstStyle/>
            <a:p>
              <a:pPr algn="l">
                <a:lnSpc>
                  <a:spcPct val="110000"/>
                </a:lnSpc>
                <a:defRPr sz="2700">
                  <a:latin typeface="Lato Regular"/>
                  <a:ea typeface="Lato Regular"/>
                  <a:cs typeface="Lato Regular"/>
                  <a:sym typeface="Lato Regular"/>
                </a:defRPr>
              </a:pPr>
              <a:endParaRPr sz="1350" dirty="0">
                <a:latin typeface="字魂59号-创粗黑" panose="00000500000000000000" pitchFamily="2" charset="-122"/>
                <a:ea typeface="字魂59号-创粗黑" panose="00000500000000000000" pitchFamily="2" charset="-122"/>
              </a:endParaRPr>
            </a:p>
          </p:txBody>
        </p:sp>
        <p:grpSp>
          <p:nvGrpSpPr>
            <p:cNvPr id="30" name="组合 29"/>
            <p:cNvGrpSpPr/>
            <p:nvPr/>
          </p:nvGrpSpPr>
          <p:grpSpPr>
            <a:xfrm>
              <a:off x="786578" y="4449270"/>
              <a:ext cx="3315523" cy="1467621"/>
              <a:chOff x="7419499" y="1954752"/>
              <a:chExt cx="3315523" cy="1467621"/>
            </a:xfrm>
          </p:grpSpPr>
          <p:sp>
            <p:nvSpPr>
              <p:cNvPr id="31" name="文本框 7"/>
              <p:cNvSpPr txBox="1"/>
              <p:nvPr/>
            </p:nvSpPr>
            <p:spPr>
              <a:xfrm>
                <a:off x="7419500" y="2500454"/>
                <a:ext cx="3315522" cy="921919"/>
              </a:xfrm>
              <a:prstGeom prst="rect">
                <a:avLst/>
              </a:prstGeom>
              <a:noFill/>
            </p:spPr>
            <p:txBody>
              <a:bodyPr wrap="squar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5000"/>
                  </a:lnSpc>
                </a:pPr>
                <a:r>
                  <a:rPr lang="zh-CN" altLang="en-US" sz="1100" dirty="0">
                    <a:solidFill>
                      <a:schemeClr val="bg1"/>
                    </a:solidFill>
                    <a:latin typeface="字魂59号-创粗黑" panose="00000500000000000000" pitchFamily="2" charset="-122"/>
                    <a:ea typeface="+mj-ea"/>
                  </a:rPr>
                  <a:t>第二篇介绍了如何深入细致地把握思维的环节，以保证使用的语句能够真实地反映希望表达的思想要点。书中列举了许多实例，突出了强迫自己进行“冷静思维”对明确表达思想的重要性。</a:t>
                </a:r>
                <a:endParaRPr lang="en-US" altLang="zh-CN" sz="1100" dirty="0">
                  <a:solidFill>
                    <a:schemeClr val="bg1"/>
                  </a:solidFill>
                  <a:latin typeface="字魂59号-创粗黑" panose="00000500000000000000" pitchFamily="2" charset="-122"/>
                  <a:ea typeface="+mj-ea"/>
                </a:endParaRPr>
              </a:p>
            </p:txBody>
          </p:sp>
          <p:sp>
            <p:nvSpPr>
              <p:cNvPr id="32" name="文本框 8"/>
              <p:cNvSpPr txBox="1"/>
              <p:nvPr/>
            </p:nvSpPr>
            <p:spPr>
              <a:xfrm>
                <a:off x="7419499" y="1954752"/>
                <a:ext cx="2705492" cy="486928"/>
              </a:xfrm>
              <a:prstGeom prst="rect">
                <a:avLst/>
              </a:prstGeom>
              <a:noFill/>
            </p:spPr>
            <p:txBody>
              <a:bodyPr wrap="squar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14000"/>
                  </a:lnSpc>
                </a:pPr>
                <a:r>
                  <a:rPr lang="zh-CN" altLang="en-US" sz="2400" dirty="0">
                    <a:solidFill>
                      <a:schemeClr val="accent2"/>
                    </a:solidFill>
                    <a:latin typeface="字魂59号-创粗黑" panose="00000500000000000000" pitchFamily="2" charset="-122"/>
                    <a:ea typeface="+mj-ea"/>
                  </a:rPr>
                  <a:t>文字添加此处</a:t>
                </a:r>
                <a:endParaRPr lang="en-US" altLang="zh-CN" sz="2400" dirty="0">
                  <a:solidFill>
                    <a:schemeClr val="accent2"/>
                  </a:solidFill>
                  <a:latin typeface="字魂59号-创粗黑" panose="00000500000000000000" pitchFamily="2" charset="-122"/>
                  <a:ea typeface="+mj-ea"/>
                </a:endParaRPr>
              </a:p>
            </p:txBody>
          </p:sp>
        </p:grpSp>
      </p:grpSp>
      <p:grpSp>
        <p:nvGrpSpPr>
          <p:cNvPr id="7" name="组合 6"/>
          <p:cNvGrpSpPr/>
          <p:nvPr/>
        </p:nvGrpSpPr>
        <p:grpSpPr>
          <a:xfrm>
            <a:off x="4545165" y="4449270"/>
            <a:ext cx="3315523" cy="1467621"/>
            <a:chOff x="4545165" y="4449270"/>
            <a:chExt cx="3315523" cy="1467621"/>
          </a:xfrm>
        </p:grpSpPr>
        <p:sp>
          <p:nvSpPr>
            <p:cNvPr id="230" name="Shape 230"/>
            <p:cNvSpPr/>
            <p:nvPr/>
          </p:nvSpPr>
          <p:spPr>
            <a:xfrm>
              <a:off x="4545166" y="4950196"/>
              <a:ext cx="3099413" cy="1"/>
            </a:xfrm>
            <a:prstGeom prst="line">
              <a:avLst/>
            </a:prstGeom>
            <a:ln w="25400">
              <a:solidFill>
                <a:schemeClr val="bg1">
                  <a:lumMod val="85000"/>
                  <a:alpha val="51000"/>
                </a:schemeClr>
              </a:solidFill>
              <a:miter lim="400000"/>
            </a:ln>
          </p:spPr>
          <p:txBody>
            <a:bodyPr lIns="35719" tIns="35719" rIns="35719" bIns="35719" anchor="ctr"/>
            <a:lstStyle/>
            <a:p>
              <a:pPr algn="l">
                <a:lnSpc>
                  <a:spcPct val="110000"/>
                </a:lnSpc>
                <a:defRPr sz="2700">
                  <a:latin typeface="Lato Regular"/>
                  <a:ea typeface="Lato Regular"/>
                  <a:cs typeface="Lato Regular"/>
                  <a:sym typeface="Lato Regular"/>
                </a:defRPr>
              </a:pPr>
              <a:endParaRPr sz="1350" dirty="0">
                <a:latin typeface="字魂59号-创粗黑" panose="00000500000000000000" pitchFamily="2" charset="-122"/>
                <a:ea typeface="字魂59号-创粗黑" panose="00000500000000000000" pitchFamily="2" charset="-122"/>
              </a:endParaRPr>
            </a:p>
          </p:txBody>
        </p:sp>
        <p:grpSp>
          <p:nvGrpSpPr>
            <p:cNvPr id="33" name="组合 32"/>
            <p:cNvGrpSpPr/>
            <p:nvPr/>
          </p:nvGrpSpPr>
          <p:grpSpPr>
            <a:xfrm>
              <a:off x="4545165" y="4449270"/>
              <a:ext cx="3315523" cy="1467621"/>
              <a:chOff x="7419499" y="1954752"/>
              <a:chExt cx="3315523" cy="1467621"/>
            </a:xfrm>
          </p:grpSpPr>
          <p:sp>
            <p:nvSpPr>
              <p:cNvPr id="34" name="文本框 7"/>
              <p:cNvSpPr txBox="1"/>
              <p:nvPr/>
            </p:nvSpPr>
            <p:spPr>
              <a:xfrm>
                <a:off x="7419500" y="2500454"/>
                <a:ext cx="3315522" cy="921919"/>
              </a:xfrm>
              <a:prstGeom prst="rect">
                <a:avLst/>
              </a:prstGeom>
              <a:noFill/>
            </p:spPr>
            <p:txBody>
              <a:bodyPr wrap="squar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5000"/>
                  </a:lnSpc>
                </a:pPr>
                <a:r>
                  <a:rPr lang="zh-CN" altLang="en-US" sz="1100" dirty="0">
                    <a:solidFill>
                      <a:schemeClr val="bg1"/>
                    </a:solidFill>
                    <a:latin typeface="字魂59号-创粗黑" panose="00000500000000000000" pitchFamily="2" charset="-122"/>
                    <a:ea typeface="+mj-ea"/>
                  </a:rPr>
                  <a:t>第二篇介绍了如何深入细致地把握思维的环节，以保证使用的语句能够真实地反映希望表达的思想要点。书中列举了许多实例，突出了强迫自己进行“冷静思维”对明确表达思想的重要性。</a:t>
                </a:r>
                <a:endParaRPr lang="en-US" altLang="zh-CN" sz="1100" dirty="0">
                  <a:solidFill>
                    <a:schemeClr val="bg1"/>
                  </a:solidFill>
                  <a:latin typeface="字魂59号-创粗黑" panose="00000500000000000000" pitchFamily="2" charset="-122"/>
                  <a:ea typeface="+mj-ea"/>
                </a:endParaRPr>
              </a:p>
            </p:txBody>
          </p:sp>
          <p:sp>
            <p:nvSpPr>
              <p:cNvPr id="35" name="文本框 8"/>
              <p:cNvSpPr txBox="1"/>
              <p:nvPr/>
            </p:nvSpPr>
            <p:spPr>
              <a:xfrm>
                <a:off x="7419499" y="1954752"/>
                <a:ext cx="2705492" cy="486928"/>
              </a:xfrm>
              <a:prstGeom prst="rect">
                <a:avLst/>
              </a:prstGeom>
              <a:noFill/>
            </p:spPr>
            <p:txBody>
              <a:bodyPr wrap="squar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14000"/>
                  </a:lnSpc>
                </a:pPr>
                <a:r>
                  <a:rPr lang="zh-CN" altLang="en-US" sz="2400" dirty="0">
                    <a:solidFill>
                      <a:schemeClr val="accent2"/>
                    </a:solidFill>
                    <a:latin typeface="字魂59号-创粗黑" panose="00000500000000000000" pitchFamily="2" charset="-122"/>
                    <a:ea typeface="+mj-ea"/>
                  </a:rPr>
                  <a:t>文字添加此处</a:t>
                </a:r>
                <a:endParaRPr lang="en-US" altLang="zh-CN" sz="2400" dirty="0">
                  <a:solidFill>
                    <a:schemeClr val="accent2"/>
                  </a:solidFill>
                  <a:latin typeface="字魂59号-创粗黑" panose="00000500000000000000" pitchFamily="2" charset="-122"/>
                  <a:ea typeface="+mj-ea"/>
                </a:endParaRPr>
              </a:p>
            </p:txBody>
          </p:sp>
        </p:grpSp>
      </p:grpSp>
      <p:grpSp>
        <p:nvGrpSpPr>
          <p:cNvPr id="8" name="组合 7"/>
          <p:cNvGrpSpPr/>
          <p:nvPr/>
        </p:nvGrpSpPr>
        <p:grpSpPr>
          <a:xfrm>
            <a:off x="8167091" y="4449270"/>
            <a:ext cx="3315523" cy="1467621"/>
            <a:chOff x="8167091" y="4449270"/>
            <a:chExt cx="3315523" cy="1467621"/>
          </a:xfrm>
        </p:grpSpPr>
        <p:sp>
          <p:nvSpPr>
            <p:cNvPr id="238" name="Shape 238"/>
            <p:cNvSpPr/>
            <p:nvPr/>
          </p:nvSpPr>
          <p:spPr>
            <a:xfrm>
              <a:off x="8252492" y="4950196"/>
              <a:ext cx="3099412" cy="1"/>
            </a:xfrm>
            <a:prstGeom prst="line">
              <a:avLst/>
            </a:prstGeom>
            <a:ln w="25400">
              <a:solidFill>
                <a:schemeClr val="bg1">
                  <a:lumMod val="85000"/>
                  <a:alpha val="51000"/>
                </a:schemeClr>
              </a:solidFill>
              <a:miter lim="400000"/>
            </a:ln>
          </p:spPr>
          <p:txBody>
            <a:bodyPr lIns="35719" tIns="35719" rIns="35719" bIns="35719" anchor="ctr"/>
            <a:lstStyle/>
            <a:p>
              <a:pPr algn="l">
                <a:lnSpc>
                  <a:spcPct val="110000"/>
                </a:lnSpc>
                <a:defRPr sz="2700">
                  <a:latin typeface="Lato Regular"/>
                  <a:ea typeface="Lato Regular"/>
                  <a:cs typeface="Lato Regular"/>
                  <a:sym typeface="Lato Regular"/>
                </a:defRPr>
              </a:pPr>
              <a:endParaRPr sz="1350" dirty="0">
                <a:latin typeface="字魂59号-创粗黑" panose="00000500000000000000" pitchFamily="2" charset="-122"/>
                <a:ea typeface="字魂59号-创粗黑" panose="00000500000000000000" pitchFamily="2" charset="-122"/>
              </a:endParaRPr>
            </a:p>
          </p:txBody>
        </p:sp>
        <p:grpSp>
          <p:nvGrpSpPr>
            <p:cNvPr id="36" name="组合 35"/>
            <p:cNvGrpSpPr/>
            <p:nvPr/>
          </p:nvGrpSpPr>
          <p:grpSpPr>
            <a:xfrm>
              <a:off x="8167091" y="4449270"/>
              <a:ext cx="3315523" cy="1467621"/>
              <a:chOff x="7419499" y="1954752"/>
              <a:chExt cx="3315523" cy="1467621"/>
            </a:xfrm>
          </p:grpSpPr>
          <p:sp>
            <p:nvSpPr>
              <p:cNvPr id="37" name="文本框 7"/>
              <p:cNvSpPr txBox="1"/>
              <p:nvPr/>
            </p:nvSpPr>
            <p:spPr>
              <a:xfrm>
                <a:off x="7419500" y="2500454"/>
                <a:ext cx="3315522" cy="921919"/>
              </a:xfrm>
              <a:prstGeom prst="rect">
                <a:avLst/>
              </a:prstGeom>
              <a:noFill/>
            </p:spPr>
            <p:txBody>
              <a:bodyPr wrap="squar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5000"/>
                  </a:lnSpc>
                </a:pPr>
                <a:r>
                  <a:rPr lang="zh-CN" altLang="en-US" sz="1100" dirty="0">
                    <a:solidFill>
                      <a:schemeClr val="bg1"/>
                    </a:solidFill>
                    <a:latin typeface="字魂59号-创粗黑" panose="00000500000000000000" pitchFamily="2" charset="-122"/>
                    <a:ea typeface="+mj-ea"/>
                  </a:rPr>
                  <a:t>第二篇介绍了如何深入细致地把握思维的环节，以保证使用的语句能够真实地反映希望表达的思想要点。书中列举了许多实例，突出了强迫自己进行“冷静思维”对明确表达思想的重要性。</a:t>
                </a:r>
                <a:endParaRPr lang="en-US" altLang="zh-CN" sz="1100" dirty="0">
                  <a:solidFill>
                    <a:schemeClr val="bg1"/>
                  </a:solidFill>
                  <a:latin typeface="字魂59号-创粗黑" panose="00000500000000000000" pitchFamily="2" charset="-122"/>
                  <a:ea typeface="+mj-ea"/>
                </a:endParaRPr>
              </a:p>
            </p:txBody>
          </p:sp>
          <p:sp>
            <p:nvSpPr>
              <p:cNvPr id="38" name="文本框 8"/>
              <p:cNvSpPr txBox="1"/>
              <p:nvPr/>
            </p:nvSpPr>
            <p:spPr>
              <a:xfrm>
                <a:off x="7419499" y="1954752"/>
                <a:ext cx="2705492" cy="486928"/>
              </a:xfrm>
              <a:prstGeom prst="rect">
                <a:avLst/>
              </a:prstGeom>
              <a:noFill/>
            </p:spPr>
            <p:txBody>
              <a:bodyPr wrap="squar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14000"/>
                  </a:lnSpc>
                </a:pPr>
                <a:r>
                  <a:rPr lang="zh-CN" altLang="en-US" sz="2400" dirty="0">
                    <a:solidFill>
                      <a:schemeClr val="accent2"/>
                    </a:solidFill>
                    <a:latin typeface="字魂59号-创粗黑" panose="00000500000000000000" pitchFamily="2" charset="-122"/>
                    <a:ea typeface="+mj-ea"/>
                  </a:rPr>
                  <a:t>文字添加此处</a:t>
                </a:r>
                <a:endParaRPr lang="en-US" altLang="zh-CN" sz="2400" dirty="0">
                  <a:solidFill>
                    <a:schemeClr val="accent2"/>
                  </a:solidFill>
                  <a:latin typeface="字魂59号-创粗黑" panose="00000500000000000000" pitchFamily="2" charset="-122"/>
                  <a:ea typeface="+mj-ea"/>
                </a:endParaRPr>
              </a:p>
            </p:txBody>
          </p:sp>
        </p:grpSp>
      </p:grpSp>
      <p:grpSp>
        <p:nvGrpSpPr>
          <p:cNvPr id="5" name="组合 4"/>
          <p:cNvGrpSpPr/>
          <p:nvPr/>
        </p:nvGrpSpPr>
        <p:grpSpPr>
          <a:xfrm>
            <a:off x="3121961" y="2415401"/>
            <a:ext cx="6028774" cy="1372403"/>
            <a:chOff x="3121961" y="2415401"/>
            <a:chExt cx="6028774" cy="1372403"/>
          </a:xfrm>
        </p:grpSpPr>
        <p:sp>
          <p:nvSpPr>
            <p:cNvPr id="244" name="Shape 244"/>
            <p:cNvSpPr/>
            <p:nvPr/>
          </p:nvSpPr>
          <p:spPr>
            <a:xfrm>
              <a:off x="3134661" y="2944751"/>
              <a:ext cx="3099412" cy="1"/>
            </a:xfrm>
            <a:prstGeom prst="line">
              <a:avLst/>
            </a:prstGeom>
            <a:ln w="25400">
              <a:solidFill>
                <a:schemeClr val="bg1">
                  <a:lumMod val="85000"/>
                  <a:alpha val="51000"/>
                </a:schemeClr>
              </a:solidFill>
              <a:miter lim="400000"/>
            </a:ln>
          </p:spPr>
          <p:txBody>
            <a:bodyPr lIns="35719" tIns="35719" rIns="35719" bIns="35719" anchor="ctr"/>
            <a:lstStyle/>
            <a:p>
              <a:pPr algn="l">
                <a:lnSpc>
                  <a:spcPct val="110000"/>
                </a:lnSpc>
                <a:defRPr sz="2700">
                  <a:latin typeface="Lato Regular"/>
                  <a:ea typeface="Lato Regular"/>
                  <a:cs typeface="Lato Regular"/>
                  <a:sym typeface="Lato Regular"/>
                </a:defRPr>
              </a:pPr>
              <a:endParaRPr sz="1350" dirty="0">
                <a:latin typeface="字魂59号-创粗黑" panose="00000500000000000000" pitchFamily="2" charset="-122"/>
                <a:ea typeface="字魂59号-创粗黑" panose="00000500000000000000" pitchFamily="2" charset="-122"/>
              </a:endParaRPr>
            </a:p>
          </p:txBody>
        </p:sp>
        <p:grpSp>
          <p:nvGrpSpPr>
            <p:cNvPr id="39" name="组合 38"/>
            <p:cNvGrpSpPr/>
            <p:nvPr/>
          </p:nvGrpSpPr>
          <p:grpSpPr>
            <a:xfrm>
              <a:off x="3121961" y="2415401"/>
              <a:ext cx="6028774" cy="1372403"/>
              <a:chOff x="7419499" y="1954752"/>
              <a:chExt cx="6028774" cy="1372403"/>
            </a:xfrm>
          </p:grpSpPr>
          <p:sp>
            <p:nvSpPr>
              <p:cNvPr id="40" name="文本框 7"/>
              <p:cNvSpPr txBox="1"/>
              <p:nvPr/>
            </p:nvSpPr>
            <p:spPr>
              <a:xfrm>
                <a:off x="7419500" y="2500454"/>
                <a:ext cx="6028773" cy="826701"/>
              </a:xfrm>
              <a:prstGeom prst="rect">
                <a:avLst/>
              </a:prstGeom>
              <a:noFill/>
            </p:spPr>
            <p:txBody>
              <a:bodyPr wrap="squar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sz="1100" dirty="0">
                    <a:solidFill>
                      <a:schemeClr val="bg1"/>
                    </a:solidFill>
                    <a:latin typeface="字魂59号-创粗黑" panose="00000500000000000000" pitchFamily="2" charset="-122"/>
                    <a:ea typeface="+mj-ea"/>
                  </a:rPr>
                  <a:t>第三篇主要针对的对象是需要写研究分析报告的人士，以及需要对复杂的问题进行分析、提出结论供决策使用的人士。这一篇介绍了如何在解决问题过程中的不同阶段使用多种框架来组织分析过程，使写作者的思维在实际上进行了预先组织，从而能够更方便地应用金字塔原理。</a:t>
                </a:r>
              </a:p>
            </p:txBody>
          </p:sp>
          <p:sp>
            <p:nvSpPr>
              <p:cNvPr id="41" name="文本框 8"/>
              <p:cNvSpPr txBox="1"/>
              <p:nvPr/>
            </p:nvSpPr>
            <p:spPr>
              <a:xfrm>
                <a:off x="7419499" y="1954752"/>
                <a:ext cx="2705492" cy="486928"/>
              </a:xfrm>
              <a:prstGeom prst="rect">
                <a:avLst/>
              </a:prstGeom>
              <a:noFill/>
            </p:spPr>
            <p:txBody>
              <a:bodyPr wrap="squar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14000"/>
                  </a:lnSpc>
                </a:pPr>
                <a:r>
                  <a:rPr lang="zh-CN" altLang="en-US" sz="2400" b="1" dirty="0">
                    <a:solidFill>
                      <a:schemeClr val="accent2"/>
                    </a:solidFill>
                    <a:latin typeface="字魂59号-创粗黑" panose="00000500000000000000" pitchFamily="2" charset="-122"/>
                    <a:ea typeface="+mj-ea"/>
                  </a:rPr>
                  <a:t>文字添加此处</a:t>
                </a:r>
                <a:endParaRPr lang="en-US" altLang="zh-CN" sz="2400" b="1" dirty="0">
                  <a:solidFill>
                    <a:schemeClr val="accent2"/>
                  </a:solidFill>
                  <a:latin typeface="字魂59号-创粗黑" panose="00000500000000000000" pitchFamily="2" charset="-122"/>
                  <a:ea typeface="+mj-ea"/>
                </a:endParaRPr>
              </a:p>
            </p:txBody>
          </p:sp>
        </p:grpSp>
      </p:grpSp>
      <p:grpSp>
        <p:nvGrpSpPr>
          <p:cNvPr id="42" name="组合 41">
            <a:extLst>
              <a:ext uri="{FF2B5EF4-FFF2-40B4-BE49-F238E27FC236}">
                <a16:creationId xmlns:a16="http://schemas.microsoft.com/office/drawing/2014/main" xmlns="" id="{A56EF73B-216A-4041-AB22-505F41267A2B}"/>
              </a:ext>
            </a:extLst>
          </p:cNvPr>
          <p:cNvGrpSpPr/>
          <p:nvPr/>
        </p:nvGrpSpPr>
        <p:grpSpPr>
          <a:xfrm>
            <a:off x="874713" y="419101"/>
            <a:ext cx="3773487" cy="643536"/>
            <a:chOff x="874713" y="419101"/>
            <a:chExt cx="3773487" cy="643536"/>
          </a:xfrm>
        </p:grpSpPr>
        <p:sp>
          <p:nvSpPr>
            <p:cNvPr id="43" name="剪去单角的矩形 23">
              <a:extLst>
                <a:ext uri="{FF2B5EF4-FFF2-40B4-BE49-F238E27FC236}">
                  <a16:creationId xmlns:a16="http://schemas.microsoft.com/office/drawing/2014/main" xmlns="" id="{7940A56E-AA59-4A0A-BBEB-92EA800E1595}"/>
                </a:ext>
              </a:extLst>
            </p:cNvPr>
            <p:cNvSpPr/>
            <p:nvPr/>
          </p:nvSpPr>
          <p:spPr>
            <a:xfrm rot="10800000">
              <a:off x="874713" y="419101"/>
              <a:ext cx="882799" cy="643536"/>
            </a:xfrm>
            <a:prstGeom prst="snip1Rect">
              <a:avLst>
                <a:gd name="adj" fmla="val 3421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cxnSp>
          <p:nvCxnSpPr>
            <p:cNvPr id="44" name="直接连接符 43">
              <a:extLst>
                <a:ext uri="{FF2B5EF4-FFF2-40B4-BE49-F238E27FC236}">
                  <a16:creationId xmlns:a16="http://schemas.microsoft.com/office/drawing/2014/main" xmlns="" id="{C5058FF5-77FE-4BDA-B094-014924E2C8B9}"/>
                </a:ext>
              </a:extLst>
            </p:cNvPr>
            <p:cNvCxnSpPr/>
            <p:nvPr/>
          </p:nvCxnSpPr>
          <p:spPr>
            <a:xfrm>
              <a:off x="4648200" y="454325"/>
              <a:ext cx="0" cy="573089"/>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45" name="文本框 44">
              <a:extLst>
                <a:ext uri="{FF2B5EF4-FFF2-40B4-BE49-F238E27FC236}">
                  <a16:creationId xmlns:a16="http://schemas.microsoft.com/office/drawing/2014/main" xmlns="" id="{856288D2-14D0-4DF1-AD19-09DD7B4F1DA2}"/>
                </a:ext>
              </a:extLst>
            </p:cNvPr>
            <p:cNvSpPr txBox="1"/>
            <p:nvPr/>
          </p:nvSpPr>
          <p:spPr>
            <a:xfrm>
              <a:off x="1904234" y="448482"/>
              <a:ext cx="2646878" cy="584775"/>
            </a:xfrm>
            <a:prstGeom prst="rect">
              <a:avLst/>
            </a:prstGeom>
            <a:noFill/>
          </p:spPr>
          <p:txBody>
            <a:bodyPr wrap="none" rtlCol="0">
              <a:spAutoFit/>
              <a:scene3d>
                <a:camera prst="orthographicFront"/>
                <a:lightRig rig="threePt" dir="t"/>
              </a:scene3d>
              <a:sp3d contourW="12700"/>
            </a:bodyPr>
            <a:lstStyle/>
            <a:p>
              <a:r>
                <a:rPr lang="zh-CN" altLang="en-US" sz="3200" b="1" dirty="0">
                  <a:solidFill>
                    <a:schemeClr val="bg1"/>
                  </a:solidFill>
                </a:rPr>
                <a:t>标题文字添加</a:t>
              </a:r>
            </a:p>
          </p:txBody>
        </p:sp>
        <p:sp>
          <p:nvSpPr>
            <p:cNvPr id="46" name="椭圆 3">
              <a:extLst>
                <a:ext uri="{FF2B5EF4-FFF2-40B4-BE49-F238E27FC236}">
                  <a16:creationId xmlns:a16="http://schemas.microsoft.com/office/drawing/2014/main" xmlns="" id="{FB072D21-8DF7-47E3-8DFF-667500044DB4}"/>
                </a:ext>
              </a:extLst>
            </p:cNvPr>
            <p:cNvSpPr/>
            <p:nvPr/>
          </p:nvSpPr>
          <p:spPr>
            <a:xfrm>
              <a:off x="1176412" y="563319"/>
              <a:ext cx="330200" cy="329701"/>
            </a:xfrm>
            <a:custGeom>
              <a:avLst/>
              <a:gdLst>
                <a:gd name="connsiteX0" fmla="*/ 354450 w 607639"/>
                <a:gd name="connsiteY0" fmla="*/ 222564 h 606722"/>
                <a:gd name="connsiteX1" fmla="*/ 354450 w 607639"/>
                <a:gd name="connsiteY1" fmla="*/ 384088 h 606722"/>
                <a:gd name="connsiteX2" fmla="*/ 225033 w 607639"/>
                <a:gd name="connsiteY2" fmla="*/ 303326 h 606722"/>
                <a:gd name="connsiteX3" fmla="*/ 391979 w 607639"/>
                <a:gd name="connsiteY3" fmla="*/ 154813 h 606722"/>
                <a:gd name="connsiteX4" fmla="*/ 366346 w 607639"/>
                <a:gd name="connsiteY4" fmla="*/ 155524 h 606722"/>
                <a:gd name="connsiteX5" fmla="*/ 163770 w 607639"/>
                <a:gd name="connsiteY5" fmla="*/ 281899 h 606722"/>
                <a:gd name="connsiteX6" fmla="*/ 151932 w 607639"/>
                <a:gd name="connsiteY6" fmla="*/ 303317 h 606722"/>
                <a:gd name="connsiteX7" fmla="*/ 163770 w 607639"/>
                <a:gd name="connsiteY7" fmla="*/ 324824 h 606722"/>
                <a:gd name="connsiteX8" fmla="*/ 366346 w 607639"/>
                <a:gd name="connsiteY8" fmla="*/ 451198 h 606722"/>
                <a:gd name="connsiteX9" fmla="*/ 379786 w 607639"/>
                <a:gd name="connsiteY9" fmla="*/ 455020 h 606722"/>
                <a:gd name="connsiteX10" fmla="*/ 391979 w 607639"/>
                <a:gd name="connsiteY10" fmla="*/ 451820 h 606722"/>
                <a:gd name="connsiteX11" fmla="*/ 405063 w 607639"/>
                <a:gd name="connsiteY11" fmla="*/ 429780 h 606722"/>
                <a:gd name="connsiteX12" fmla="*/ 405063 w 607639"/>
                <a:gd name="connsiteY12" fmla="*/ 176942 h 606722"/>
                <a:gd name="connsiteX13" fmla="*/ 391979 w 607639"/>
                <a:gd name="connsiteY13" fmla="*/ 154813 h 606722"/>
                <a:gd name="connsiteX14" fmla="*/ 303775 w 607639"/>
                <a:gd name="connsiteY14" fmla="*/ 0 h 606722"/>
                <a:gd name="connsiteX15" fmla="*/ 607639 w 607639"/>
                <a:gd name="connsiteY15" fmla="*/ 303317 h 606722"/>
                <a:gd name="connsiteX16" fmla="*/ 303775 w 607639"/>
                <a:gd name="connsiteY16" fmla="*/ 606722 h 606722"/>
                <a:gd name="connsiteX17" fmla="*/ 0 w 607639"/>
                <a:gd name="connsiteY17" fmla="*/ 303317 h 606722"/>
                <a:gd name="connsiteX18" fmla="*/ 303775 w 607639"/>
                <a:gd name="connsiteY18"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07639" h="606722">
                  <a:moveTo>
                    <a:pt x="354450" y="222564"/>
                  </a:moveTo>
                  <a:lnTo>
                    <a:pt x="354450" y="384088"/>
                  </a:lnTo>
                  <a:lnTo>
                    <a:pt x="225033" y="303326"/>
                  </a:lnTo>
                  <a:close/>
                  <a:moveTo>
                    <a:pt x="391979" y="154813"/>
                  </a:moveTo>
                  <a:cubicBezTo>
                    <a:pt x="383969" y="150370"/>
                    <a:pt x="374178" y="150637"/>
                    <a:pt x="366346" y="155524"/>
                  </a:cubicBezTo>
                  <a:lnTo>
                    <a:pt x="163770" y="281899"/>
                  </a:lnTo>
                  <a:cubicBezTo>
                    <a:pt x="156382" y="286520"/>
                    <a:pt x="151932" y="294607"/>
                    <a:pt x="151932" y="303317"/>
                  </a:cubicBezTo>
                  <a:cubicBezTo>
                    <a:pt x="151932" y="312026"/>
                    <a:pt x="156382" y="320113"/>
                    <a:pt x="163770" y="324824"/>
                  </a:cubicBezTo>
                  <a:lnTo>
                    <a:pt x="366346" y="451198"/>
                  </a:lnTo>
                  <a:cubicBezTo>
                    <a:pt x="370440" y="453775"/>
                    <a:pt x="375068" y="455020"/>
                    <a:pt x="379786" y="455020"/>
                  </a:cubicBezTo>
                  <a:cubicBezTo>
                    <a:pt x="383969" y="455020"/>
                    <a:pt x="388241" y="453953"/>
                    <a:pt x="391979" y="451820"/>
                  </a:cubicBezTo>
                  <a:cubicBezTo>
                    <a:pt x="400079" y="447377"/>
                    <a:pt x="405063" y="438934"/>
                    <a:pt x="405063" y="429780"/>
                  </a:cubicBezTo>
                  <a:lnTo>
                    <a:pt x="405063" y="176942"/>
                  </a:lnTo>
                  <a:cubicBezTo>
                    <a:pt x="405063" y="167789"/>
                    <a:pt x="400079" y="159346"/>
                    <a:pt x="391979" y="154813"/>
                  </a:cubicBezTo>
                  <a:close/>
                  <a:moveTo>
                    <a:pt x="303775" y="0"/>
                  </a:moveTo>
                  <a:cubicBezTo>
                    <a:pt x="471372" y="0"/>
                    <a:pt x="607639" y="136062"/>
                    <a:pt x="607639" y="303317"/>
                  </a:cubicBezTo>
                  <a:cubicBezTo>
                    <a:pt x="607639" y="470661"/>
                    <a:pt x="471372" y="606722"/>
                    <a:pt x="303775" y="606722"/>
                  </a:cubicBezTo>
                  <a:cubicBezTo>
                    <a:pt x="136267" y="606722"/>
                    <a:pt x="0" y="470661"/>
                    <a:pt x="0" y="303317"/>
                  </a:cubicBezTo>
                  <a:cubicBezTo>
                    <a:pt x="0" y="136062"/>
                    <a:pt x="136267" y="0"/>
                    <a:pt x="303775" y="0"/>
                  </a:cubicBezTo>
                  <a:close/>
                </a:path>
              </a:pathLst>
            </a:custGeom>
            <a:solidFill>
              <a:srgbClr val="404C5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pic>
        <p:nvPicPr>
          <p:cNvPr id="11" name="图片占位符 10">
            <a:extLst>
              <a:ext uri="{FF2B5EF4-FFF2-40B4-BE49-F238E27FC236}">
                <a16:creationId xmlns:a16="http://schemas.microsoft.com/office/drawing/2014/main" xmlns="" id="{84BAA90D-566C-4382-BA08-21CF0D8EC2DF}"/>
              </a:ext>
            </a:extLst>
          </p:cNvPr>
          <p:cNvPicPr>
            <a:picLocks noGrp="1" noChangeAspect="1"/>
          </p:cNvPicPr>
          <p:nvPr>
            <p:ph type="pic" sz="quarter" idx="10"/>
          </p:nvPr>
        </p:nvPicPr>
        <p:blipFill>
          <a:blip r:embed="rId4" cstate="screen">
            <a:grayscl/>
            <a:extLst>
              <a:ext uri="{28A0092B-C50C-407E-A947-70E740481C1C}">
                <a14:useLocalDpi xmlns:a14="http://schemas.microsoft.com/office/drawing/2010/main"/>
              </a:ext>
            </a:extLst>
          </a:blip>
          <a:srcRect/>
          <a:stretch>
            <a:fillRect/>
          </a:stretch>
        </p:blipFill>
        <p:spPr>
          <a:xfrm>
            <a:off x="1044442" y="1801811"/>
            <a:ext cx="1438200" cy="1438200"/>
          </a:xfrm>
        </p:spPr>
      </p:pic>
    </p:spTree>
    <p:extLst>
      <p:ext uri="{BB962C8B-B14F-4D97-AF65-F5344CB8AC3E}">
        <p14:creationId xmlns:p14="http://schemas.microsoft.com/office/powerpoint/2010/main" val="1308439183"/>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40"/>
                                        </p:tgtEl>
                                        <p:attrNameLst>
                                          <p:attrName>style.visibility</p:attrName>
                                        </p:attrNameLst>
                                      </p:cBhvr>
                                      <p:to>
                                        <p:strVal val="visible"/>
                                      </p:to>
                                    </p:set>
                                    <p:anim calcmode="lin" valueType="num">
                                      <p:cBhvr>
                                        <p:cTn id="7" dur="500" fill="hold"/>
                                        <p:tgtEl>
                                          <p:spTgt spid="240"/>
                                        </p:tgtEl>
                                        <p:attrNameLst>
                                          <p:attrName>ppt_w</p:attrName>
                                        </p:attrNameLst>
                                      </p:cBhvr>
                                      <p:tavLst>
                                        <p:tav tm="0">
                                          <p:val>
                                            <p:fltVal val="0"/>
                                          </p:val>
                                        </p:tav>
                                        <p:tav tm="100000">
                                          <p:val>
                                            <p:strVal val="#ppt_w"/>
                                          </p:val>
                                        </p:tav>
                                      </p:tavLst>
                                    </p:anim>
                                    <p:anim calcmode="lin" valueType="num">
                                      <p:cBhvr>
                                        <p:cTn id="8" dur="500" fill="hold"/>
                                        <p:tgtEl>
                                          <p:spTgt spid="240"/>
                                        </p:tgtEl>
                                        <p:attrNameLst>
                                          <p:attrName>ppt_h</p:attrName>
                                        </p:attrNameLst>
                                      </p:cBhvr>
                                      <p:tavLst>
                                        <p:tav tm="0">
                                          <p:val>
                                            <p:fltVal val="0"/>
                                          </p:val>
                                        </p:tav>
                                        <p:tav tm="100000">
                                          <p:val>
                                            <p:strVal val="#ppt_h"/>
                                          </p:val>
                                        </p:tav>
                                      </p:tavLst>
                                    </p:anim>
                                    <p:animEffect transition="in" filter="fade">
                                      <p:cBhvr>
                                        <p:cTn id="9" dur="500"/>
                                        <p:tgtEl>
                                          <p:spTgt spid="240"/>
                                        </p:tgtEl>
                                      </p:cBhvr>
                                    </p:animEffect>
                                  </p:childTnLst>
                                </p:cTn>
                              </p:par>
                            </p:childTnLst>
                          </p:cTn>
                        </p:par>
                        <p:par>
                          <p:cTn id="10" fill="hold">
                            <p:stCondLst>
                              <p:cond delay="500"/>
                            </p:stCondLst>
                            <p:childTnLst>
                              <p:par>
                                <p:cTn id="11" presetID="2" presetClass="entr" presetSubtype="2" fill="hold" nodeType="after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1+#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245"/>
                                        </p:tgtEl>
                                        <p:attrNameLst>
                                          <p:attrName>style.visibility</p:attrName>
                                        </p:attrNameLst>
                                      </p:cBhvr>
                                      <p:to>
                                        <p:strVal val="visible"/>
                                      </p:to>
                                    </p:set>
                                    <p:animEffect transition="in" filter="fade">
                                      <p:cBhvr>
                                        <p:cTn id="18" dur="500"/>
                                        <p:tgtEl>
                                          <p:spTgt spid="245"/>
                                        </p:tgtEl>
                                      </p:cBhvr>
                                    </p:animEffect>
                                  </p:childTnLst>
                                </p:cTn>
                              </p:par>
                            </p:childTnLst>
                          </p:cTn>
                        </p:par>
                        <p:par>
                          <p:cTn id="19" fill="hold">
                            <p:stCondLst>
                              <p:cond delay="1500"/>
                            </p:stCondLst>
                            <p:childTnLst>
                              <p:par>
                                <p:cTn id="20" presetID="2" presetClass="entr" presetSubtype="2" fill="hold" nodeType="after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additive="base">
                                        <p:cTn id="22" dur="500" fill="hold"/>
                                        <p:tgtEl>
                                          <p:spTgt spid="6"/>
                                        </p:tgtEl>
                                        <p:attrNameLst>
                                          <p:attrName>ppt_x</p:attrName>
                                        </p:attrNameLst>
                                      </p:cBhvr>
                                      <p:tavLst>
                                        <p:tav tm="0">
                                          <p:val>
                                            <p:strVal val="1+#ppt_w/2"/>
                                          </p:val>
                                        </p:tav>
                                        <p:tav tm="100000">
                                          <p:val>
                                            <p:strVal val="#ppt_x"/>
                                          </p:val>
                                        </p:tav>
                                      </p:tavLst>
                                    </p:anim>
                                    <p:anim calcmode="lin" valueType="num">
                                      <p:cBhvr additive="base">
                                        <p:cTn id="23" dur="500" fill="hold"/>
                                        <p:tgtEl>
                                          <p:spTgt spid="6"/>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2" fill="hold" nodeType="after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1+#ppt_w/2"/>
                                          </p:val>
                                        </p:tav>
                                        <p:tav tm="100000">
                                          <p:val>
                                            <p:strVal val="#ppt_x"/>
                                          </p:val>
                                        </p:tav>
                                      </p:tavLst>
                                    </p:anim>
                                    <p:anim calcmode="lin" valueType="num">
                                      <p:cBhvr additive="base">
                                        <p:cTn id="28" dur="500" fill="hold"/>
                                        <p:tgtEl>
                                          <p:spTgt spid="7"/>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 presetClass="entr" presetSubtype="2" fill="hold" nodeType="afterEffect">
                                  <p:stCondLst>
                                    <p:cond delay="0"/>
                                  </p:stCondLst>
                                  <p:childTnLst>
                                    <p:set>
                                      <p:cBhvr>
                                        <p:cTn id="31" dur="1" fill="hold">
                                          <p:stCondLst>
                                            <p:cond delay="0"/>
                                          </p:stCondLst>
                                        </p:cTn>
                                        <p:tgtEl>
                                          <p:spTgt spid="8"/>
                                        </p:tgtEl>
                                        <p:attrNameLst>
                                          <p:attrName>style.visibility</p:attrName>
                                        </p:attrNameLst>
                                      </p:cBhvr>
                                      <p:to>
                                        <p:strVal val="visible"/>
                                      </p:to>
                                    </p:set>
                                    <p:anim calcmode="lin" valueType="num">
                                      <p:cBhvr additive="base">
                                        <p:cTn id="32" dur="500" fill="hold"/>
                                        <p:tgtEl>
                                          <p:spTgt spid="8"/>
                                        </p:tgtEl>
                                        <p:attrNameLst>
                                          <p:attrName>ppt_x</p:attrName>
                                        </p:attrNameLst>
                                      </p:cBhvr>
                                      <p:tavLst>
                                        <p:tav tm="0">
                                          <p:val>
                                            <p:strVal val="1+#ppt_w/2"/>
                                          </p:val>
                                        </p:tav>
                                        <p:tav tm="100000">
                                          <p:val>
                                            <p:strVal val="#ppt_x"/>
                                          </p:val>
                                        </p:tav>
                                      </p:tavLst>
                                    </p:anim>
                                    <p:anim calcmode="lin" valueType="num">
                                      <p:cBhvr additive="base">
                                        <p:cTn id="33"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 grpId="0" animBg="1"/>
      <p:bldP spid="24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81" name="Table 481"/>
          <p:cNvGraphicFramePr/>
          <p:nvPr>
            <p:extLst>
              <p:ext uri="{D42A27DB-BD31-4B8C-83A1-F6EECF244321}">
                <p14:modId xmlns:p14="http://schemas.microsoft.com/office/powerpoint/2010/main" val="2439371819"/>
              </p:ext>
            </p:extLst>
          </p:nvPr>
        </p:nvGraphicFramePr>
        <p:xfrm>
          <a:off x="935979" y="3663146"/>
          <a:ext cx="10320043" cy="2404236"/>
        </p:xfrm>
        <a:graphic>
          <a:graphicData uri="http://schemas.openxmlformats.org/drawingml/2006/table">
            <a:tbl>
              <a:tblPr/>
              <a:tblGrid>
                <a:gridCol w="3446755">
                  <a:extLst>
                    <a:ext uri="{9D8B030D-6E8A-4147-A177-3AD203B41FA5}">
                      <a16:colId xmlns:a16="http://schemas.microsoft.com/office/drawing/2014/main" xmlns="" val="20000"/>
                    </a:ext>
                  </a:extLst>
                </a:gridCol>
                <a:gridCol w="3436644">
                  <a:extLst>
                    <a:ext uri="{9D8B030D-6E8A-4147-A177-3AD203B41FA5}">
                      <a16:colId xmlns:a16="http://schemas.microsoft.com/office/drawing/2014/main" xmlns="" val="20001"/>
                    </a:ext>
                  </a:extLst>
                </a:gridCol>
                <a:gridCol w="3436644">
                  <a:extLst>
                    <a:ext uri="{9D8B030D-6E8A-4147-A177-3AD203B41FA5}">
                      <a16:colId xmlns:a16="http://schemas.microsoft.com/office/drawing/2014/main" xmlns="" val="20002"/>
                    </a:ext>
                  </a:extLst>
                </a:gridCol>
              </a:tblGrid>
              <a:tr h="520603">
                <a:tc>
                  <a:txBody>
                    <a:bodyPr/>
                    <a:lstStyle/>
                    <a:p>
                      <a:pPr algn="ctr" defTabSz="825500">
                        <a:lnSpc>
                          <a:spcPct val="80000"/>
                        </a:lnSpc>
                        <a:defRPr sz="1800"/>
                      </a:pPr>
                      <a:r>
                        <a:rPr lang="zh-CN" altLang="en-US" sz="2100" spc="-84" dirty="0">
                          <a:solidFill>
                            <a:srgbClr val="FFFFFF"/>
                          </a:solidFill>
                          <a:latin typeface="字魂59号-创粗黑" panose="00000500000000000000" pitchFamily="2" charset="-122"/>
                          <a:ea typeface="字魂59号-创粗黑" panose="00000500000000000000" pitchFamily="2" charset="-122"/>
                          <a:cs typeface="Lato Regular"/>
                          <a:sym typeface="Lato Regular"/>
                        </a:rPr>
                        <a:t>标题</a:t>
                      </a:r>
                      <a:r>
                        <a:rPr sz="2100" spc="-84" dirty="0">
                          <a:solidFill>
                            <a:srgbClr val="FFFFFF"/>
                          </a:solidFill>
                          <a:latin typeface="字魂59号-创粗黑" panose="00000500000000000000" pitchFamily="2" charset="-122"/>
                          <a:ea typeface="字魂59号-创粗黑" panose="00000500000000000000" pitchFamily="2" charset="-122"/>
                          <a:cs typeface="Lato Regular"/>
                          <a:sym typeface="Lato Regular"/>
                        </a:rPr>
                        <a:t>01</a:t>
                      </a:r>
                    </a:p>
                  </a:txBody>
                  <a:tcPr marL="31750" marR="31750" marT="31750" marB="31750" anchor="ctr" horzOverflow="overflow">
                    <a:lnL w="0">
                      <a:miter lim="400000"/>
                    </a:lnL>
                    <a:lnR w="0">
                      <a:miter lim="400000"/>
                    </a:lnR>
                    <a:lnT w="0">
                      <a:miter lim="400000"/>
                    </a:lnT>
                    <a:lnB w="0">
                      <a:miter lim="400000"/>
                    </a:lnB>
                    <a:solidFill>
                      <a:srgbClr val="596472"/>
                    </a:solidFill>
                  </a:tcPr>
                </a:tc>
                <a:tc>
                  <a:txBody>
                    <a:bodyPr/>
                    <a:lstStyle/>
                    <a:p>
                      <a:pPr algn="ctr" defTabSz="825500">
                        <a:lnSpc>
                          <a:spcPct val="80000"/>
                        </a:lnSpc>
                        <a:defRPr sz="1800"/>
                      </a:pPr>
                      <a:r>
                        <a:rPr lang="zh-CN" altLang="en-US" sz="2100" spc="-84" dirty="0">
                          <a:solidFill>
                            <a:srgbClr val="FFFFFF"/>
                          </a:solidFill>
                          <a:latin typeface="字魂59号-创粗黑" panose="00000500000000000000" pitchFamily="2" charset="-122"/>
                          <a:ea typeface="字魂59号-创粗黑" panose="00000500000000000000" pitchFamily="2" charset="-122"/>
                          <a:cs typeface="Lato Regular"/>
                          <a:sym typeface="Lato Regular"/>
                        </a:rPr>
                        <a:t>标题</a:t>
                      </a:r>
                      <a:r>
                        <a:rPr sz="2100" spc="-84" dirty="0">
                          <a:solidFill>
                            <a:srgbClr val="FFFFFF"/>
                          </a:solidFill>
                          <a:latin typeface="字魂59号-创粗黑" panose="00000500000000000000" pitchFamily="2" charset="-122"/>
                          <a:ea typeface="字魂59号-创粗黑" panose="00000500000000000000" pitchFamily="2" charset="-122"/>
                          <a:cs typeface="Lato Regular"/>
                          <a:sym typeface="Lato Regular"/>
                        </a:rPr>
                        <a:t>02</a:t>
                      </a:r>
                    </a:p>
                  </a:txBody>
                  <a:tcPr marL="31750" marR="31750" marT="31750" marB="31750" anchor="ctr" horzOverflow="overflow">
                    <a:lnL w="0">
                      <a:miter lim="400000"/>
                    </a:lnL>
                    <a:lnR w="0">
                      <a:miter lim="400000"/>
                    </a:lnR>
                    <a:lnT w="0">
                      <a:miter lim="400000"/>
                    </a:lnT>
                    <a:lnB w="0">
                      <a:miter lim="400000"/>
                    </a:lnB>
                    <a:solidFill>
                      <a:srgbClr val="596472"/>
                    </a:solidFill>
                  </a:tcPr>
                </a:tc>
                <a:tc>
                  <a:txBody>
                    <a:bodyPr/>
                    <a:lstStyle/>
                    <a:p>
                      <a:pPr algn="ctr" defTabSz="825500">
                        <a:lnSpc>
                          <a:spcPct val="80000"/>
                        </a:lnSpc>
                        <a:defRPr sz="1800"/>
                      </a:pPr>
                      <a:r>
                        <a:rPr lang="zh-CN" altLang="en-US" sz="2100" spc="-84" dirty="0">
                          <a:solidFill>
                            <a:srgbClr val="FFFFFF"/>
                          </a:solidFill>
                          <a:latin typeface="字魂59号-创粗黑" panose="00000500000000000000" pitchFamily="2" charset="-122"/>
                          <a:ea typeface="字魂59号-创粗黑" panose="00000500000000000000" pitchFamily="2" charset="-122"/>
                          <a:cs typeface="Lato Regular"/>
                          <a:sym typeface="Lato Regular"/>
                        </a:rPr>
                        <a:t>标题</a:t>
                      </a:r>
                      <a:r>
                        <a:rPr sz="2100" spc="-84" dirty="0">
                          <a:solidFill>
                            <a:srgbClr val="FFFFFF"/>
                          </a:solidFill>
                          <a:latin typeface="字魂59号-创粗黑" panose="00000500000000000000" pitchFamily="2" charset="-122"/>
                          <a:ea typeface="字魂59号-创粗黑" panose="00000500000000000000" pitchFamily="2" charset="-122"/>
                          <a:cs typeface="Lato Regular"/>
                          <a:sym typeface="Lato Regular"/>
                        </a:rPr>
                        <a:t>03</a:t>
                      </a:r>
                    </a:p>
                  </a:txBody>
                  <a:tcPr marL="31750" marR="31750" marT="31750" marB="31750" anchor="ctr" horzOverflow="overflow">
                    <a:lnL w="0">
                      <a:miter lim="400000"/>
                    </a:lnL>
                    <a:lnR w="0">
                      <a:miter lim="400000"/>
                    </a:lnR>
                    <a:lnT w="0">
                      <a:miter lim="400000"/>
                    </a:lnT>
                    <a:lnB w="0">
                      <a:miter lim="400000"/>
                    </a:lnB>
                    <a:solidFill>
                      <a:srgbClr val="596472"/>
                    </a:solidFill>
                  </a:tcPr>
                </a:tc>
                <a:extLst>
                  <a:ext uri="{0D108BD9-81ED-4DB2-BD59-A6C34878D82A}">
                    <a16:rowId xmlns:a16="http://schemas.microsoft.com/office/drawing/2014/main" xmlns="" val="10000"/>
                  </a:ext>
                </a:extLst>
              </a:tr>
              <a:tr h="472913">
                <a:tc>
                  <a:txBody>
                    <a:bodyPr/>
                    <a:lstStyle/>
                    <a:p>
                      <a:pPr algn="ctr" defTabSz="825500">
                        <a:lnSpc>
                          <a:spcPct val="80000"/>
                        </a:lnSpc>
                        <a:defRPr sz="1800"/>
                      </a:pPr>
                      <a:r>
                        <a:rPr lang="zh-CN" altLang="en-US" sz="1400" spc="-53" dirty="0">
                          <a:solidFill>
                            <a:srgbClr val="FFFFFF"/>
                          </a:solidFill>
                          <a:latin typeface="字魂59号-创粗黑" panose="00000500000000000000" pitchFamily="2" charset="-122"/>
                          <a:ea typeface="字魂59号-创粗黑" panose="00000500000000000000" pitchFamily="2" charset="-122"/>
                          <a:cs typeface="Lato Regular"/>
                          <a:sym typeface="Lato Regular"/>
                        </a:rPr>
                        <a:t>为什么选择金字塔结构</a:t>
                      </a:r>
                      <a:endParaRPr sz="1400" spc="-53" dirty="0">
                        <a:solidFill>
                          <a:srgbClr val="FFFFFF"/>
                        </a:solidFill>
                        <a:latin typeface="字魂59号-创粗黑" panose="00000500000000000000" pitchFamily="2" charset="-122"/>
                        <a:ea typeface="字魂59号-创粗黑" panose="00000500000000000000" pitchFamily="2" charset="-122"/>
                        <a:cs typeface="Lato Regular"/>
                        <a:sym typeface="Lato Regular"/>
                      </a:endParaRPr>
                    </a:p>
                  </a:txBody>
                  <a:tcPr marL="31750" marR="31750" marT="31750" marB="31750" anchor="ctr" horzOverflow="overflow">
                    <a:lnL w="0">
                      <a:miter lim="400000"/>
                    </a:lnL>
                    <a:lnR w="0">
                      <a:miter lim="400000"/>
                    </a:lnR>
                    <a:lnT w="0">
                      <a:miter lim="400000"/>
                    </a:lnT>
                    <a:lnB w="25400" cap="rnd">
                      <a:solidFill>
                        <a:srgbClr val="8495A8"/>
                      </a:solidFill>
                      <a:custDash>
                        <a:ds d="100000" sp="200000"/>
                      </a:custDash>
                    </a:lnB>
                    <a:noFill/>
                  </a:tcPr>
                </a:tc>
                <a:tc>
                  <a:txBody>
                    <a:bodyPr/>
                    <a:lstStyle/>
                    <a:p>
                      <a:pPr algn="ctr" defTabSz="825500">
                        <a:lnSpc>
                          <a:spcPct val="80000"/>
                        </a:lnSpc>
                        <a:defRPr sz="1800"/>
                      </a:pPr>
                      <a:r>
                        <a:rPr lang="zh-CN" altLang="en-US" sz="1400" spc="-53" dirty="0">
                          <a:solidFill>
                            <a:srgbClr val="FFFFFF"/>
                          </a:solidFill>
                          <a:latin typeface="字魂59号-创粗黑" panose="00000500000000000000" pitchFamily="2" charset="-122"/>
                          <a:ea typeface="字魂59号-创粗黑" panose="00000500000000000000" pitchFamily="2" charset="-122"/>
                          <a:cs typeface="Lato Regular"/>
                          <a:sym typeface="Lato Regular"/>
                        </a:rPr>
                        <a:t>金字塔中的子结构</a:t>
                      </a:r>
                      <a:endParaRPr sz="1400" spc="-53" dirty="0">
                        <a:solidFill>
                          <a:srgbClr val="FFFFFF"/>
                        </a:solidFill>
                        <a:latin typeface="字魂59号-创粗黑" panose="00000500000000000000" pitchFamily="2" charset="-122"/>
                        <a:ea typeface="字魂59号-创粗黑" panose="00000500000000000000" pitchFamily="2" charset="-122"/>
                        <a:cs typeface="Lato Regular"/>
                        <a:sym typeface="Lato Regular"/>
                      </a:endParaRPr>
                    </a:p>
                  </a:txBody>
                  <a:tcPr marL="31750" marR="31750" marT="31750" marB="31750" anchor="ctr" horzOverflow="overflow">
                    <a:lnL w="0">
                      <a:miter lim="400000"/>
                    </a:lnL>
                    <a:lnR w="0">
                      <a:miter lim="400000"/>
                    </a:lnR>
                    <a:lnT w="0">
                      <a:miter lim="400000"/>
                    </a:lnT>
                    <a:lnB w="25400" cap="rnd">
                      <a:solidFill>
                        <a:srgbClr val="8495A8"/>
                      </a:solidFill>
                      <a:custDash>
                        <a:ds d="100000" sp="200000"/>
                      </a:custDash>
                    </a:lnB>
                    <a:noFill/>
                  </a:tcPr>
                </a:tc>
                <a:tc>
                  <a:txBody>
                    <a:bodyPr/>
                    <a:lstStyle/>
                    <a:p>
                      <a:pPr algn="ctr" defTabSz="825500">
                        <a:lnSpc>
                          <a:spcPct val="80000"/>
                        </a:lnSpc>
                        <a:defRPr sz="1800"/>
                      </a:pPr>
                      <a:r>
                        <a:rPr lang="zh-CN" altLang="en-US" sz="1400" spc="-53" dirty="0">
                          <a:solidFill>
                            <a:srgbClr val="FFFFFF"/>
                          </a:solidFill>
                          <a:latin typeface="字魂59号-创粗黑" panose="00000500000000000000" pitchFamily="2" charset="-122"/>
                          <a:ea typeface="字魂59号-创粗黑" panose="00000500000000000000" pitchFamily="2" charset="-122"/>
                          <a:cs typeface="Lato Regular"/>
                          <a:sym typeface="Lato Regular"/>
                        </a:rPr>
                        <a:t>如何构建金字塔结构</a:t>
                      </a:r>
                      <a:endParaRPr sz="1400" spc="-53" dirty="0">
                        <a:solidFill>
                          <a:srgbClr val="FFFFFF"/>
                        </a:solidFill>
                        <a:latin typeface="字魂59号-创粗黑" panose="00000500000000000000" pitchFamily="2" charset="-122"/>
                        <a:ea typeface="字魂59号-创粗黑" panose="00000500000000000000" pitchFamily="2" charset="-122"/>
                        <a:cs typeface="Lato Regular"/>
                        <a:sym typeface="Lato Regular"/>
                      </a:endParaRPr>
                    </a:p>
                  </a:txBody>
                  <a:tcPr marL="31750" marR="31750" marT="31750" marB="31750" anchor="ctr" horzOverflow="overflow">
                    <a:lnL w="0">
                      <a:miter lim="400000"/>
                    </a:lnL>
                    <a:lnR w="0">
                      <a:miter lim="400000"/>
                    </a:lnR>
                    <a:lnT w="0">
                      <a:miter lim="400000"/>
                    </a:lnT>
                    <a:lnB w="25400" cap="rnd">
                      <a:solidFill>
                        <a:srgbClr val="8495A8"/>
                      </a:solidFill>
                      <a:custDash>
                        <a:ds d="100000" sp="200000"/>
                      </a:custDash>
                    </a:lnB>
                    <a:noFill/>
                  </a:tcPr>
                </a:tc>
                <a:extLst>
                  <a:ext uri="{0D108BD9-81ED-4DB2-BD59-A6C34878D82A}">
                    <a16:rowId xmlns:a16="http://schemas.microsoft.com/office/drawing/2014/main" xmlns="" val="10001"/>
                  </a:ext>
                </a:extLst>
              </a:tr>
              <a:tr h="449026">
                <a:tc>
                  <a:txBody>
                    <a:bodyPr/>
                    <a:lstStyle/>
                    <a:p>
                      <a:pPr algn="ctr" defTabSz="825500">
                        <a:lnSpc>
                          <a:spcPct val="80000"/>
                        </a:lnSpc>
                        <a:defRPr sz="1800"/>
                      </a:pPr>
                      <a:r>
                        <a:rPr lang="zh-CN" altLang="en-US" sz="1400" spc="-53" dirty="0">
                          <a:solidFill>
                            <a:srgbClr val="FFFFFF"/>
                          </a:solidFill>
                          <a:latin typeface="字魂59号-创粗黑" panose="00000500000000000000" pitchFamily="2" charset="-122"/>
                          <a:ea typeface="字魂59号-创粗黑" panose="00000500000000000000" pitchFamily="2" charset="-122"/>
                          <a:cs typeface="Lato Regular"/>
                          <a:sym typeface="Lato Regular"/>
                        </a:rPr>
                        <a:t>将思想组织成金字塔结构</a:t>
                      </a:r>
                      <a:endParaRPr sz="1400" spc="-53" dirty="0">
                        <a:solidFill>
                          <a:srgbClr val="FFFFFF"/>
                        </a:solidFill>
                        <a:latin typeface="字魂59号-创粗黑" panose="00000500000000000000" pitchFamily="2" charset="-122"/>
                        <a:ea typeface="字魂59号-创粗黑" panose="00000500000000000000" pitchFamily="2" charset="-122"/>
                        <a:cs typeface="Lato Regular"/>
                        <a:sym typeface="Lato Regular"/>
                      </a:endParaRPr>
                    </a:p>
                  </a:txBody>
                  <a:tcPr marL="31750" marR="31750" marT="31750" marB="31750" anchor="ctr" horzOverflow="overflow">
                    <a:lnL w="0">
                      <a:miter lim="400000"/>
                    </a:lnL>
                    <a:lnR w="0">
                      <a:miter lim="400000"/>
                    </a:lnR>
                    <a:lnT w="25400" cap="rnd">
                      <a:solidFill>
                        <a:srgbClr val="8495A8"/>
                      </a:solidFill>
                      <a:custDash>
                        <a:ds d="100000" sp="200000"/>
                      </a:custDash>
                    </a:lnT>
                    <a:lnB w="25400" cap="rnd">
                      <a:solidFill>
                        <a:srgbClr val="8495A8"/>
                      </a:solidFill>
                      <a:custDash>
                        <a:ds d="100000" sp="200000"/>
                      </a:custDash>
                    </a:lnB>
                    <a:noFill/>
                  </a:tcPr>
                </a:tc>
                <a:tc>
                  <a:txBody>
                    <a:bodyPr/>
                    <a:lstStyle/>
                    <a:p>
                      <a:pPr algn="ctr" defTabSz="825500">
                        <a:lnSpc>
                          <a:spcPct val="80000"/>
                        </a:lnSpc>
                        <a:defRPr sz="1800"/>
                      </a:pPr>
                      <a:r>
                        <a:rPr lang="zh-CN" altLang="en-US" sz="1400" spc="-53" dirty="0">
                          <a:solidFill>
                            <a:srgbClr val="FFFFFF"/>
                          </a:solidFill>
                          <a:latin typeface="字魂59号-创粗黑" panose="00000500000000000000" pitchFamily="2" charset="-122"/>
                          <a:ea typeface="字魂59号-创粗黑" panose="00000500000000000000" pitchFamily="2" charset="-122"/>
                          <a:cs typeface="Lato Regular"/>
                          <a:sym typeface="Lato Regular"/>
                        </a:rPr>
                        <a:t>纵向关系</a:t>
                      </a:r>
                      <a:endParaRPr sz="1400" spc="-53" dirty="0">
                        <a:solidFill>
                          <a:srgbClr val="FFFFFF"/>
                        </a:solidFill>
                        <a:latin typeface="字魂59号-创粗黑" panose="00000500000000000000" pitchFamily="2" charset="-122"/>
                        <a:ea typeface="字魂59号-创粗黑" panose="00000500000000000000" pitchFamily="2" charset="-122"/>
                        <a:cs typeface="Lato Regular"/>
                        <a:sym typeface="Lato Regular"/>
                      </a:endParaRPr>
                    </a:p>
                  </a:txBody>
                  <a:tcPr marL="31750" marR="31750" marT="31750" marB="31750" anchor="ctr" horzOverflow="overflow">
                    <a:lnL w="0">
                      <a:miter lim="400000"/>
                    </a:lnL>
                    <a:lnR w="0">
                      <a:miter lim="400000"/>
                    </a:lnR>
                    <a:lnT w="25400" cap="rnd">
                      <a:solidFill>
                        <a:srgbClr val="8495A8"/>
                      </a:solidFill>
                      <a:custDash>
                        <a:ds d="100000" sp="200000"/>
                      </a:custDash>
                    </a:lnT>
                    <a:lnB w="25400" cap="rnd">
                      <a:solidFill>
                        <a:srgbClr val="8495A8"/>
                      </a:solidFill>
                      <a:custDash>
                        <a:ds d="100000" sp="200000"/>
                      </a:custDash>
                    </a:lnB>
                    <a:noFill/>
                  </a:tcPr>
                </a:tc>
                <a:tc>
                  <a:txBody>
                    <a:bodyPr/>
                    <a:lstStyle/>
                    <a:p>
                      <a:pPr algn="ctr" defTabSz="825500">
                        <a:lnSpc>
                          <a:spcPct val="80000"/>
                        </a:lnSpc>
                        <a:defRPr sz="1800"/>
                      </a:pPr>
                      <a:r>
                        <a:rPr lang="zh-CN" altLang="en-US" sz="1400" spc="-53" dirty="0">
                          <a:solidFill>
                            <a:srgbClr val="FFFFFF"/>
                          </a:solidFill>
                          <a:latin typeface="字魂59号-创粗黑" panose="00000500000000000000" pitchFamily="2" charset="-122"/>
                          <a:ea typeface="字魂59号-创粗黑" panose="00000500000000000000" pitchFamily="2" charset="-122"/>
                          <a:cs typeface="Lato Regular"/>
                          <a:sym typeface="Lato Regular"/>
                        </a:rPr>
                        <a:t>自上而下法</a:t>
                      </a:r>
                      <a:endParaRPr sz="1400" spc="-53" dirty="0">
                        <a:solidFill>
                          <a:srgbClr val="FFFFFF"/>
                        </a:solidFill>
                        <a:latin typeface="字魂59号-创粗黑" panose="00000500000000000000" pitchFamily="2" charset="-122"/>
                        <a:ea typeface="字魂59号-创粗黑" panose="00000500000000000000" pitchFamily="2" charset="-122"/>
                        <a:cs typeface="Lato Regular"/>
                        <a:sym typeface="Lato Regular"/>
                      </a:endParaRPr>
                    </a:p>
                  </a:txBody>
                  <a:tcPr marL="31750" marR="31750" marT="31750" marB="31750" anchor="ctr" horzOverflow="overflow">
                    <a:lnL w="0">
                      <a:miter lim="400000"/>
                    </a:lnL>
                    <a:lnR w="0">
                      <a:miter lim="400000"/>
                    </a:lnR>
                    <a:lnT w="25400" cap="rnd">
                      <a:solidFill>
                        <a:srgbClr val="8495A8"/>
                      </a:solidFill>
                      <a:custDash>
                        <a:ds d="100000" sp="200000"/>
                      </a:custDash>
                    </a:lnT>
                    <a:lnB w="25400" cap="rnd">
                      <a:solidFill>
                        <a:srgbClr val="8495A8"/>
                      </a:solidFill>
                      <a:custDash>
                        <a:ds d="100000" sp="200000"/>
                      </a:custDash>
                    </a:lnB>
                    <a:noFill/>
                  </a:tcPr>
                </a:tc>
                <a:extLst>
                  <a:ext uri="{0D108BD9-81ED-4DB2-BD59-A6C34878D82A}">
                    <a16:rowId xmlns:a16="http://schemas.microsoft.com/office/drawing/2014/main" xmlns="" val="10002"/>
                  </a:ext>
                </a:extLst>
              </a:tr>
              <a:tr h="480847">
                <a:tc>
                  <a:txBody>
                    <a:bodyPr/>
                    <a:lstStyle/>
                    <a:p>
                      <a:pPr algn="ctr" defTabSz="825500">
                        <a:lnSpc>
                          <a:spcPct val="80000"/>
                        </a:lnSpc>
                        <a:defRPr sz="1800"/>
                      </a:pPr>
                      <a:r>
                        <a:rPr lang="zh-CN" altLang="en-US" sz="1400" spc="-53" dirty="0">
                          <a:solidFill>
                            <a:srgbClr val="FFFFFF"/>
                          </a:solidFill>
                          <a:latin typeface="字魂59号-创粗黑" panose="00000500000000000000" pitchFamily="2" charset="-122"/>
                          <a:ea typeface="字魂59号-创粗黑" panose="00000500000000000000" pitchFamily="2" charset="-122"/>
                          <a:cs typeface="Lato Regular"/>
                          <a:sym typeface="Lato Regular"/>
                        </a:rPr>
                        <a:t>神奇的数字</a:t>
                      </a:r>
                      <a:r>
                        <a:rPr lang="en-US" altLang="zh-CN" sz="1400" spc="-53" dirty="0">
                          <a:solidFill>
                            <a:srgbClr val="FFFFFF"/>
                          </a:solidFill>
                          <a:latin typeface="字魂59号-创粗黑" panose="00000500000000000000" pitchFamily="2" charset="-122"/>
                          <a:ea typeface="字魂59号-创粗黑" panose="00000500000000000000" pitchFamily="2" charset="-122"/>
                          <a:cs typeface="Lato Regular"/>
                          <a:sym typeface="Lato Regular"/>
                        </a:rPr>
                        <a:t>7</a:t>
                      </a:r>
                      <a:endParaRPr sz="1400" spc="-53" dirty="0">
                        <a:solidFill>
                          <a:srgbClr val="FFFFFF"/>
                        </a:solidFill>
                        <a:latin typeface="字魂59号-创粗黑" panose="00000500000000000000" pitchFamily="2" charset="-122"/>
                        <a:ea typeface="字魂59号-创粗黑" panose="00000500000000000000" pitchFamily="2" charset="-122"/>
                        <a:cs typeface="Lato Regular"/>
                        <a:sym typeface="Lato Regular"/>
                      </a:endParaRPr>
                    </a:p>
                  </a:txBody>
                  <a:tcPr marL="31750" marR="31750" marT="31750" marB="31750" anchor="ctr" horzOverflow="overflow">
                    <a:lnL w="0">
                      <a:miter lim="400000"/>
                    </a:lnL>
                    <a:lnR w="0">
                      <a:miter lim="400000"/>
                    </a:lnR>
                    <a:lnT w="25400" cap="rnd">
                      <a:solidFill>
                        <a:srgbClr val="8495A8"/>
                      </a:solidFill>
                      <a:custDash>
                        <a:ds d="100000" sp="200000"/>
                      </a:custDash>
                    </a:lnT>
                    <a:lnB w="25400" cap="rnd">
                      <a:solidFill>
                        <a:srgbClr val="8495A8"/>
                      </a:solidFill>
                      <a:custDash>
                        <a:ds d="100000" sp="200000"/>
                      </a:custDash>
                    </a:lnB>
                    <a:noFill/>
                  </a:tcPr>
                </a:tc>
                <a:tc>
                  <a:txBody>
                    <a:bodyPr/>
                    <a:lstStyle/>
                    <a:p>
                      <a:pPr algn="ctr" defTabSz="825500">
                        <a:lnSpc>
                          <a:spcPct val="80000"/>
                        </a:lnSpc>
                        <a:defRPr sz="1800"/>
                      </a:pPr>
                      <a:r>
                        <a:rPr lang="zh-CN" altLang="en-US" sz="1400" spc="-53" dirty="0">
                          <a:solidFill>
                            <a:srgbClr val="FFFFFF"/>
                          </a:solidFill>
                          <a:latin typeface="字魂59号-创粗黑" panose="00000500000000000000" pitchFamily="2" charset="-122"/>
                          <a:ea typeface="字魂59号-创粗黑" panose="00000500000000000000" pitchFamily="2" charset="-122"/>
                          <a:cs typeface="Lato Regular"/>
                          <a:sym typeface="Lato Regular"/>
                        </a:rPr>
                        <a:t>横向关系</a:t>
                      </a:r>
                      <a:endParaRPr sz="1400" spc="-53" dirty="0">
                        <a:solidFill>
                          <a:srgbClr val="FFFFFF"/>
                        </a:solidFill>
                        <a:latin typeface="字魂59号-创粗黑" panose="00000500000000000000" pitchFamily="2" charset="-122"/>
                        <a:ea typeface="字魂59号-创粗黑" panose="00000500000000000000" pitchFamily="2" charset="-122"/>
                        <a:cs typeface="Lato Regular"/>
                        <a:sym typeface="Lato Regular"/>
                      </a:endParaRPr>
                    </a:p>
                  </a:txBody>
                  <a:tcPr marL="31750" marR="31750" marT="31750" marB="31750" anchor="ctr" horzOverflow="overflow">
                    <a:lnL w="0">
                      <a:miter lim="400000"/>
                    </a:lnL>
                    <a:lnR w="0">
                      <a:miter lim="400000"/>
                    </a:lnR>
                    <a:lnT w="25400" cap="rnd">
                      <a:solidFill>
                        <a:srgbClr val="8495A8"/>
                      </a:solidFill>
                      <a:custDash>
                        <a:ds d="100000" sp="200000"/>
                      </a:custDash>
                    </a:lnT>
                    <a:lnB w="25400" cap="rnd">
                      <a:solidFill>
                        <a:srgbClr val="8495A8"/>
                      </a:solidFill>
                      <a:custDash>
                        <a:ds d="100000" sp="200000"/>
                      </a:custDash>
                    </a:lnB>
                    <a:noFill/>
                  </a:tcPr>
                </a:tc>
                <a:tc>
                  <a:txBody>
                    <a:bodyPr/>
                    <a:lstStyle/>
                    <a:p>
                      <a:pPr algn="ctr" defTabSz="825500">
                        <a:lnSpc>
                          <a:spcPct val="80000"/>
                        </a:lnSpc>
                        <a:defRPr sz="1800"/>
                      </a:pPr>
                      <a:r>
                        <a:rPr lang="zh-CN" altLang="en-US" sz="1400" spc="-53" dirty="0">
                          <a:solidFill>
                            <a:srgbClr val="FFFFFF"/>
                          </a:solidFill>
                          <a:latin typeface="字魂59号-创粗黑" panose="00000500000000000000" pitchFamily="2" charset="-122"/>
                          <a:ea typeface="字魂59号-创粗黑" panose="00000500000000000000" pitchFamily="2" charset="-122"/>
                          <a:cs typeface="Lato Regular"/>
                          <a:sym typeface="Lato Regular"/>
                        </a:rPr>
                        <a:t>自下而上法</a:t>
                      </a:r>
                      <a:endParaRPr sz="1400" spc="-53" dirty="0">
                        <a:solidFill>
                          <a:srgbClr val="FFFFFF"/>
                        </a:solidFill>
                        <a:latin typeface="字魂59号-创粗黑" panose="00000500000000000000" pitchFamily="2" charset="-122"/>
                        <a:ea typeface="字魂59号-创粗黑" panose="00000500000000000000" pitchFamily="2" charset="-122"/>
                        <a:cs typeface="Lato Regular"/>
                        <a:sym typeface="Lato Regular"/>
                      </a:endParaRPr>
                    </a:p>
                  </a:txBody>
                  <a:tcPr marL="31750" marR="31750" marT="31750" marB="31750" anchor="ctr" horzOverflow="overflow">
                    <a:lnL w="0">
                      <a:miter lim="400000"/>
                    </a:lnL>
                    <a:lnR w="0">
                      <a:miter lim="400000"/>
                    </a:lnR>
                    <a:lnT w="25400" cap="rnd">
                      <a:solidFill>
                        <a:srgbClr val="8495A8"/>
                      </a:solidFill>
                      <a:custDash>
                        <a:ds d="100000" sp="200000"/>
                      </a:custDash>
                    </a:lnT>
                    <a:lnB w="25400" cap="rnd">
                      <a:solidFill>
                        <a:srgbClr val="8495A8"/>
                      </a:solidFill>
                      <a:custDash>
                        <a:ds d="100000" sp="200000"/>
                      </a:custDash>
                    </a:lnB>
                    <a:noFill/>
                  </a:tcPr>
                </a:tc>
                <a:extLst>
                  <a:ext uri="{0D108BD9-81ED-4DB2-BD59-A6C34878D82A}">
                    <a16:rowId xmlns:a16="http://schemas.microsoft.com/office/drawing/2014/main" xmlns="" val="10003"/>
                  </a:ext>
                </a:extLst>
              </a:tr>
              <a:tr h="480847">
                <a:tc>
                  <a:txBody>
                    <a:bodyPr/>
                    <a:lstStyle/>
                    <a:p>
                      <a:pPr algn="ctr" defTabSz="825500">
                        <a:lnSpc>
                          <a:spcPct val="80000"/>
                        </a:lnSpc>
                        <a:defRPr sz="1800"/>
                      </a:pPr>
                      <a:r>
                        <a:rPr lang="zh-CN" altLang="en-US" sz="1400" spc="-53" dirty="0">
                          <a:solidFill>
                            <a:srgbClr val="FFFFFF"/>
                          </a:solidFill>
                          <a:latin typeface="字魂59号-创粗黑" panose="00000500000000000000" pitchFamily="2" charset="-122"/>
                          <a:ea typeface="字魂59号-创粗黑" panose="00000500000000000000" pitchFamily="2" charset="-122"/>
                          <a:cs typeface="Lato Regular"/>
                          <a:sym typeface="Lato Regular"/>
                        </a:rPr>
                        <a:t>找出逻辑关系</a:t>
                      </a:r>
                      <a:endParaRPr sz="1400" spc="-53" dirty="0">
                        <a:solidFill>
                          <a:srgbClr val="FFFFFF"/>
                        </a:solidFill>
                        <a:latin typeface="字魂59号-创粗黑" panose="00000500000000000000" pitchFamily="2" charset="-122"/>
                        <a:ea typeface="字魂59号-创粗黑" panose="00000500000000000000" pitchFamily="2" charset="-122"/>
                        <a:cs typeface="Lato Regular"/>
                        <a:sym typeface="Lato Regular"/>
                      </a:endParaRPr>
                    </a:p>
                  </a:txBody>
                  <a:tcPr marL="31750" marR="31750" marT="31750" marB="31750" anchor="ctr" horzOverflow="overflow">
                    <a:lnL w="0">
                      <a:miter lim="400000"/>
                    </a:lnL>
                    <a:lnR w="0">
                      <a:miter lim="400000"/>
                    </a:lnR>
                    <a:lnT w="25400" cap="rnd">
                      <a:solidFill>
                        <a:srgbClr val="8495A8"/>
                      </a:solidFill>
                      <a:custDash>
                        <a:ds d="100000" sp="200000"/>
                      </a:custDash>
                    </a:lnT>
                    <a:lnB w="0">
                      <a:miter lim="400000"/>
                    </a:lnB>
                    <a:noFill/>
                  </a:tcPr>
                </a:tc>
                <a:tc>
                  <a:txBody>
                    <a:bodyPr/>
                    <a:lstStyle/>
                    <a:p>
                      <a:pPr algn="ctr" defTabSz="825500">
                        <a:lnSpc>
                          <a:spcPct val="80000"/>
                        </a:lnSpc>
                        <a:defRPr sz="1800"/>
                      </a:pPr>
                      <a:r>
                        <a:rPr lang="zh-CN" altLang="en-US" sz="1400" spc="-53" dirty="0">
                          <a:solidFill>
                            <a:srgbClr val="FFFFFF"/>
                          </a:solidFill>
                          <a:latin typeface="字魂59号-创粗黑" panose="00000500000000000000" pitchFamily="2" charset="-122"/>
                          <a:ea typeface="字魂59号-创粗黑" panose="00000500000000000000" pitchFamily="2" charset="-122"/>
                          <a:cs typeface="Lato Regular"/>
                          <a:sym typeface="Lato Regular"/>
                        </a:rPr>
                        <a:t>序言结构</a:t>
                      </a:r>
                      <a:endParaRPr sz="1400" spc="-53" dirty="0">
                        <a:solidFill>
                          <a:srgbClr val="FFFFFF"/>
                        </a:solidFill>
                        <a:latin typeface="字魂59号-创粗黑" panose="00000500000000000000" pitchFamily="2" charset="-122"/>
                        <a:ea typeface="字魂59号-创粗黑" panose="00000500000000000000" pitchFamily="2" charset="-122"/>
                        <a:cs typeface="Lato Regular"/>
                        <a:sym typeface="Lato Regular"/>
                      </a:endParaRPr>
                    </a:p>
                  </a:txBody>
                  <a:tcPr marL="31750" marR="31750" marT="31750" marB="31750" anchor="ctr" horzOverflow="overflow">
                    <a:lnL w="0">
                      <a:miter lim="400000"/>
                    </a:lnL>
                    <a:lnR w="0">
                      <a:miter lim="400000"/>
                    </a:lnR>
                    <a:lnT w="25400" cap="rnd">
                      <a:solidFill>
                        <a:srgbClr val="8495A8"/>
                      </a:solidFill>
                      <a:custDash>
                        <a:ds d="100000" sp="200000"/>
                      </a:custDash>
                    </a:lnT>
                    <a:lnB w="0">
                      <a:miter lim="400000"/>
                    </a:lnB>
                    <a:noFill/>
                  </a:tcPr>
                </a:tc>
                <a:tc>
                  <a:txBody>
                    <a:bodyPr/>
                    <a:lstStyle/>
                    <a:p>
                      <a:pPr algn="ctr" defTabSz="825500">
                        <a:lnSpc>
                          <a:spcPct val="80000"/>
                        </a:lnSpc>
                        <a:defRPr sz="1800"/>
                      </a:pPr>
                      <a:r>
                        <a:rPr lang="zh-CN" altLang="en-US" sz="1400" spc="-53" dirty="0">
                          <a:solidFill>
                            <a:srgbClr val="FFFFFF"/>
                          </a:solidFill>
                          <a:latin typeface="字魂59号-创粗黑" panose="00000500000000000000" pitchFamily="2" charset="-122"/>
                          <a:ea typeface="字魂59号-创粗黑" panose="00000500000000000000" pitchFamily="2" charset="-122"/>
                          <a:cs typeface="Lato Regular"/>
                          <a:sym typeface="Lato Regular"/>
                        </a:rPr>
                        <a:t>初学者注意事项</a:t>
                      </a:r>
                      <a:endParaRPr sz="1400" spc="-53" dirty="0">
                        <a:solidFill>
                          <a:srgbClr val="FFFFFF"/>
                        </a:solidFill>
                        <a:latin typeface="字魂59号-创粗黑" panose="00000500000000000000" pitchFamily="2" charset="-122"/>
                        <a:ea typeface="字魂59号-创粗黑" panose="00000500000000000000" pitchFamily="2" charset="-122"/>
                        <a:cs typeface="Lato Regular"/>
                        <a:sym typeface="Lato Regular"/>
                      </a:endParaRPr>
                    </a:p>
                  </a:txBody>
                  <a:tcPr marL="31750" marR="31750" marT="31750" marB="31750" anchor="ctr" horzOverflow="overflow">
                    <a:lnL w="0">
                      <a:miter lim="400000"/>
                    </a:lnL>
                    <a:lnR w="0">
                      <a:miter lim="400000"/>
                    </a:lnR>
                    <a:lnT w="25400" cap="rnd">
                      <a:solidFill>
                        <a:srgbClr val="8495A8"/>
                      </a:solidFill>
                      <a:custDash>
                        <a:ds d="100000" sp="200000"/>
                      </a:custDash>
                    </a:lnT>
                    <a:lnB w="0">
                      <a:miter lim="400000"/>
                    </a:lnB>
                    <a:noFill/>
                  </a:tcPr>
                </a:tc>
                <a:extLst>
                  <a:ext uri="{0D108BD9-81ED-4DB2-BD59-A6C34878D82A}">
                    <a16:rowId xmlns:a16="http://schemas.microsoft.com/office/drawing/2014/main" xmlns="" val="10004"/>
                  </a:ext>
                </a:extLst>
              </a:tr>
            </a:tbl>
          </a:graphicData>
        </a:graphic>
      </p:graphicFrame>
      <p:sp>
        <p:nvSpPr>
          <p:cNvPr id="482" name="Shape 482"/>
          <p:cNvSpPr/>
          <p:nvPr/>
        </p:nvSpPr>
        <p:spPr>
          <a:xfrm flipV="1">
            <a:off x="4285524" y="1392910"/>
            <a:ext cx="1" cy="4466018"/>
          </a:xfrm>
          <a:prstGeom prst="line">
            <a:avLst/>
          </a:prstGeom>
          <a:ln w="25400" cap="rnd">
            <a:solidFill>
              <a:srgbClr val="FFFFFF">
                <a:alpha val="43583"/>
              </a:srgbClr>
            </a:solidFill>
            <a:custDash>
              <a:ds d="100000" sp="200000"/>
            </a:custDash>
          </a:ln>
        </p:spPr>
        <p:txBody>
          <a:bodyPr lIns="35719" tIns="35719" rIns="35719" bIns="35719" anchor="ctr"/>
          <a:lstStyle/>
          <a:p>
            <a:pPr algn="l">
              <a:lnSpc>
                <a:spcPct val="110000"/>
              </a:lnSpc>
              <a:defRPr sz="2700">
                <a:latin typeface="Lato Regular"/>
                <a:ea typeface="Lato Regular"/>
                <a:cs typeface="Lato Regular"/>
                <a:sym typeface="Lato Regular"/>
              </a:defRPr>
            </a:pPr>
            <a:endParaRPr sz="1350" i="1" dirty="0">
              <a:latin typeface="字魂59号-创粗黑" panose="00000500000000000000" pitchFamily="2" charset="-122"/>
              <a:ea typeface="字魂59号-创粗黑" panose="00000500000000000000" pitchFamily="2" charset="-122"/>
            </a:endParaRPr>
          </a:p>
        </p:txBody>
      </p:sp>
      <p:sp>
        <p:nvSpPr>
          <p:cNvPr id="483" name="Shape 483"/>
          <p:cNvSpPr/>
          <p:nvPr/>
        </p:nvSpPr>
        <p:spPr>
          <a:xfrm flipV="1">
            <a:off x="7750875" y="1392910"/>
            <a:ext cx="1" cy="4466018"/>
          </a:xfrm>
          <a:prstGeom prst="line">
            <a:avLst/>
          </a:prstGeom>
          <a:ln w="25400" cap="rnd">
            <a:solidFill>
              <a:srgbClr val="FFFFFF">
                <a:alpha val="43583"/>
              </a:srgbClr>
            </a:solidFill>
            <a:custDash>
              <a:ds d="100000" sp="200000"/>
            </a:custDash>
          </a:ln>
        </p:spPr>
        <p:txBody>
          <a:bodyPr lIns="35719" tIns="35719" rIns="35719" bIns="35719" anchor="ctr"/>
          <a:lstStyle/>
          <a:p>
            <a:pPr algn="l">
              <a:lnSpc>
                <a:spcPct val="110000"/>
              </a:lnSpc>
              <a:defRPr sz="2700">
                <a:latin typeface="Lato Regular"/>
                <a:ea typeface="Lato Regular"/>
                <a:cs typeface="Lato Regular"/>
                <a:sym typeface="Lato Regular"/>
              </a:defRPr>
            </a:pPr>
            <a:endParaRPr sz="1350" i="1" dirty="0">
              <a:latin typeface="字魂59号-创粗黑" panose="00000500000000000000" pitchFamily="2" charset="-122"/>
              <a:ea typeface="字魂59号-创粗黑" panose="00000500000000000000" pitchFamily="2" charset="-122"/>
            </a:endParaRPr>
          </a:p>
        </p:txBody>
      </p:sp>
      <p:sp>
        <p:nvSpPr>
          <p:cNvPr id="484" name="Shape 484"/>
          <p:cNvSpPr/>
          <p:nvPr/>
        </p:nvSpPr>
        <p:spPr>
          <a:xfrm>
            <a:off x="1963410" y="1671385"/>
            <a:ext cx="1397001" cy="1397001"/>
          </a:xfrm>
          <a:prstGeom prst="ellipse">
            <a:avLst/>
          </a:prstGeom>
          <a:ln w="38100">
            <a:solidFill>
              <a:schemeClr val="accent2"/>
            </a:solidFill>
            <a:miter lim="400000"/>
          </a:ln>
        </p:spPr>
        <p:txBody>
          <a:bodyPr lIns="35719" tIns="35719" rIns="35719" bIns="35719" anchor="ctr"/>
          <a:lstStyle/>
          <a:p>
            <a:pPr>
              <a:defRPr sz="3200">
                <a:latin typeface="Helvetica Light"/>
                <a:ea typeface="Helvetica Light"/>
                <a:cs typeface="Helvetica Light"/>
                <a:sym typeface="Helvetica Light"/>
              </a:defRPr>
            </a:pPr>
            <a:endParaRPr sz="1600" i="1" dirty="0">
              <a:latin typeface="字魂59号-创粗黑" panose="00000500000000000000" pitchFamily="2" charset="-122"/>
              <a:ea typeface="字魂59号-创粗黑" panose="00000500000000000000" pitchFamily="2" charset="-122"/>
            </a:endParaRPr>
          </a:p>
        </p:txBody>
      </p:sp>
      <p:sp>
        <p:nvSpPr>
          <p:cNvPr id="485" name="Shape 485"/>
          <p:cNvSpPr/>
          <p:nvPr/>
        </p:nvSpPr>
        <p:spPr>
          <a:xfrm>
            <a:off x="2462964" y="2170939"/>
            <a:ext cx="397894" cy="397893"/>
          </a:xfrm>
          <a:custGeom>
            <a:avLst/>
            <a:gdLst/>
            <a:ahLst/>
            <a:cxnLst>
              <a:cxn ang="0">
                <a:pos x="wd2" y="hd2"/>
              </a:cxn>
              <a:cxn ang="5400000">
                <a:pos x="wd2" y="hd2"/>
              </a:cxn>
              <a:cxn ang="10800000">
                <a:pos x="wd2" y="hd2"/>
              </a:cxn>
              <a:cxn ang="16200000">
                <a:pos x="wd2" y="hd2"/>
              </a:cxn>
            </a:cxnLst>
            <a:rect l="0" t="0" r="r" b="b"/>
            <a:pathLst>
              <a:path w="21600" h="21600" extrusionOk="0">
                <a:moveTo>
                  <a:pt x="17100" y="14850"/>
                </a:moveTo>
                <a:cubicBezTo>
                  <a:pt x="17597" y="14850"/>
                  <a:pt x="18000" y="14447"/>
                  <a:pt x="18000" y="13950"/>
                </a:cubicBezTo>
                <a:cubicBezTo>
                  <a:pt x="18000" y="13453"/>
                  <a:pt x="17597" y="13050"/>
                  <a:pt x="17100" y="13050"/>
                </a:cubicBezTo>
                <a:cubicBezTo>
                  <a:pt x="16603" y="13050"/>
                  <a:pt x="16200" y="13453"/>
                  <a:pt x="16200" y="13950"/>
                </a:cubicBezTo>
                <a:cubicBezTo>
                  <a:pt x="16200" y="14447"/>
                  <a:pt x="16603" y="14850"/>
                  <a:pt x="17100" y="14850"/>
                </a:cubicBezTo>
                <a:close/>
                <a:moveTo>
                  <a:pt x="20700" y="17100"/>
                </a:moveTo>
                <a:lnTo>
                  <a:pt x="13500" y="17100"/>
                </a:lnTo>
                <a:lnTo>
                  <a:pt x="13500" y="10800"/>
                </a:lnTo>
                <a:lnTo>
                  <a:pt x="20700" y="10800"/>
                </a:lnTo>
                <a:cubicBezTo>
                  <a:pt x="20700" y="10800"/>
                  <a:pt x="20700" y="17100"/>
                  <a:pt x="20700" y="17100"/>
                </a:cubicBezTo>
                <a:close/>
                <a:moveTo>
                  <a:pt x="18900" y="20700"/>
                </a:moveTo>
                <a:lnTo>
                  <a:pt x="900" y="20700"/>
                </a:lnTo>
                <a:lnTo>
                  <a:pt x="900" y="7200"/>
                </a:lnTo>
                <a:lnTo>
                  <a:pt x="18900" y="7200"/>
                </a:lnTo>
                <a:lnTo>
                  <a:pt x="18900" y="9900"/>
                </a:lnTo>
                <a:lnTo>
                  <a:pt x="12600" y="9900"/>
                </a:lnTo>
                <a:lnTo>
                  <a:pt x="12600" y="18000"/>
                </a:lnTo>
                <a:lnTo>
                  <a:pt x="18900" y="18000"/>
                </a:lnTo>
                <a:cubicBezTo>
                  <a:pt x="18900" y="18000"/>
                  <a:pt x="18900" y="20700"/>
                  <a:pt x="18900" y="20700"/>
                </a:cubicBezTo>
                <a:close/>
                <a:moveTo>
                  <a:pt x="15299" y="1282"/>
                </a:moveTo>
                <a:lnTo>
                  <a:pt x="15299" y="6300"/>
                </a:lnTo>
                <a:lnTo>
                  <a:pt x="1403" y="6300"/>
                </a:lnTo>
                <a:cubicBezTo>
                  <a:pt x="1403" y="6300"/>
                  <a:pt x="15299" y="1282"/>
                  <a:pt x="15299" y="1282"/>
                </a:cubicBezTo>
                <a:close/>
                <a:moveTo>
                  <a:pt x="19800" y="9900"/>
                </a:moveTo>
                <a:lnTo>
                  <a:pt x="19800" y="6300"/>
                </a:lnTo>
                <a:lnTo>
                  <a:pt x="16199" y="6300"/>
                </a:lnTo>
                <a:lnTo>
                  <a:pt x="16199" y="0"/>
                </a:lnTo>
                <a:lnTo>
                  <a:pt x="0" y="5850"/>
                </a:lnTo>
                <a:lnTo>
                  <a:pt x="0" y="21600"/>
                </a:lnTo>
                <a:lnTo>
                  <a:pt x="19800" y="21600"/>
                </a:lnTo>
                <a:lnTo>
                  <a:pt x="19800" y="18000"/>
                </a:lnTo>
                <a:lnTo>
                  <a:pt x="21600" y="18000"/>
                </a:lnTo>
                <a:lnTo>
                  <a:pt x="21600" y="9900"/>
                </a:lnTo>
                <a:cubicBezTo>
                  <a:pt x="21600" y="9900"/>
                  <a:pt x="19800" y="9900"/>
                  <a:pt x="19800" y="9900"/>
                </a:cubicBezTo>
                <a:close/>
              </a:path>
            </a:pathLst>
          </a:custGeom>
          <a:solidFill>
            <a:srgbClr val="FFFFFF"/>
          </a:solidFill>
          <a:ln w="12700">
            <a:miter lim="400000"/>
          </a:ln>
        </p:spPr>
        <p:txBody>
          <a:bodyPr lIns="35719" tIns="35719" rIns="35719" bIns="35719" anchor="ctr"/>
          <a:lstStyle/>
          <a:p>
            <a:pPr algn="l">
              <a:defRPr sz="3200">
                <a:latin typeface="Helvetica Light"/>
                <a:ea typeface="Helvetica Light"/>
                <a:cs typeface="Helvetica Light"/>
                <a:sym typeface="Helvetica Light"/>
              </a:defRPr>
            </a:pPr>
            <a:endParaRPr sz="1600" i="1" dirty="0">
              <a:latin typeface="字魂59号-创粗黑" panose="00000500000000000000" pitchFamily="2" charset="-122"/>
              <a:ea typeface="字魂59号-创粗黑" panose="00000500000000000000" pitchFamily="2" charset="-122"/>
            </a:endParaRPr>
          </a:p>
        </p:txBody>
      </p:sp>
      <p:sp>
        <p:nvSpPr>
          <p:cNvPr id="486" name="Shape 486"/>
          <p:cNvSpPr/>
          <p:nvPr/>
        </p:nvSpPr>
        <p:spPr>
          <a:xfrm>
            <a:off x="1868160" y="1576135"/>
            <a:ext cx="1587501" cy="1587501"/>
          </a:xfrm>
          <a:prstGeom prst="ellipse">
            <a:avLst/>
          </a:prstGeom>
          <a:ln w="38100">
            <a:solidFill>
              <a:srgbClr val="FFFFFF">
                <a:alpha val="26966"/>
              </a:srgbClr>
            </a:solidFill>
            <a:miter lim="400000"/>
          </a:ln>
        </p:spPr>
        <p:txBody>
          <a:bodyPr lIns="35719" tIns="35719" rIns="35719" bIns="35719" anchor="ctr"/>
          <a:lstStyle/>
          <a:p>
            <a:pPr>
              <a:defRPr sz="3200">
                <a:latin typeface="Helvetica Light"/>
                <a:ea typeface="Helvetica Light"/>
                <a:cs typeface="Helvetica Light"/>
                <a:sym typeface="Helvetica Light"/>
              </a:defRPr>
            </a:pPr>
            <a:endParaRPr sz="1600" i="1" dirty="0">
              <a:latin typeface="字魂59号-创粗黑" panose="00000500000000000000" pitchFamily="2" charset="-122"/>
              <a:ea typeface="字魂59号-创粗黑" panose="00000500000000000000" pitchFamily="2" charset="-122"/>
            </a:endParaRPr>
          </a:p>
        </p:txBody>
      </p:sp>
      <p:sp>
        <p:nvSpPr>
          <p:cNvPr id="487" name="Shape 487"/>
          <p:cNvSpPr/>
          <p:nvPr/>
        </p:nvSpPr>
        <p:spPr>
          <a:xfrm>
            <a:off x="8808387" y="1671385"/>
            <a:ext cx="1397001" cy="1397001"/>
          </a:xfrm>
          <a:prstGeom prst="ellipse">
            <a:avLst/>
          </a:prstGeom>
          <a:ln w="38100">
            <a:solidFill>
              <a:schemeClr val="accent2"/>
            </a:solidFill>
            <a:miter lim="400000"/>
          </a:ln>
        </p:spPr>
        <p:txBody>
          <a:bodyPr lIns="35719" tIns="35719" rIns="35719" bIns="35719" anchor="ctr"/>
          <a:lstStyle/>
          <a:p>
            <a:pPr>
              <a:defRPr sz="3200">
                <a:latin typeface="Helvetica Light"/>
                <a:ea typeface="Helvetica Light"/>
                <a:cs typeface="Helvetica Light"/>
                <a:sym typeface="Helvetica Light"/>
              </a:defRPr>
            </a:pPr>
            <a:endParaRPr sz="1600" i="1" dirty="0">
              <a:latin typeface="字魂59号-创粗黑" panose="00000500000000000000" pitchFamily="2" charset="-122"/>
              <a:ea typeface="字魂59号-创粗黑" panose="00000500000000000000" pitchFamily="2" charset="-122"/>
            </a:endParaRPr>
          </a:p>
        </p:txBody>
      </p:sp>
      <p:sp>
        <p:nvSpPr>
          <p:cNvPr id="488" name="Shape 488"/>
          <p:cNvSpPr/>
          <p:nvPr/>
        </p:nvSpPr>
        <p:spPr>
          <a:xfrm>
            <a:off x="9388993" y="2170939"/>
            <a:ext cx="235789" cy="397893"/>
          </a:xfrm>
          <a:custGeom>
            <a:avLst/>
            <a:gdLst/>
            <a:ahLst/>
            <a:cxnLst>
              <a:cxn ang="0">
                <a:pos x="wd2" y="hd2"/>
              </a:cxn>
              <a:cxn ang="5400000">
                <a:pos x="wd2" y="hd2"/>
              </a:cxn>
              <a:cxn ang="10800000">
                <a:pos x="wd2" y="hd2"/>
              </a:cxn>
              <a:cxn ang="16200000">
                <a:pos x="wd2" y="hd2"/>
              </a:cxn>
            </a:cxnLst>
            <a:rect l="0" t="0" r="r" b="b"/>
            <a:pathLst>
              <a:path w="21600" h="21600" extrusionOk="0">
                <a:moveTo>
                  <a:pt x="10800" y="19200"/>
                </a:moveTo>
                <a:cubicBezTo>
                  <a:pt x="11546" y="19200"/>
                  <a:pt x="12150" y="18842"/>
                  <a:pt x="12150" y="18400"/>
                </a:cubicBezTo>
                <a:cubicBezTo>
                  <a:pt x="12150" y="17958"/>
                  <a:pt x="11546" y="17600"/>
                  <a:pt x="10800" y="17600"/>
                </a:cubicBezTo>
                <a:cubicBezTo>
                  <a:pt x="10054" y="17600"/>
                  <a:pt x="9450" y="17958"/>
                  <a:pt x="9450" y="18400"/>
                </a:cubicBezTo>
                <a:cubicBezTo>
                  <a:pt x="9450" y="18842"/>
                  <a:pt x="10054" y="19200"/>
                  <a:pt x="10800" y="19200"/>
                </a:cubicBezTo>
                <a:close/>
                <a:moveTo>
                  <a:pt x="20250" y="3600"/>
                </a:moveTo>
                <a:lnTo>
                  <a:pt x="1350" y="3600"/>
                </a:lnTo>
                <a:lnTo>
                  <a:pt x="1350" y="2050"/>
                </a:lnTo>
                <a:cubicBezTo>
                  <a:pt x="1350" y="1361"/>
                  <a:pt x="2296" y="800"/>
                  <a:pt x="3459" y="800"/>
                </a:cubicBezTo>
                <a:lnTo>
                  <a:pt x="18141" y="800"/>
                </a:lnTo>
                <a:cubicBezTo>
                  <a:pt x="19304" y="800"/>
                  <a:pt x="20250" y="1361"/>
                  <a:pt x="20250" y="2050"/>
                </a:cubicBezTo>
                <a:cubicBezTo>
                  <a:pt x="20250" y="2050"/>
                  <a:pt x="20250" y="3600"/>
                  <a:pt x="20250" y="3600"/>
                </a:cubicBezTo>
                <a:close/>
                <a:moveTo>
                  <a:pt x="20250" y="15599"/>
                </a:moveTo>
                <a:lnTo>
                  <a:pt x="1350" y="15599"/>
                </a:lnTo>
                <a:lnTo>
                  <a:pt x="1350" y="4400"/>
                </a:lnTo>
                <a:lnTo>
                  <a:pt x="20250" y="4400"/>
                </a:lnTo>
                <a:cubicBezTo>
                  <a:pt x="20250" y="4400"/>
                  <a:pt x="20250" y="15599"/>
                  <a:pt x="20250" y="15599"/>
                </a:cubicBezTo>
                <a:close/>
                <a:moveTo>
                  <a:pt x="20250" y="19550"/>
                </a:moveTo>
                <a:cubicBezTo>
                  <a:pt x="20250" y="20239"/>
                  <a:pt x="19304" y="20800"/>
                  <a:pt x="18141" y="20800"/>
                </a:cubicBezTo>
                <a:lnTo>
                  <a:pt x="3459" y="20800"/>
                </a:lnTo>
                <a:cubicBezTo>
                  <a:pt x="2296" y="20800"/>
                  <a:pt x="1350" y="20239"/>
                  <a:pt x="1350" y="19550"/>
                </a:cubicBezTo>
                <a:lnTo>
                  <a:pt x="1350" y="16400"/>
                </a:lnTo>
                <a:lnTo>
                  <a:pt x="20250" y="16400"/>
                </a:lnTo>
                <a:cubicBezTo>
                  <a:pt x="20250" y="16400"/>
                  <a:pt x="20250" y="19550"/>
                  <a:pt x="20250" y="19550"/>
                </a:cubicBezTo>
                <a:close/>
                <a:moveTo>
                  <a:pt x="18141" y="0"/>
                </a:moveTo>
                <a:lnTo>
                  <a:pt x="3459" y="0"/>
                </a:lnTo>
                <a:cubicBezTo>
                  <a:pt x="1549" y="0"/>
                  <a:pt x="0" y="918"/>
                  <a:pt x="0" y="2050"/>
                </a:cubicBezTo>
                <a:lnTo>
                  <a:pt x="0" y="19550"/>
                </a:lnTo>
                <a:cubicBezTo>
                  <a:pt x="0" y="20682"/>
                  <a:pt x="1549" y="21600"/>
                  <a:pt x="3459" y="21600"/>
                </a:cubicBezTo>
                <a:lnTo>
                  <a:pt x="18141" y="21600"/>
                </a:lnTo>
                <a:cubicBezTo>
                  <a:pt x="20051" y="21600"/>
                  <a:pt x="21600" y="20682"/>
                  <a:pt x="21600" y="19550"/>
                </a:cubicBezTo>
                <a:lnTo>
                  <a:pt x="21600" y="2050"/>
                </a:lnTo>
                <a:cubicBezTo>
                  <a:pt x="21600" y="918"/>
                  <a:pt x="20051" y="0"/>
                  <a:pt x="18141" y="0"/>
                </a:cubicBezTo>
                <a:close/>
              </a:path>
            </a:pathLst>
          </a:custGeom>
          <a:solidFill>
            <a:srgbClr val="FFFFFF"/>
          </a:solidFill>
          <a:ln w="12700">
            <a:miter lim="400000"/>
          </a:ln>
        </p:spPr>
        <p:txBody>
          <a:bodyPr lIns="35719" tIns="35719" rIns="35719" bIns="35719" anchor="ctr"/>
          <a:lstStyle/>
          <a:p>
            <a:pPr algn="l">
              <a:defRPr sz="3200">
                <a:latin typeface="Helvetica Light"/>
                <a:ea typeface="Helvetica Light"/>
                <a:cs typeface="Helvetica Light"/>
                <a:sym typeface="Helvetica Light"/>
              </a:defRPr>
            </a:pPr>
            <a:endParaRPr sz="1600" i="1" dirty="0">
              <a:latin typeface="字魂59号-创粗黑" panose="00000500000000000000" pitchFamily="2" charset="-122"/>
              <a:ea typeface="字魂59号-创粗黑" panose="00000500000000000000" pitchFamily="2" charset="-122"/>
            </a:endParaRPr>
          </a:p>
        </p:txBody>
      </p:sp>
      <p:sp>
        <p:nvSpPr>
          <p:cNvPr id="489" name="Shape 489"/>
          <p:cNvSpPr/>
          <p:nvPr/>
        </p:nvSpPr>
        <p:spPr>
          <a:xfrm>
            <a:off x="8713137" y="1576135"/>
            <a:ext cx="1587501" cy="1587501"/>
          </a:xfrm>
          <a:prstGeom prst="ellipse">
            <a:avLst/>
          </a:prstGeom>
          <a:ln w="38100">
            <a:solidFill>
              <a:srgbClr val="FFFFFF">
                <a:alpha val="26966"/>
              </a:srgbClr>
            </a:solidFill>
            <a:miter lim="400000"/>
          </a:ln>
        </p:spPr>
        <p:txBody>
          <a:bodyPr lIns="35719" tIns="35719" rIns="35719" bIns="35719" anchor="ctr"/>
          <a:lstStyle/>
          <a:p>
            <a:pPr>
              <a:defRPr sz="3200">
                <a:latin typeface="Helvetica Light"/>
                <a:ea typeface="Helvetica Light"/>
                <a:cs typeface="Helvetica Light"/>
                <a:sym typeface="Helvetica Light"/>
              </a:defRPr>
            </a:pPr>
            <a:endParaRPr sz="1600" i="1" dirty="0">
              <a:latin typeface="字魂59号-创粗黑" panose="00000500000000000000" pitchFamily="2" charset="-122"/>
              <a:ea typeface="字魂59号-创粗黑" panose="00000500000000000000" pitchFamily="2" charset="-122"/>
            </a:endParaRPr>
          </a:p>
        </p:txBody>
      </p:sp>
      <p:sp>
        <p:nvSpPr>
          <p:cNvPr id="490" name="Shape 490"/>
          <p:cNvSpPr/>
          <p:nvPr/>
        </p:nvSpPr>
        <p:spPr>
          <a:xfrm>
            <a:off x="5407200" y="1671385"/>
            <a:ext cx="1397001" cy="1397001"/>
          </a:xfrm>
          <a:prstGeom prst="ellipse">
            <a:avLst/>
          </a:prstGeom>
          <a:ln w="38100">
            <a:solidFill>
              <a:schemeClr val="accent2"/>
            </a:solidFill>
            <a:miter lim="400000"/>
          </a:ln>
        </p:spPr>
        <p:txBody>
          <a:bodyPr lIns="35719" tIns="35719" rIns="35719" bIns="35719" anchor="ctr"/>
          <a:lstStyle/>
          <a:p>
            <a:pPr>
              <a:defRPr sz="3200">
                <a:latin typeface="Helvetica Light"/>
                <a:ea typeface="Helvetica Light"/>
                <a:cs typeface="Helvetica Light"/>
                <a:sym typeface="Helvetica Light"/>
              </a:defRPr>
            </a:pPr>
            <a:endParaRPr sz="1600" i="1" dirty="0">
              <a:latin typeface="字魂59号-创粗黑" panose="00000500000000000000" pitchFamily="2" charset="-122"/>
              <a:ea typeface="字魂59号-创粗黑" panose="00000500000000000000" pitchFamily="2" charset="-122"/>
            </a:endParaRPr>
          </a:p>
        </p:txBody>
      </p:sp>
      <p:sp>
        <p:nvSpPr>
          <p:cNvPr id="491" name="Shape 491"/>
          <p:cNvSpPr/>
          <p:nvPr/>
        </p:nvSpPr>
        <p:spPr>
          <a:xfrm>
            <a:off x="5906754" y="2170938"/>
            <a:ext cx="397893" cy="397894"/>
          </a:xfrm>
          <a:custGeom>
            <a:avLst/>
            <a:gdLst/>
            <a:ahLst/>
            <a:cxnLst>
              <a:cxn ang="0">
                <a:pos x="wd2" y="hd2"/>
              </a:cxn>
              <a:cxn ang="5400000">
                <a:pos x="wd2" y="hd2"/>
              </a:cxn>
              <a:cxn ang="10800000">
                <a:pos x="wd2" y="hd2"/>
              </a:cxn>
              <a:cxn ang="16200000">
                <a:pos x="wd2" y="hd2"/>
              </a:cxn>
            </a:cxnLst>
            <a:rect l="0" t="0" r="r" b="b"/>
            <a:pathLst>
              <a:path w="21600" h="21600" extrusionOk="0">
                <a:moveTo>
                  <a:pt x="20571" y="14914"/>
                </a:moveTo>
                <a:lnTo>
                  <a:pt x="16971" y="14914"/>
                </a:lnTo>
                <a:lnTo>
                  <a:pt x="11314" y="19543"/>
                </a:lnTo>
                <a:lnTo>
                  <a:pt x="11314" y="14914"/>
                </a:lnTo>
                <a:lnTo>
                  <a:pt x="1029" y="14914"/>
                </a:lnTo>
                <a:lnTo>
                  <a:pt x="1029" y="1028"/>
                </a:lnTo>
                <a:lnTo>
                  <a:pt x="20571" y="1028"/>
                </a:lnTo>
                <a:cubicBezTo>
                  <a:pt x="20571" y="1028"/>
                  <a:pt x="20571" y="14914"/>
                  <a:pt x="20571" y="14914"/>
                </a:cubicBezTo>
                <a:close/>
                <a:moveTo>
                  <a:pt x="0" y="0"/>
                </a:moveTo>
                <a:lnTo>
                  <a:pt x="0" y="15943"/>
                </a:lnTo>
                <a:lnTo>
                  <a:pt x="10286" y="15943"/>
                </a:lnTo>
                <a:lnTo>
                  <a:pt x="10286" y="21600"/>
                </a:lnTo>
                <a:lnTo>
                  <a:pt x="17486" y="15943"/>
                </a:lnTo>
                <a:lnTo>
                  <a:pt x="21600" y="15943"/>
                </a:lnTo>
                <a:lnTo>
                  <a:pt x="21600" y="0"/>
                </a:lnTo>
                <a:cubicBezTo>
                  <a:pt x="21600" y="0"/>
                  <a:pt x="0" y="0"/>
                  <a:pt x="0" y="0"/>
                </a:cubicBezTo>
                <a:close/>
              </a:path>
            </a:pathLst>
          </a:custGeom>
          <a:solidFill>
            <a:srgbClr val="FFFFFF"/>
          </a:solidFill>
          <a:ln w="12700">
            <a:miter lim="400000"/>
          </a:ln>
        </p:spPr>
        <p:txBody>
          <a:bodyPr lIns="35719" tIns="35719" rIns="35719" bIns="35719" anchor="ctr"/>
          <a:lstStyle/>
          <a:p>
            <a:pPr algn="l">
              <a:defRPr sz="3200">
                <a:latin typeface="Helvetica Light"/>
                <a:ea typeface="Helvetica Light"/>
                <a:cs typeface="Helvetica Light"/>
                <a:sym typeface="Helvetica Light"/>
              </a:defRPr>
            </a:pPr>
            <a:endParaRPr sz="1600" i="1" dirty="0">
              <a:latin typeface="字魂59号-创粗黑" panose="00000500000000000000" pitchFamily="2" charset="-122"/>
              <a:ea typeface="字魂59号-创粗黑" panose="00000500000000000000" pitchFamily="2" charset="-122"/>
            </a:endParaRPr>
          </a:p>
        </p:txBody>
      </p:sp>
      <p:sp>
        <p:nvSpPr>
          <p:cNvPr id="492" name="Shape 492"/>
          <p:cNvSpPr/>
          <p:nvPr/>
        </p:nvSpPr>
        <p:spPr>
          <a:xfrm>
            <a:off x="5311950" y="1576135"/>
            <a:ext cx="1587501" cy="1587501"/>
          </a:xfrm>
          <a:prstGeom prst="ellipse">
            <a:avLst/>
          </a:prstGeom>
          <a:ln w="38100">
            <a:solidFill>
              <a:srgbClr val="FFFFFF">
                <a:alpha val="26966"/>
              </a:srgbClr>
            </a:solidFill>
            <a:miter lim="400000"/>
          </a:ln>
        </p:spPr>
        <p:txBody>
          <a:bodyPr lIns="35719" tIns="35719" rIns="35719" bIns="35719" anchor="ctr"/>
          <a:lstStyle/>
          <a:p>
            <a:pPr>
              <a:defRPr sz="3200">
                <a:latin typeface="Helvetica Light"/>
                <a:ea typeface="Helvetica Light"/>
                <a:cs typeface="Helvetica Light"/>
                <a:sym typeface="Helvetica Light"/>
              </a:defRPr>
            </a:pPr>
            <a:endParaRPr sz="1600" i="1" dirty="0">
              <a:latin typeface="字魂59号-创粗黑" panose="00000500000000000000" pitchFamily="2" charset="-122"/>
              <a:ea typeface="字魂59号-创粗黑" panose="00000500000000000000" pitchFamily="2" charset="-122"/>
            </a:endParaRPr>
          </a:p>
        </p:txBody>
      </p:sp>
      <p:grpSp>
        <p:nvGrpSpPr>
          <p:cNvPr id="22" name="组合 21">
            <a:extLst>
              <a:ext uri="{FF2B5EF4-FFF2-40B4-BE49-F238E27FC236}">
                <a16:creationId xmlns:a16="http://schemas.microsoft.com/office/drawing/2014/main" xmlns="" id="{6563003A-BE78-4E18-A841-3FEF9F97326E}"/>
              </a:ext>
            </a:extLst>
          </p:cNvPr>
          <p:cNvGrpSpPr/>
          <p:nvPr/>
        </p:nvGrpSpPr>
        <p:grpSpPr>
          <a:xfrm>
            <a:off x="874713" y="419101"/>
            <a:ext cx="3773487" cy="643536"/>
            <a:chOff x="874713" y="419101"/>
            <a:chExt cx="3773487" cy="643536"/>
          </a:xfrm>
        </p:grpSpPr>
        <p:sp>
          <p:nvSpPr>
            <p:cNvPr id="23" name="剪去单角的矩形 23">
              <a:extLst>
                <a:ext uri="{FF2B5EF4-FFF2-40B4-BE49-F238E27FC236}">
                  <a16:creationId xmlns:a16="http://schemas.microsoft.com/office/drawing/2014/main" xmlns="" id="{22F1F60D-E934-42CE-AF50-5B12DF242E4B}"/>
                </a:ext>
              </a:extLst>
            </p:cNvPr>
            <p:cNvSpPr/>
            <p:nvPr/>
          </p:nvSpPr>
          <p:spPr>
            <a:xfrm rot="10800000">
              <a:off x="874713" y="419101"/>
              <a:ext cx="882799" cy="643536"/>
            </a:xfrm>
            <a:prstGeom prst="snip1Rect">
              <a:avLst>
                <a:gd name="adj" fmla="val 3421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cxnSp>
          <p:nvCxnSpPr>
            <p:cNvPr id="24" name="直接连接符 23">
              <a:extLst>
                <a:ext uri="{FF2B5EF4-FFF2-40B4-BE49-F238E27FC236}">
                  <a16:creationId xmlns:a16="http://schemas.microsoft.com/office/drawing/2014/main" xmlns="" id="{69C98B35-B414-41C7-B0D9-5AEB705CF68A}"/>
                </a:ext>
              </a:extLst>
            </p:cNvPr>
            <p:cNvCxnSpPr/>
            <p:nvPr/>
          </p:nvCxnSpPr>
          <p:spPr>
            <a:xfrm>
              <a:off x="4648200" y="454325"/>
              <a:ext cx="0" cy="573089"/>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5" name="文本框 24">
              <a:extLst>
                <a:ext uri="{FF2B5EF4-FFF2-40B4-BE49-F238E27FC236}">
                  <a16:creationId xmlns:a16="http://schemas.microsoft.com/office/drawing/2014/main" xmlns="" id="{5E10AC1C-B9C0-423B-AC06-ACBEACCD8BD0}"/>
                </a:ext>
              </a:extLst>
            </p:cNvPr>
            <p:cNvSpPr txBox="1"/>
            <p:nvPr/>
          </p:nvSpPr>
          <p:spPr>
            <a:xfrm>
              <a:off x="1904234" y="448482"/>
              <a:ext cx="2646878" cy="584775"/>
            </a:xfrm>
            <a:prstGeom prst="rect">
              <a:avLst/>
            </a:prstGeom>
            <a:noFill/>
          </p:spPr>
          <p:txBody>
            <a:bodyPr wrap="none" rtlCol="0">
              <a:spAutoFit/>
              <a:scene3d>
                <a:camera prst="orthographicFront"/>
                <a:lightRig rig="threePt" dir="t"/>
              </a:scene3d>
              <a:sp3d contourW="12700"/>
            </a:bodyPr>
            <a:lstStyle/>
            <a:p>
              <a:r>
                <a:rPr lang="zh-CN" altLang="en-US" sz="3200" b="1" dirty="0">
                  <a:solidFill>
                    <a:schemeClr val="bg1"/>
                  </a:solidFill>
                </a:rPr>
                <a:t>标题文字添加</a:t>
              </a:r>
            </a:p>
          </p:txBody>
        </p:sp>
        <p:sp>
          <p:nvSpPr>
            <p:cNvPr id="26" name="椭圆 3">
              <a:extLst>
                <a:ext uri="{FF2B5EF4-FFF2-40B4-BE49-F238E27FC236}">
                  <a16:creationId xmlns:a16="http://schemas.microsoft.com/office/drawing/2014/main" xmlns="" id="{A72F0336-B849-4818-99BF-AB674E1F6951}"/>
                </a:ext>
              </a:extLst>
            </p:cNvPr>
            <p:cNvSpPr/>
            <p:nvPr/>
          </p:nvSpPr>
          <p:spPr>
            <a:xfrm>
              <a:off x="1176412" y="563319"/>
              <a:ext cx="330200" cy="329701"/>
            </a:xfrm>
            <a:custGeom>
              <a:avLst/>
              <a:gdLst>
                <a:gd name="connsiteX0" fmla="*/ 354450 w 607639"/>
                <a:gd name="connsiteY0" fmla="*/ 222564 h 606722"/>
                <a:gd name="connsiteX1" fmla="*/ 354450 w 607639"/>
                <a:gd name="connsiteY1" fmla="*/ 384088 h 606722"/>
                <a:gd name="connsiteX2" fmla="*/ 225033 w 607639"/>
                <a:gd name="connsiteY2" fmla="*/ 303326 h 606722"/>
                <a:gd name="connsiteX3" fmla="*/ 391979 w 607639"/>
                <a:gd name="connsiteY3" fmla="*/ 154813 h 606722"/>
                <a:gd name="connsiteX4" fmla="*/ 366346 w 607639"/>
                <a:gd name="connsiteY4" fmla="*/ 155524 h 606722"/>
                <a:gd name="connsiteX5" fmla="*/ 163770 w 607639"/>
                <a:gd name="connsiteY5" fmla="*/ 281899 h 606722"/>
                <a:gd name="connsiteX6" fmla="*/ 151932 w 607639"/>
                <a:gd name="connsiteY6" fmla="*/ 303317 h 606722"/>
                <a:gd name="connsiteX7" fmla="*/ 163770 w 607639"/>
                <a:gd name="connsiteY7" fmla="*/ 324824 h 606722"/>
                <a:gd name="connsiteX8" fmla="*/ 366346 w 607639"/>
                <a:gd name="connsiteY8" fmla="*/ 451198 h 606722"/>
                <a:gd name="connsiteX9" fmla="*/ 379786 w 607639"/>
                <a:gd name="connsiteY9" fmla="*/ 455020 h 606722"/>
                <a:gd name="connsiteX10" fmla="*/ 391979 w 607639"/>
                <a:gd name="connsiteY10" fmla="*/ 451820 h 606722"/>
                <a:gd name="connsiteX11" fmla="*/ 405063 w 607639"/>
                <a:gd name="connsiteY11" fmla="*/ 429780 h 606722"/>
                <a:gd name="connsiteX12" fmla="*/ 405063 w 607639"/>
                <a:gd name="connsiteY12" fmla="*/ 176942 h 606722"/>
                <a:gd name="connsiteX13" fmla="*/ 391979 w 607639"/>
                <a:gd name="connsiteY13" fmla="*/ 154813 h 606722"/>
                <a:gd name="connsiteX14" fmla="*/ 303775 w 607639"/>
                <a:gd name="connsiteY14" fmla="*/ 0 h 606722"/>
                <a:gd name="connsiteX15" fmla="*/ 607639 w 607639"/>
                <a:gd name="connsiteY15" fmla="*/ 303317 h 606722"/>
                <a:gd name="connsiteX16" fmla="*/ 303775 w 607639"/>
                <a:gd name="connsiteY16" fmla="*/ 606722 h 606722"/>
                <a:gd name="connsiteX17" fmla="*/ 0 w 607639"/>
                <a:gd name="connsiteY17" fmla="*/ 303317 h 606722"/>
                <a:gd name="connsiteX18" fmla="*/ 303775 w 607639"/>
                <a:gd name="connsiteY18"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07639" h="606722">
                  <a:moveTo>
                    <a:pt x="354450" y="222564"/>
                  </a:moveTo>
                  <a:lnTo>
                    <a:pt x="354450" y="384088"/>
                  </a:lnTo>
                  <a:lnTo>
                    <a:pt x="225033" y="303326"/>
                  </a:lnTo>
                  <a:close/>
                  <a:moveTo>
                    <a:pt x="391979" y="154813"/>
                  </a:moveTo>
                  <a:cubicBezTo>
                    <a:pt x="383969" y="150370"/>
                    <a:pt x="374178" y="150637"/>
                    <a:pt x="366346" y="155524"/>
                  </a:cubicBezTo>
                  <a:lnTo>
                    <a:pt x="163770" y="281899"/>
                  </a:lnTo>
                  <a:cubicBezTo>
                    <a:pt x="156382" y="286520"/>
                    <a:pt x="151932" y="294607"/>
                    <a:pt x="151932" y="303317"/>
                  </a:cubicBezTo>
                  <a:cubicBezTo>
                    <a:pt x="151932" y="312026"/>
                    <a:pt x="156382" y="320113"/>
                    <a:pt x="163770" y="324824"/>
                  </a:cubicBezTo>
                  <a:lnTo>
                    <a:pt x="366346" y="451198"/>
                  </a:lnTo>
                  <a:cubicBezTo>
                    <a:pt x="370440" y="453775"/>
                    <a:pt x="375068" y="455020"/>
                    <a:pt x="379786" y="455020"/>
                  </a:cubicBezTo>
                  <a:cubicBezTo>
                    <a:pt x="383969" y="455020"/>
                    <a:pt x="388241" y="453953"/>
                    <a:pt x="391979" y="451820"/>
                  </a:cubicBezTo>
                  <a:cubicBezTo>
                    <a:pt x="400079" y="447377"/>
                    <a:pt x="405063" y="438934"/>
                    <a:pt x="405063" y="429780"/>
                  </a:cubicBezTo>
                  <a:lnTo>
                    <a:pt x="405063" y="176942"/>
                  </a:lnTo>
                  <a:cubicBezTo>
                    <a:pt x="405063" y="167789"/>
                    <a:pt x="400079" y="159346"/>
                    <a:pt x="391979" y="154813"/>
                  </a:cubicBezTo>
                  <a:close/>
                  <a:moveTo>
                    <a:pt x="303775" y="0"/>
                  </a:moveTo>
                  <a:cubicBezTo>
                    <a:pt x="471372" y="0"/>
                    <a:pt x="607639" y="136062"/>
                    <a:pt x="607639" y="303317"/>
                  </a:cubicBezTo>
                  <a:cubicBezTo>
                    <a:pt x="607639" y="470661"/>
                    <a:pt x="471372" y="606722"/>
                    <a:pt x="303775" y="606722"/>
                  </a:cubicBezTo>
                  <a:cubicBezTo>
                    <a:pt x="136267" y="606722"/>
                    <a:pt x="0" y="470661"/>
                    <a:pt x="0" y="303317"/>
                  </a:cubicBezTo>
                  <a:cubicBezTo>
                    <a:pt x="0" y="136062"/>
                    <a:pt x="136267" y="0"/>
                    <a:pt x="303775" y="0"/>
                  </a:cubicBezTo>
                  <a:close/>
                </a:path>
              </a:pathLst>
            </a:custGeom>
            <a:solidFill>
              <a:srgbClr val="404C5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Tree>
    <p:extLst>
      <p:ext uri="{BB962C8B-B14F-4D97-AF65-F5344CB8AC3E}">
        <p14:creationId xmlns:p14="http://schemas.microsoft.com/office/powerpoint/2010/main" val="1788361747"/>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81"/>
                                        </p:tgtEl>
                                        <p:attrNameLst>
                                          <p:attrName>style.visibility</p:attrName>
                                        </p:attrNameLst>
                                      </p:cBhvr>
                                      <p:to>
                                        <p:strVal val="visible"/>
                                      </p:to>
                                    </p:set>
                                    <p:animEffect transition="in" filter="fade">
                                      <p:cBhvr>
                                        <p:cTn id="7" dur="1000"/>
                                        <p:tgtEl>
                                          <p:spTgt spid="481"/>
                                        </p:tgtEl>
                                      </p:cBhvr>
                                    </p:animEffect>
                                    <p:anim calcmode="lin" valueType="num">
                                      <p:cBhvr>
                                        <p:cTn id="8" dur="1000" fill="hold"/>
                                        <p:tgtEl>
                                          <p:spTgt spid="481"/>
                                        </p:tgtEl>
                                        <p:attrNameLst>
                                          <p:attrName>ppt_x</p:attrName>
                                        </p:attrNameLst>
                                      </p:cBhvr>
                                      <p:tavLst>
                                        <p:tav tm="0">
                                          <p:val>
                                            <p:strVal val="#ppt_x"/>
                                          </p:val>
                                        </p:tav>
                                        <p:tav tm="100000">
                                          <p:val>
                                            <p:strVal val="#ppt_x"/>
                                          </p:val>
                                        </p:tav>
                                      </p:tavLst>
                                    </p:anim>
                                    <p:anim calcmode="lin" valueType="num">
                                      <p:cBhvr>
                                        <p:cTn id="9" dur="1000" fill="hold"/>
                                        <p:tgtEl>
                                          <p:spTgt spid="481"/>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82"/>
                                        </p:tgtEl>
                                        <p:attrNameLst>
                                          <p:attrName>style.visibility</p:attrName>
                                        </p:attrNameLst>
                                      </p:cBhvr>
                                      <p:to>
                                        <p:strVal val="visible"/>
                                      </p:to>
                                    </p:set>
                                    <p:animEffect transition="in" filter="fade">
                                      <p:cBhvr>
                                        <p:cTn id="12" dur="1000"/>
                                        <p:tgtEl>
                                          <p:spTgt spid="482"/>
                                        </p:tgtEl>
                                      </p:cBhvr>
                                    </p:animEffect>
                                    <p:anim calcmode="lin" valueType="num">
                                      <p:cBhvr>
                                        <p:cTn id="13" dur="1000" fill="hold"/>
                                        <p:tgtEl>
                                          <p:spTgt spid="482"/>
                                        </p:tgtEl>
                                        <p:attrNameLst>
                                          <p:attrName>ppt_x</p:attrName>
                                        </p:attrNameLst>
                                      </p:cBhvr>
                                      <p:tavLst>
                                        <p:tav tm="0">
                                          <p:val>
                                            <p:strVal val="#ppt_x"/>
                                          </p:val>
                                        </p:tav>
                                        <p:tav tm="100000">
                                          <p:val>
                                            <p:strVal val="#ppt_x"/>
                                          </p:val>
                                        </p:tav>
                                      </p:tavLst>
                                    </p:anim>
                                    <p:anim calcmode="lin" valueType="num">
                                      <p:cBhvr>
                                        <p:cTn id="14" dur="1000" fill="hold"/>
                                        <p:tgtEl>
                                          <p:spTgt spid="482"/>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83"/>
                                        </p:tgtEl>
                                        <p:attrNameLst>
                                          <p:attrName>style.visibility</p:attrName>
                                        </p:attrNameLst>
                                      </p:cBhvr>
                                      <p:to>
                                        <p:strVal val="visible"/>
                                      </p:to>
                                    </p:set>
                                    <p:animEffect transition="in" filter="fade">
                                      <p:cBhvr>
                                        <p:cTn id="17" dur="1000"/>
                                        <p:tgtEl>
                                          <p:spTgt spid="483"/>
                                        </p:tgtEl>
                                      </p:cBhvr>
                                    </p:animEffect>
                                    <p:anim calcmode="lin" valueType="num">
                                      <p:cBhvr>
                                        <p:cTn id="18" dur="1000" fill="hold"/>
                                        <p:tgtEl>
                                          <p:spTgt spid="483"/>
                                        </p:tgtEl>
                                        <p:attrNameLst>
                                          <p:attrName>ppt_x</p:attrName>
                                        </p:attrNameLst>
                                      </p:cBhvr>
                                      <p:tavLst>
                                        <p:tav tm="0">
                                          <p:val>
                                            <p:strVal val="#ppt_x"/>
                                          </p:val>
                                        </p:tav>
                                        <p:tav tm="100000">
                                          <p:val>
                                            <p:strVal val="#ppt_x"/>
                                          </p:val>
                                        </p:tav>
                                      </p:tavLst>
                                    </p:anim>
                                    <p:anim calcmode="lin" valueType="num">
                                      <p:cBhvr>
                                        <p:cTn id="19" dur="1000" fill="hold"/>
                                        <p:tgtEl>
                                          <p:spTgt spid="483"/>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484"/>
                                        </p:tgtEl>
                                        <p:attrNameLst>
                                          <p:attrName>style.visibility</p:attrName>
                                        </p:attrNameLst>
                                      </p:cBhvr>
                                      <p:to>
                                        <p:strVal val="visible"/>
                                      </p:to>
                                    </p:set>
                                    <p:animEffect transition="in" filter="fade">
                                      <p:cBhvr>
                                        <p:cTn id="22" dur="1000"/>
                                        <p:tgtEl>
                                          <p:spTgt spid="484"/>
                                        </p:tgtEl>
                                      </p:cBhvr>
                                    </p:animEffect>
                                    <p:anim calcmode="lin" valueType="num">
                                      <p:cBhvr>
                                        <p:cTn id="23" dur="1000" fill="hold"/>
                                        <p:tgtEl>
                                          <p:spTgt spid="484"/>
                                        </p:tgtEl>
                                        <p:attrNameLst>
                                          <p:attrName>ppt_x</p:attrName>
                                        </p:attrNameLst>
                                      </p:cBhvr>
                                      <p:tavLst>
                                        <p:tav tm="0">
                                          <p:val>
                                            <p:strVal val="#ppt_x"/>
                                          </p:val>
                                        </p:tav>
                                        <p:tav tm="100000">
                                          <p:val>
                                            <p:strVal val="#ppt_x"/>
                                          </p:val>
                                        </p:tav>
                                      </p:tavLst>
                                    </p:anim>
                                    <p:anim calcmode="lin" valueType="num">
                                      <p:cBhvr>
                                        <p:cTn id="24" dur="1000" fill="hold"/>
                                        <p:tgtEl>
                                          <p:spTgt spid="484"/>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485"/>
                                        </p:tgtEl>
                                        <p:attrNameLst>
                                          <p:attrName>style.visibility</p:attrName>
                                        </p:attrNameLst>
                                      </p:cBhvr>
                                      <p:to>
                                        <p:strVal val="visible"/>
                                      </p:to>
                                    </p:set>
                                    <p:animEffect transition="in" filter="fade">
                                      <p:cBhvr>
                                        <p:cTn id="27" dur="1000"/>
                                        <p:tgtEl>
                                          <p:spTgt spid="485"/>
                                        </p:tgtEl>
                                      </p:cBhvr>
                                    </p:animEffect>
                                    <p:anim calcmode="lin" valueType="num">
                                      <p:cBhvr>
                                        <p:cTn id="28" dur="1000" fill="hold"/>
                                        <p:tgtEl>
                                          <p:spTgt spid="485"/>
                                        </p:tgtEl>
                                        <p:attrNameLst>
                                          <p:attrName>ppt_x</p:attrName>
                                        </p:attrNameLst>
                                      </p:cBhvr>
                                      <p:tavLst>
                                        <p:tav tm="0">
                                          <p:val>
                                            <p:strVal val="#ppt_x"/>
                                          </p:val>
                                        </p:tav>
                                        <p:tav tm="100000">
                                          <p:val>
                                            <p:strVal val="#ppt_x"/>
                                          </p:val>
                                        </p:tav>
                                      </p:tavLst>
                                    </p:anim>
                                    <p:anim calcmode="lin" valueType="num">
                                      <p:cBhvr>
                                        <p:cTn id="29" dur="1000" fill="hold"/>
                                        <p:tgtEl>
                                          <p:spTgt spid="485"/>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486"/>
                                        </p:tgtEl>
                                        <p:attrNameLst>
                                          <p:attrName>style.visibility</p:attrName>
                                        </p:attrNameLst>
                                      </p:cBhvr>
                                      <p:to>
                                        <p:strVal val="visible"/>
                                      </p:to>
                                    </p:set>
                                    <p:animEffect transition="in" filter="fade">
                                      <p:cBhvr>
                                        <p:cTn id="32" dur="1000"/>
                                        <p:tgtEl>
                                          <p:spTgt spid="486"/>
                                        </p:tgtEl>
                                      </p:cBhvr>
                                    </p:animEffect>
                                    <p:anim calcmode="lin" valueType="num">
                                      <p:cBhvr>
                                        <p:cTn id="33" dur="1000" fill="hold"/>
                                        <p:tgtEl>
                                          <p:spTgt spid="486"/>
                                        </p:tgtEl>
                                        <p:attrNameLst>
                                          <p:attrName>ppt_x</p:attrName>
                                        </p:attrNameLst>
                                      </p:cBhvr>
                                      <p:tavLst>
                                        <p:tav tm="0">
                                          <p:val>
                                            <p:strVal val="#ppt_x"/>
                                          </p:val>
                                        </p:tav>
                                        <p:tav tm="100000">
                                          <p:val>
                                            <p:strVal val="#ppt_x"/>
                                          </p:val>
                                        </p:tav>
                                      </p:tavLst>
                                    </p:anim>
                                    <p:anim calcmode="lin" valueType="num">
                                      <p:cBhvr>
                                        <p:cTn id="34" dur="1000" fill="hold"/>
                                        <p:tgtEl>
                                          <p:spTgt spid="486"/>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487"/>
                                        </p:tgtEl>
                                        <p:attrNameLst>
                                          <p:attrName>style.visibility</p:attrName>
                                        </p:attrNameLst>
                                      </p:cBhvr>
                                      <p:to>
                                        <p:strVal val="visible"/>
                                      </p:to>
                                    </p:set>
                                    <p:animEffect transition="in" filter="fade">
                                      <p:cBhvr>
                                        <p:cTn id="37" dur="1000"/>
                                        <p:tgtEl>
                                          <p:spTgt spid="487"/>
                                        </p:tgtEl>
                                      </p:cBhvr>
                                    </p:animEffect>
                                    <p:anim calcmode="lin" valueType="num">
                                      <p:cBhvr>
                                        <p:cTn id="38" dur="1000" fill="hold"/>
                                        <p:tgtEl>
                                          <p:spTgt spid="487"/>
                                        </p:tgtEl>
                                        <p:attrNameLst>
                                          <p:attrName>ppt_x</p:attrName>
                                        </p:attrNameLst>
                                      </p:cBhvr>
                                      <p:tavLst>
                                        <p:tav tm="0">
                                          <p:val>
                                            <p:strVal val="#ppt_x"/>
                                          </p:val>
                                        </p:tav>
                                        <p:tav tm="100000">
                                          <p:val>
                                            <p:strVal val="#ppt_x"/>
                                          </p:val>
                                        </p:tav>
                                      </p:tavLst>
                                    </p:anim>
                                    <p:anim calcmode="lin" valueType="num">
                                      <p:cBhvr>
                                        <p:cTn id="39" dur="1000" fill="hold"/>
                                        <p:tgtEl>
                                          <p:spTgt spid="487"/>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488"/>
                                        </p:tgtEl>
                                        <p:attrNameLst>
                                          <p:attrName>style.visibility</p:attrName>
                                        </p:attrNameLst>
                                      </p:cBhvr>
                                      <p:to>
                                        <p:strVal val="visible"/>
                                      </p:to>
                                    </p:set>
                                    <p:animEffect transition="in" filter="fade">
                                      <p:cBhvr>
                                        <p:cTn id="42" dur="1000"/>
                                        <p:tgtEl>
                                          <p:spTgt spid="488"/>
                                        </p:tgtEl>
                                      </p:cBhvr>
                                    </p:animEffect>
                                    <p:anim calcmode="lin" valueType="num">
                                      <p:cBhvr>
                                        <p:cTn id="43" dur="1000" fill="hold"/>
                                        <p:tgtEl>
                                          <p:spTgt spid="488"/>
                                        </p:tgtEl>
                                        <p:attrNameLst>
                                          <p:attrName>ppt_x</p:attrName>
                                        </p:attrNameLst>
                                      </p:cBhvr>
                                      <p:tavLst>
                                        <p:tav tm="0">
                                          <p:val>
                                            <p:strVal val="#ppt_x"/>
                                          </p:val>
                                        </p:tav>
                                        <p:tav tm="100000">
                                          <p:val>
                                            <p:strVal val="#ppt_x"/>
                                          </p:val>
                                        </p:tav>
                                      </p:tavLst>
                                    </p:anim>
                                    <p:anim calcmode="lin" valueType="num">
                                      <p:cBhvr>
                                        <p:cTn id="44" dur="1000" fill="hold"/>
                                        <p:tgtEl>
                                          <p:spTgt spid="488"/>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489"/>
                                        </p:tgtEl>
                                        <p:attrNameLst>
                                          <p:attrName>style.visibility</p:attrName>
                                        </p:attrNameLst>
                                      </p:cBhvr>
                                      <p:to>
                                        <p:strVal val="visible"/>
                                      </p:to>
                                    </p:set>
                                    <p:animEffect transition="in" filter="fade">
                                      <p:cBhvr>
                                        <p:cTn id="47" dur="1000"/>
                                        <p:tgtEl>
                                          <p:spTgt spid="489"/>
                                        </p:tgtEl>
                                      </p:cBhvr>
                                    </p:animEffect>
                                    <p:anim calcmode="lin" valueType="num">
                                      <p:cBhvr>
                                        <p:cTn id="48" dur="1000" fill="hold"/>
                                        <p:tgtEl>
                                          <p:spTgt spid="489"/>
                                        </p:tgtEl>
                                        <p:attrNameLst>
                                          <p:attrName>ppt_x</p:attrName>
                                        </p:attrNameLst>
                                      </p:cBhvr>
                                      <p:tavLst>
                                        <p:tav tm="0">
                                          <p:val>
                                            <p:strVal val="#ppt_x"/>
                                          </p:val>
                                        </p:tav>
                                        <p:tav tm="100000">
                                          <p:val>
                                            <p:strVal val="#ppt_x"/>
                                          </p:val>
                                        </p:tav>
                                      </p:tavLst>
                                    </p:anim>
                                    <p:anim calcmode="lin" valueType="num">
                                      <p:cBhvr>
                                        <p:cTn id="49" dur="1000" fill="hold"/>
                                        <p:tgtEl>
                                          <p:spTgt spid="489"/>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490"/>
                                        </p:tgtEl>
                                        <p:attrNameLst>
                                          <p:attrName>style.visibility</p:attrName>
                                        </p:attrNameLst>
                                      </p:cBhvr>
                                      <p:to>
                                        <p:strVal val="visible"/>
                                      </p:to>
                                    </p:set>
                                    <p:animEffect transition="in" filter="fade">
                                      <p:cBhvr>
                                        <p:cTn id="52" dur="1000"/>
                                        <p:tgtEl>
                                          <p:spTgt spid="490"/>
                                        </p:tgtEl>
                                      </p:cBhvr>
                                    </p:animEffect>
                                    <p:anim calcmode="lin" valueType="num">
                                      <p:cBhvr>
                                        <p:cTn id="53" dur="1000" fill="hold"/>
                                        <p:tgtEl>
                                          <p:spTgt spid="490"/>
                                        </p:tgtEl>
                                        <p:attrNameLst>
                                          <p:attrName>ppt_x</p:attrName>
                                        </p:attrNameLst>
                                      </p:cBhvr>
                                      <p:tavLst>
                                        <p:tav tm="0">
                                          <p:val>
                                            <p:strVal val="#ppt_x"/>
                                          </p:val>
                                        </p:tav>
                                        <p:tav tm="100000">
                                          <p:val>
                                            <p:strVal val="#ppt_x"/>
                                          </p:val>
                                        </p:tav>
                                      </p:tavLst>
                                    </p:anim>
                                    <p:anim calcmode="lin" valueType="num">
                                      <p:cBhvr>
                                        <p:cTn id="54" dur="1000" fill="hold"/>
                                        <p:tgtEl>
                                          <p:spTgt spid="490"/>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491"/>
                                        </p:tgtEl>
                                        <p:attrNameLst>
                                          <p:attrName>style.visibility</p:attrName>
                                        </p:attrNameLst>
                                      </p:cBhvr>
                                      <p:to>
                                        <p:strVal val="visible"/>
                                      </p:to>
                                    </p:set>
                                    <p:animEffect transition="in" filter="fade">
                                      <p:cBhvr>
                                        <p:cTn id="57" dur="1000"/>
                                        <p:tgtEl>
                                          <p:spTgt spid="491"/>
                                        </p:tgtEl>
                                      </p:cBhvr>
                                    </p:animEffect>
                                    <p:anim calcmode="lin" valueType="num">
                                      <p:cBhvr>
                                        <p:cTn id="58" dur="1000" fill="hold"/>
                                        <p:tgtEl>
                                          <p:spTgt spid="491"/>
                                        </p:tgtEl>
                                        <p:attrNameLst>
                                          <p:attrName>ppt_x</p:attrName>
                                        </p:attrNameLst>
                                      </p:cBhvr>
                                      <p:tavLst>
                                        <p:tav tm="0">
                                          <p:val>
                                            <p:strVal val="#ppt_x"/>
                                          </p:val>
                                        </p:tav>
                                        <p:tav tm="100000">
                                          <p:val>
                                            <p:strVal val="#ppt_x"/>
                                          </p:val>
                                        </p:tav>
                                      </p:tavLst>
                                    </p:anim>
                                    <p:anim calcmode="lin" valueType="num">
                                      <p:cBhvr>
                                        <p:cTn id="59" dur="1000" fill="hold"/>
                                        <p:tgtEl>
                                          <p:spTgt spid="491"/>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492"/>
                                        </p:tgtEl>
                                        <p:attrNameLst>
                                          <p:attrName>style.visibility</p:attrName>
                                        </p:attrNameLst>
                                      </p:cBhvr>
                                      <p:to>
                                        <p:strVal val="visible"/>
                                      </p:to>
                                    </p:set>
                                    <p:animEffect transition="in" filter="fade">
                                      <p:cBhvr>
                                        <p:cTn id="62" dur="1000"/>
                                        <p:tgtEl>
                                          <p:spTgt spid="492"/>
                                        </p:tgtEl>
                                      </p:cBhvr>
                                    </p:animEffect>
                                    <p:anim calcmode="lin" valueType="num">
                                      <p:cBhvr>
                                        <p:cTn id="63" dur="1000" fill="hold"/>
                                        <p:tgtEl>
                                          <p:spTgt spid="492"/>
                                        </p:tgtEl>
                                        <p:attrNameLst>
                                          <p:attrName>ppt_x</p:attrName>
                                        </p:attrNameLst>
                                      </p:cBhvr>
                                      <p:tavLst>
                                        <p:tav tm="0">
                                          <p:val>
                                            <p:strVal val="#ppt_x"/>
                                          </p:val>
                                        </p:tav>
                                        <p:tav tm="100000">
                                          <p:val>
                                            <p:strVal val="#ppt_x"/>
                                          </p:val>
                                        </p:tav>
                                      </p:tavLst>
                                    </p:anim>
                                    <p:anim calcmode="lin" valueType="num">
                                      <p:cBhvr>
                                        <p:cTn id="64" dur="1000" fill="hold"/>
                                        <p:tgtEl>
                                          <p:spTgt spid="49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2" grpId="0" animBg="1"/>
      <p:bldP spid="483" grpId="0" animBg="1"/>
      <p:bldP spid="484" grpId="0" animBg="1"/>
      <p:bldP spid="485" grpId="0" animBg="1"/>
      <p:bldP spid="486" grpId="0" animBg="1"/>
      <p:bldP spid="487" grpId="0" animBg="1"/>
      <p:bldP spid="488" grpId="0" animBg="1"/>
      <p:bldP spid="489" grpId="0" animBg="1"/>
      <p:bldP spid="490" grpId="0" animBg="1"/>
      <p:bldP spid="491" grpId="0" animBg="1"/>
      <p:bldP spid="49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 name="Shape 531"/>
          <p:cNvSpPr/>
          <p:nvPr/>
        </p:nvSpPr>
        <p:spPr>
          <a:xfrm>
            <a:off x="4819344" y="1997728"/>
            <a:ext cx="857251" cy="857251"/>
          </a:xfrm>
          <a:prstGeom prst="ellipse">
            <a:avLst/>
          </a:prstGeom>
          <a:ln w="38100">
            <a:solidFill>
              <a:schemeClr val="bg1">
                <a:lumMod val="85000"/>
              </a:schemeClr>
            </a:solidFill>
            <a:miter lim="400000"/>
          </a:ln>
        </p:spPr>
        <p:txBody>
          <a:bodyPr lIns="35719" tIns="35719" rIns="35719" bIns="35719" anchor="ctr"/>
          <a:lstStyle/>
          <a:p>
            <a:pPr>
              <a:defRPr sz="3200">
                <a:latin typeface="Helvetica Light"/>
                <a:ea typeface="Helvetica Light"/>
                <a:cs typeface="Helvetica Light"/>
                <a:sym typeface="Helvetica Light"/>
              </a:defRPr>
            </a:pPr>
            <a:endParaRPr sz="1600" dirty="0">
              <a:latin typeface="字魂59号-创粗黑" panose="00000500000000000000" pitchFamily="2" charset="-122"/>
              <a:ea typeface="字魂59号-创粗黑" panose="00000500000000000000" pitchFamily="2" charset="-122"/>
            </a:endParaRPr>
          </a:p>
        </p:txBody>
      </p:sp>
      <p:sp>
        <p:nvSpPr>
          <p:cNvPr id="532" name="Shape 532"/>
          <p:cNvSpPr/>
          <p:nvPr/>
        </p:nvSpPr>
        <p:spPr>
          <a:xfrm>
            <a:off x="4819344" y="3006606"/>
            <a:ext cx="857251" cy="857251"/>
          </a:xfrm>
          <a:prstGeom prst="ellipse">
            <a:avLst/>
          </a:prstGeom>
          <a:ln w="38100">
            <a:solidFill>
              <a:schemeClr val="bg1">
                <a:lumMod val="85000"/>
              </a:schemeClr>
            </a:solidFill>
            <a:miter lim="400000"/>
          </a:ln>
        </p:spPr>
        <p:txBody>
          <a:bodyPr lIns="35719" tIns="35719" rIns="35719" bIns="35719" anchor="ctr"/>
          <a:lstStyle/>
          <a:p>
            <a:pPr>
              <a:defRPr sz="3200">
                <a:latin typeface="Helvetica Light"/>
                <a:ea typeface="Helvetica Light"/>
                <a:cs typeface="Helvetica Light"/>
                <a:sym typeface="Helvetica Light"/>
              </a:defRPr>
            </a:pPr>
            <a:endParaRPr sz="1600" dirty="0">
              <a:latin typeface="字魂59号-创粗黑" panose="00000500000000000000" pitchFamily="2" charset="-122"/>
              <a:ea typeface="字魂59号-创粗黑" panose="00000500000000000000" pitchFamily="2" charset="-122"/>
            </a:endParaRPr>
          </a:p>
        </p:txBody>
      </p:sp>
      <p:sp>
        <p:nvSpPr>
          <p:cNvPr id="533" name="Shape 533"/>
          <p:cNvSpPr/>
          <p:nvPr/>
        </p:nvSpPr>
        <p:spPr>
          <a:xfrm>
            <a:off x="4819344" y="4009155"/>
            <a:ext cx="857251" cy="857251"/>
          </a:xfrm>
          <a:prstGeom prst="ellipse">
            <a:avLst/>
          </a:prstGeom>
          <a:ln w="38100">
            <a:solidFill>
              <a:schemeClr val="bg1">
                <a:lumMod val="85000"/>
              </a:schemeClr>
            </a:solidFill>
            <a:miter lim="400000"/>
          </a:ln>
        </p:spPr>
        <p:txBody>
          <a:bodyPr lIns="35719" tIns="35719" rIns="35719" bIns="35719" anchor="ctr"/>
          <a:lstStyle/>
          <a:p>
            <a:pPr>
              <a:defRPr sz="3200">
                <a:latin typeface="Helvetica Light"/>
                <a:ea typeface="Helvetica Light"/>
                <a:cs typeface="Helvetica Light"/>
                <a:sym typeface="Helvetica Light"/>
              </a:defRPr>
            </a:pPr>
            <a:endParaRPr sz="1600" dirty="0">
              <a:latin typeface="字魂59号-创粗黑" panose="00000500000000000000" pitchFamily="2" charset="-122"/>
              <a:ea typeface="字魂59号-创粗黑" panose="00000500000000000000" pitchFamily="2" charset="-122"/>
            </a:endParaRPr>
          </a:p>
        </p:txBody>
      </p:sp>
      <p:sp>
        <p:nvSpPr>
          <p:cNvPr id="534" name="Shape 534"/>
          <p:cNvSpPr/>
          <p:nvPr/>
        </p:nvSpPr>
        <p:spPr>
          <a:xfrm>
            <a:off x="4819344" y="5011704"/>
            <a:ext cx="857251" cy="857251"/>
          </a:xfrm>
          <a:prstGeom prst="ellipse">
            <a:avLst/>
          </a:prstGeom>
          <a:ln w="38100">
            <a:solidFill>
              <a:schemeClr val="bg1">
                <a:lumMod val="85000"/>
              </a:schemeClr>
            </a:solidFill>
            <a:miter lim="400000"/>
          </a:ln>
        </p:spPr>
        <p:txBody>
          <a:bodyPr lIns="35719" tIns="35719" rIns="35719" bIns="35719" anchor="ctr"/>
          <a:lstStyle/>
          <a:p>
            <a:pPr>
              <a:defRPr sz="3200">
                <a:latin typeface="Helvetica Light"/>
                <a:ea typeface="Helvetica Light"/>
                <a:cs typeface="Helvetica Light"/>
                <a:sym typeface="Helvetica Light"/>
              </a:defRPr>
            </a:pPr>
            <a:endParaRPr sz="1600" dirty="0">
              <a:latin typeface="字魂59号-创粗黑" panose="00000500000000000000" pitchFamily="2" charset="-122"/>
              <a:ea typeface="字魂59号-创粗黑" panose="00000500000000000000" pitchFamily="2" charset="-122"/>
            </a:endParaRPr>
          </a:p>
        </p:txBody>
      </p:sp>
      <p:sp>
        <p:nvSpPr>
          <p:cNvPr id="543" name="Shape 543"/>
          <p:cNvSpPr/>
          <p:nvPr/>
        </p:nvSpPr>
        <p:spPr>
          <a:xfrm flipV="1">
            <a:off x="9738902" y="1988203"/>
            <a:ext cx="1" cy="876301"/>
          </a:xfrm>
          <a:prstGeom prst="line">
            <a:avLst/>
          </a:prstGeom>
          <a:ln w="25400">
            <a:solidFill>
              <a:schemeClr val="bg1">
                <a:alpha val="50000"/>
              </a:schemeClr>
            </a:solidFill>
            <a:custDash>
              <a:ds d="200000" sp="200000"/>
            </a:custDash>
            <a:miter lim="400000"/>
          </a:ln>
        </p:spPr>
        <p:txBody>
          <a:bodyPr lIns="35719" tIns="35719" rIns="35719" bIns="35719" anchor="ctr"/>
          <a:lstStyle/>
          <a:p>
            <a:pPr algn="l">
              <a:lnSpc>
                <a:spcPct val="110000"/>
              </a:lnSpc>
              <a:defRPr sz="2700">
                <a:latin typeface="Lato Regular"/>
                <a:ea typeface="Lato Regular"/>
                <a:cs typeface="Lato Regular"/>
                <a:sym typeface="Lato Regular"/>
              </a:defRPr>
            </a:pPr>
            <a:endParaRPr sz="1350" dirty="0">
              <a:latin typeface="字魂59号-创粗黑" panose="00000500000000000000" pitchFamily="2" charset="-122"/>
              <a:ea typeface="字魂59号-创粗黑" panose="00000500000000000000" pitchFamily="2" charset="-122"/>
            </a:endParaRPr>
          </a:p>
        </p:txBody>
      </p:sp>
      <p:sp>
        <p:nvSpPr>
          <p:cNvPr id="544" name="Shape 544"/>
          <p:cNvSpPr/>
          <p:nvPr/>
        </p:nvSpPr>
        <p:spPr>
          <a:xfrm flipV="1">
            <a:off x="9738902" y="2997081"/>
            <a:ext cx="1" cy="876301"/>
          </a:xfrm>
          <a:prstGeom prst="line">
            <a:avLst/>
          </a:prstGeom>
          <a:ln w="25400">
            <a:solidFill>
              <a:schemeClr val="bg1">
                <a:alpha val="50000"/>
              </a:schemeClr>
            </a:solidFill>
            <a:custDash>
              <a:ds d="200000" sp="200000"/>
            </a:custDash>
            <a:miter lim="400000"/>
          </a:ln>
        </p:spPr>
        <p:txBody>
          <a:bodyPr lIns="35719" tIns="35719" rIns="35719" bIns="35719" anchor="ctr"/>
          <a:lstStyle/>
          <a:p>
            <a:pPr algn="l">
              <a:lnSpc>
                <a:spcPct val="110000"/>
              </a:lnSpc>
              <a:defRPr sz="2700">
                <a:latin typeface="Lato Regular"/>
                <a:ea typeface="Lato Regular"/>
                <a:cs typeface="Lato Regular"/>
                <a:sym typeface="Lato Regular"/>
              </a:defRPr>
            </a:pPr>
            <a:endParaRPr sz="1350" dirty="0">
              <a:latin typeface="字魂59号-创粗黑" panose="00000500000000000000" pitchFamily="2" charset="-122"/>
              <a:ea typeface="字魂59号-创粗黑" panose="00000500000000000000" pitchFamily="2" charset="-122"/>
            </a:endParaRPr>
          </a:p>
        </p:txBody>
      </p:sp>
      <p:sp>
        <p:nvSpPr>
          <p:cNvPr id="545" name="Shape 545"/>
          <p:cNvSpPr/>
          <p:nvPr/>
        </p:nvSpPr>
        <p:spPr>
          <a:xfrm flipV="1">
            <a:off x="9738902" y="3999630"/>
            <a:ext cx="1" cy="876301"/>
          </a:xfrm>
          <a:prstGeom prst="line">
            <a:avLst/>
          </a:prstGeom>
          <a:ln w="25400">
            <a:solidFill>
              <a:schemeClr val="bg1">
                <a:alpha val="50000"/>
              </a:schemeClr>
            </a:solidFill>
            <a:custDash>
              <a:ds d="200000" sp="200000"/>
            </a:custDash>
            <a:miter lim="400000"/>
          </a:ln>
        </p:spPr>
        <p:txBody>
          <a:bodyPr lIns="35719" tIns="35719" rIns="35719" bIns="35719" anchor="ctr"/>
          <a:lstStyle/>
          <a:p>
            <a:pPr algn="l">
              <a:lnSpc>
                <a:spcPct val="110000"/>
              </a:lnSpc>
              <a:defRPr sz="2700">
                <a:latin typeface="Lato Regular"/>
                <a:ea typeface="Lato Regular"/>
                <a:cs typeface="Lato Regular"/>
                <a:sym typeface="Lato Regular"/>
              </a:defRPr>
            </a:pPr>
            <a:endParaRPr sz="1350" dirty="0">
              <a:latin typeface="字魂59号-创粗黑" panose="00000500000000000000" pitchFamily="2" charset="-122"/>
              <a:ea typeface="字魂59号-创粗黑" panose="00000500000000000000" pitchFamily="2" charset="-122"/>
            </a:endParaRPr>
          </a:p>
        </p:txBody>
      </p:sp>
      <p:sp>
        <p:nvSpPr>
          <p:cNvPr id="546" name="Shape 546"/>
          <p:cNvSpPr/>
          <p:nvPr/>
        </p:nvSpPr>
        <p:spPr>
          <a:xfrm flipV="1">
            <a:off x="9738902" y="5002179"/>
            <a:ext cx="1" cy="876301"/>
          </a:xfrm>
          <a:prstGeom prst="line">
            <a:avLst/>
          </a:prstGeom>
          <a:ln w="25400">
            <a:solidFill>
              <a:schemeClr val="bg1">
                <a:alpha val="50000"/>
              </a:schemeClr>
            </a:solidFill>
            <a:custDash>
              <a:ds d="200000" sp="200000"/>
            </a:custDash>
            <a:miter lim="400000"/>
          </a:ln>
        </p:spPr>
        <p:txBody>
          <a:bodyPr lIns="35719" tIns="35719" rIns="35719" bIns="35719" anchor="ctr"/>
          <a:lstStyle/>
          <a:p>
            <a:pPr algn="l">
              <a:lnSpc>
                <a:spcPct val="110000"/>
              </a:lnSpc>
              <a:defRPr sz="2700">
                <a:latin typeface="Lato Regular"/>
                <a:ea typeface="Lato Regular"/>
                <a:cs typeface="Lato Regular"/>
                <a:sym typeface="Lato Regular"/>
              </a:defRPr>
            </a:pPr>
            <a:endParaRPr sz="1350" dirty="0">
              <a:latin typeface="字魂59号-创粗黑" panose="00000500000000000000" pitchFamily="2" charset="-122"/>
              <a:ea typeface="字魂59号-创粗黑" panose="00000500000000000000" pitchFamily="2" charset="-122"/>
            </a:endParaRPr>
          </a:p>
        </p:txBody>
      </p:sp>
      <p:sp>
        <p:nvSpPr>
          <p:cNvPr id="547" name="Shape 547"/>
          <p:cNvSpPr/>
          <p:nvPr/>
        </p:nvSpPr>
        <p:spPr>
          <a:xfrm flipV="1">
            <a:off x="11152232" y="1988203"/>
            <a:ext cx="1" cy="876301"/>
          </a:xfrm>
          <a:prstGeom prst="line">
            <a:avLst/>
          </a:prstGeom>
          <a:ln w="25400">
            <a:solidFill>
              <a:schemeClr val="bg1">
                <a:alpha val="50000"/>
              </a:schemeClr>
            </a:solidFill>
            <a:custDash>
              <a:ds d="200000" sp="200000"/>
            </a:custDash>
            <a:miter lim="400000"/>
          </a:ln>
        </p:spPr>
        <p:txBody>
          <a:bodyPr lIns="35719" tIns="35719" rIns="35719" bIns="35719" anchor="ctr"/>
          <a:lstStyle/>
          <a:p>
            <a:pPr algn="l">
              <a:lnSpc>
                <a:spcPct val="110000"/>
              </a:lnSpc>
              <a:defRPr sz="2700">
                <a:latin typeface="Lato Regular"/>
                <a:ea typeface="Lato Regular"/>
                <a:cs typeface="Lato Regular"/>
                <a:sym typeface="Lato Regular"/>
              </a:defRPr>
            </a:pPr>
            <a:endParaRPr sz="1350" dirty="0">
              <a:latin typeface="字魂59号-创粗黑" panose="00000500000000000000" pitchFamily="2" charset="-122"/>
              <a:ea typeface="字魂59号-创粗黑" panose="00000500000000000000" pitchFamily="2" charset="-122"/>
            </a:endParaRPr>
          </a:p>
        </p:txBody>
      </p:sp>
      <p:sp>
        <p:nvSpPr>
          <p:cNvPr id="548" name="Shape 548"/>
          <p:cNvSpPr/>
          <p:nvPr/>
        </p:nvSpPr>
        <p:spPr>
          <a:xfrm flipV="1">
            <a:off x="11152232" y="2997081"/>
            <a:ext cx="1" cy="876301"/>
          </a:xfrm>
          <a:prstGeom prst="line">
            <a:avLst/>
          </a:prstGeom>
          <a:ln w="25400">
            <a:solidFill>
              <a:schemeClr val="bg1">
                <a:alpha val="50000"/>
              </a:schemeClr>
            </a:solidFill>
            <a:custDash>
              <a:ds d="200000" sp="200000"/>
            </a:custDash>
            <a:miter lim="400000"/>
          </a:ln>
        </p:spPr>
        <p:txBody>
          <a:bodyPr lIns="35719" tIns="35719" rIns="35719" bIns="35719" anchor="ctr"/>
          <a:lstStyle/>
          <a:p>
            <a:pPr algn="l">
              <a:lnSpc>
                <a:spcPct val="110000"/>
              </a:lnSpc>
              <a:defRPr sz="2700">
                <a:latin typeface="Lato Regular"/>
                <a:ea typeface="Lato Regular"/>
                <a:cs typeface="Lato Regular"/>
                <a:sym typeface="Lato Regular"/>
              </a:defRPr>
            </a:pPr>
            <a:endParaRPr sz="1350" dirty="0">
              <a:latin typeface="字魂59号-创粗黑" panose="00000500000000000000" pitchFamily="2" charset="-122"/>
              <a:ea typeface="字魂59号-创粗黑" panose="00000500000000000000" pitchFamily="2" charset="-122"/>
            </a:endParaRPr>
          </a:p>
        </p:txBody>
      </p:sp>
      <p:sp>
        <p:nvSpPr>
          <p:cNvPr id="549" name="Shape 549"/>
          <p:cNvSpPr/>
          <p:nvPr/>
        </p:nvSpPr>
        <p:spPr>
          <a:xfrm flipV="1">
            <a:off x="11152232" y="3999630"/>
            <a:ext cx="1" cy="876301"/>
          </a:xfrm>
          <a:prstGeom prst="line">
            <a:avLst/>
          </a:prstGeom>
          <a:ln w="25400">
            <a:solidFill>
              <a:schemeClr val="bg1">
                <a:alpha val="50000"/>
              </a:schemeClr>
            </a:solidFill>
            <a:custDash>
              <a:ds d="200000" sp="200000"/>
            </a:custDash>
            <a:miter lim="400000"/>
          </a:ln>
        </p:spPr>
        <p:txBody>
          <a:bodyPr lIns="35719" tIns="35719" rIns="35719" bIns="35719" anchor="ctr"/>
          <a:lstStyle/>
          <a:p>
            <a:pPr algn="l">
              <a:lnSpc>
                <a:spcPct val="110000"/>
              </a:lnSpc>
              <a:defRPr sz="2700">
                <a:latin typeface="Lato Regular"/>
                <a:ea typeface="Lato Regular"/>
                <a:cs typeface="Lato Regular"/>
                <a:sym typeface="Lato Regular"/>
              </a:defRPr>
            </a:pPr>
            <a:endParaRPr sz="1350" dirty="0">
              <a:latin typeface="字魂59号-创粗黑" panose="00000500000000000000" pitchFamily="2" charset="-122"/>
              <a:ea typeface="字魂59号-创粗黑" panose="00000500000000000000" pitchFamily="2" charset="-122"/>
            </a:endParaRPr>
          </a:p>
        </p:txBody>
      </p:sp>
      <p:sp>
        <p:nvSpPr>
          <p:cNvPr id="550" name="Shape 550"/>
          <p:cNvSpPr/>
          <p:nvPr/>
        </p:nvSpPr>
        <p:spPr>
          <a:xfrm flipV="1">
            <a:off x="11152232" y="5002179"/>
            <a:ext cx="1" cy="876301"/>
          </a:xfrm>
          <a:prstGeom prst="line">
            <a:avLst/>
          </a:prstGeom>
          <a:ln w="25400">
            <a:solidFill>
              <a:schemeClr val="bg1">
                <a:alpha val="50000"/>
              </a:schemeClr>
            </a:solidFill>
            <a:custDash>
              <a:ds d="200000" sp="200000"/>
            </a:custDash>
            <a:miter lim="400000"/>
          </a:ln>
        </p:spPr>
        <p:txBody>
          <a:bodyPr lIns="35719" tIns="35719" rIns="35719" bIns="35719" anchor="ctr"/>
          <a:lstStyle/>
          <a:p>
            <a:pPr algn="l">
              <a:lnSpc>
                <a:spcPct val="110000"/>
              </a:lnSpc>
              <a:defRPr sz="2700">
                <a:latin typeface="Lato Regular"/>
                <a:ea typeface="Lato Regular"/>
                <a:cs typeface="Lato Regular"/>
                <a:sym typeface="Lato Regular"/>
              </a:defRPr>
            </a:pPr>
            <a:endParaRPr sz="1350" dirty="0">
              <a:latin typeface="字魂59号-创粗黑" panose="00000500000000000000" pitchFamily="2" charset="-122"/>
              <a:ea typeface="字魂59号-创粗黑" panose="00000500000000000000" pitchFamily="2" charset="-122"/>
            </a:endParaRPr>
          </a:p>
        </p:txBody>
      </p:sp>
      <p:sp>
        <p:nvSpPr>
          <p:cNvPr id="551" name="Shape 551"/>
          <p:cNvSpPr/>
          <p:nvPr/>
        </p:nvSpPr>
        <p:spPr>
          <a:xfrm>
            <a:off x="10056120" y="2220319"/>
            <a:ext cx="591830" cy="564578"/>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p>
            <a:pPr>
              <a:defRPr sz="6400" spc="-128">
                <a:latin typeface="+mn-lt"/>
                <a:ea typeface="+mn-ea"/>
                <a:cs typeface="+mn-cs"/>
                <a:sym typeface="Lato Light"/>
              </a:defRPr>
            </a:pPr>
            <a:r>
              <a:rPr sz="3200" dirty="0">
                <a:solidFill>
                  <a:schemeClr val="bg1"/>
                </a:solidFill>
                <a:latin typeface="字魂59号-创粗黑" panose="00000500000000000000" pitchFamily="2" charset="-122"/>
              </a:rPr>
              <a:t>18</a:t>
            </a:r>
            <a:r>
              <a:rPr sz="1350" spc="-27" dirty="0">
                <a:solidFill>
                  <a:schemeClr val="bg1"/>
                </a:solidFill>
                <a:latin typeface="字魂59号-创粗黑" panose="00000500000000000000" pitchFamily="2" charset="-122"/>
              </a:rPr>
              <a:t>TB</a:t>
            </a:r>
          </a:p>
        </p:txBody>
      </p:sp>
      <p:sp>
        <p:nvSpPr>
          <p:cNvPr id="552" name="Shape 552"/>
          <p:cNvSpPr/>
          <p:nvPr/>
        </p:nvSpPr>
        <p:spPr>
          <a:xfrm>
            <a:off x="10056120" y="3226091"/>
            <a:ext cx="660758" cy="564578"/>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p>
            <a:pPr>
              <a:defRPr sz="6400" spc="-128">
                <a:latin typeface="+mn-lt"/>
                <a:ea typeface="+mn-ea"/>
                <a:cs typeface="+mn-cs"/>
                <a:sym typeface="Lato Light"/>
              </a:defRPr>
            </a:pPr>
            <a:r>
              <a:rPr sz="3200" dirty="0">
                <a:solidFill>
                  <a:schemeClr val="bg1"/>
                </a:solidFill>
                <a:latin typeface="字魂59号-创粗黑" panose="00000500000000000000" pitchFamily="2" charset="-122"/>
              </a:rPr>
              <a:t>36</a:t>
            </a:r>
            <a:r>
              <a:rPr sz="1350" spc="-27" dirty="0">
                <a:solidFill>
                  <a:schemeClr val="bg1"/>
                </a:solidFill>
                <a:latin typeface="字魂59号-创粗黑" panose="00000500000000000000" pitchFamily="2" charset="-122"/>
              </a:rPr>
              <a:t>TB</a:t>
            </a:r>
          </a:p>
        </p:txBody>
      </p:sp>
      <p:sp>
        <p:nvSpPr>
          <p:cNvPr id="553" name="Shape 553"/>
          <p:cNvSpPr/>
          <p:nvPr/>
        </p:nvSpPr>
        <p:spPr>
          <a:xfrm>
            <a:off x="10056120" y="4273069"/>
            <a:ext cx="660758" cy="564578"/>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p>
            <a:pPr>
              <a:defRPr sz="6400" spc="-128">
                <a:latin typeface="+mn-lt"/>
                <a:ea typeface="+mn-ea"/>
                <a:cs typeface="+mn-cs"/>
                <a:sym typeface="Lato Light"/>
              </a:defRPr>
            </a:pPr>
            <a:r>
              <a:rPr sz="3200" dirty="0">
                <a:solidFill>
                  <a:schemeClr val="bg1"/>
                </a:solidFill>
                <a:latin typeface="字魂59号-创粗黑" panose="00000500000000000000" pitchFamily="2" charset="-122"/>
              </a:rPr>
              <a:t>50</a:t>
            </a:r>
            <a:r>
              <a:rPr sz="1350" spc="-27" dirty="0">
                <a:solidFill>
                  <a:schemeClr val="bg1"/>
                </a:solidFill>
                <a:latin typeface="字魂59号-创粗黑" panose="00000500000000000000" pitchFamily="2" charset="-122"/>
              </a:rPr>
              <a:t>TB</a:t>
            </a:r>
          </a:p>
        </p:txBody>
      </p:sp>
      <p:sp>
        <p:nvSpPr>
          <p:cNvPr id="554" name="Shape 554"/>
          <p:cNvSpPr/>
          <p:nvPr/>
        </p:nvSpPr>
        <p:spPr>
          <a:xfrm>
            <a:off x="10056120" y="5262918"/>
            <a:ext cx="660758" cy="564578"/>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p>
            <a:pPr>
              <a:defRPr sz="6400" spc="-128">
                <a:latin typeface="+mn-lt"/>
                <a:ea typeface="+mn-ea"/>
                <a:cs typeface="+mn-cs"/>
                <a:sym typeface="Lato Light"/>
              </a:defRPr>
            </a:pPr>
            <a:r>
              <a:rPr sz="3200" dirty="0">
                <a:solidFill>
                  <a:schemeClr val="bg1"/>
                </a:solidFill>
                <a:latin typeface="字魂59号-创粗黑" panose="00000500000000000000" pitchFamily="2" charset="-122"/>
              </a:rPr>
              <a:t>90</a:t>
            </a:r>
            <a:r>
              <a:rPr sz="1350" spc="-27" dirty="0">
                <a:solidFill>
                  <a:schemeClr val="bg1"/>
                </a:solidFill>
                <a:latin typeface="字魂59号-创粗黑" panose="00000500000000000000" pitchFamily="2" charset="-122"/>
              </a:rPr>
              <a:t>TB</a:t>
            </a:r>
          </a:p>
        </p:txBody>
      </p:sp>
      <p:sp>
        <p:nvSpPr>
          <p:cNvPr id="555" name="Shape 555"/>
          <p:cNvSpPr/>
          <p:nvPr/>
        </p:nvSpPr>
        <p:spPr>
          <a:xfrm>
            <a:off x="5122258" y="5276735"/>
            <a:ext cx="251424" cy="309682"/>
          </a:xfrm>
          <a:custGeom>
            <a:avLst/>
            <a:gdLst/>
            <a:ahLst/>
            <a:cxnLst>
              <a:cxn ang="0">
                <a:pos x="wd2" y="hd2"/>
              </a:cxn>
              <a:cxn ang="5400000">
                <a:pos x="wd2" y="hd2"/>
              </a:cxn>
              <a:cxn ang="10800000">
                <a:pos x="wd2" y="hd2"/>
              </a:cxn>
              <a:cxn ang="16200000">
                <a:pos x="wd2" y="hd2"/>
              </a:cxn>
            </a:cxnLst>
            <a:rect l="0" t="0" r="r" b="b"/>
            <a:pathLst>
              <a:path w="21600" h="21600" extrusionOk="0">
                <a:moveTo>
                  <a:pt x="18277" y="13500"/>
                </a:moveTo>
                <a:cubicBezTo>
                  <a:pt x="19731" y="12150"/>
                  <a:pt x="20769" y="10125"/>
                  <a:pt x="20769" y="8100"/>
                </a:cubicBezTo>
                <a:cubicBezTo>
                  <a:pt x="20769" y="3713"/>
                  <a:pt x="16408" y="0"/>
                  <a:pt x="10800" y="0"/>
                </a:cubicBezTo>
                <a:cubicBezTo>
                  <a:pt x="5192" y="0"/>
                  <a:pt x="831" y="3713"/>
                  <a:pt x="831" y="8100"/>
                </a:cubicBezTo>
                <a:cubicBezTo>
                  <a:pt x="831" y="10125"/>
                  <a:pt x="1869" y="12150"/>
                  <a:pt x="3323" y="13500"/>
                </a:cubicBezTo>
                <a:cubicBezTo>
                  <a:pt x="1869" y="15694"/>
                  <a:pt x="0" y="18225"/>
                  <a:pt x="0" y="18225"/>
                </a:cubicBezTo>
                <a:cubicBezTo>
                  <a:pt x="4362" y="18731"/>
                  <a:pt x="4362" y="18731"/>
                  <a:pt x="4362" y="18731"/>
                </a:cubicBezTo>
                <a:cubicBezTo>
                  <a:pt x="7062" y="21600"/>
                  <a:pt x="7062" y="21600"/>
                  <a:pt x="7062" y="21600"/>
                </a:cubicBezTo>
                <a:cubicBezTo>
                  <a:pt x="7062" y="21600"/>
                  <a:pt x="9138" y="18731"/>
                  <a:pt x="10800" y="16369"/>
                </a:cubicBezTo>
                <a:cubicBezTo>
                  <a:pt x="12462" y="18731"/>
                  <a:pt x="14538" y="21600"/>
                  <a:pt x="14538" y="21600"/>
                </a:cubicBezTo>
                <a:cubicBezTo>
                  <a:pt x="17238" y="18731"/>
                  <a:pt x="17238" y="18731"/>
                  <a:pt x="17238" y="18731"/>
                </a:cubicBezTo>
                <a:cubicBezTo>
                  <a:pt x="21600" y="18225"/>
                  <a:pt x="21600" y="18225"/>
                  <a:pt x="21600" y="18225"/>
                </a:cubicBezTo>
                <a:cubicBezTo>
                  <a:pt x="21600" y="18225"/>
                  <a:pt x="19731" y="15694"/>
                  <a:pt x="18277" y="13500"/>
                </a:cubicBezTo>
                <a:close/>
                <a:moveTo>
                  <a:pt x="6646" y="19575"/>
                </a:moveTo>
                <a:cubicBezTo>
                  <a:pt x="5400" y="17381"/>
                  <a:pt x="5400" y="17381"/>
                  <a:pt x="5400" y="17381"/>
                </a:cubicBezTo>
                <a:cubicBezTo>
                  <a:pt x="2492" y="17550"/>
                  <a:pt x="2492" y="17550"/>
                  <a:pt x="2492" y="17550"/>
                </a:cubicBezTo>
                <a:cubicBezTo>
                  <a:pt x="2492" y="17550"/>
                  <a:pt x="3531" y="16031"/>
                  <a:pt x="4569" y="14344"/>
                </a:cubicBezTo>
                <a:cubicBezTo>
                  <a:pt x="5815" y="15188"/>
                  <a:pt x="7269" y="15862"/>
                  <a:pt x="9138" y="16031"/>
                </a:cubicBezTo>
                <a:cubicBezTo>
                  <a:pt x="7892" y="17888"/>
                  <a:pt x="6646" y="19575"/>
                  <a:pt x="6646" y="19575"/>
                </a:cubicBezTo>
                <a:close/>
                <a:moveTo>
                  <a:pt x="2492" y="8100"/>
                </a:moveTo>
                <a:cubicBezTo>
                  <a:pt x="2492" y="4388"/>
                  <a:pt x="6231" y="1350"/>
                  <a:pt x="10800" y="1350"/>
                </a:cubicBezTo>
                <a:cubicBezTo>
                  <a:pt x="15369" y="1350"/>
                  <a:pt x="19108" y="4388"/>
                  <a:pt x="19108" y="8100"/>
                </a:cubicBezTo>
                <a:cubicBezTo>
                  <a:pt x="19108" y="11813"/>
                  <a:pt x="15369" y="14850"/>
                  <a:pt x="10800" y="14850"/>
                </a:cubicBezTo>
                <a:cubicBezTo>
                  <a:pt x="6231" y="14850"/>
                  <a:pt x="2492" y="11813"/>
                  <a:pt x="2492" y="8100"/>
                </a:cubicBezTo>
                <a:close/>
                <a:moveTo>
                  <a:pt x="16200" y="17381"/>
                </a:moveTo>
                <a:cubicBezTo>
                  <a:pt x="14954" y="19575"/>
                  <a:pt x="14954" y="19575"/>
                  <a:pt x="14954" y="19575"/>
                </a:cubicBezTo>
                <a:cubicBezTo>
                  <a:pt x="14954" y="19575"/>
                  <a:pt x="13708" y="17888"/>
                  <a:pt x="12462" y="16031"/>
                </a:cubicBezTo>
                <a:cubicBezTo>
                  <a:pt x="14331" y="15862"/>
                  <a:pt x="15785" y="15188"/>
                  <a:pt x="17031" y="14344"/>
                </a:cubicBezTo>
                <a:cubicBezTo>
                  <a:pt x="18069" y="16031"/>
                  <a:pt x="19108" y="17550"/>
                  <a:pt x="19108" y="17550"/>
                </a:cubicBezTo>
                <a:cubicBezTo>
                  <a:pt x="16200" y="17381"/>
                  <a:pt x="16200" y="17381"/>
                  <a:pt x="16200" y="17381"/>
                </a:cubicBezTo>
                <a:close/>
                <a:moveTo>
                  <a:pt x="10800" y="3375"/>
                </a:moveTo>
                <a:cubicBezTo>
                  <a:pt x="7685" y="3375"/>
                  <a:pt x="4985" y="5569"/>
                  <a:pt x="4985" y="8100"/>
                </a:cubicBezTo>
                <a:cubicBezTo>
                  <a:pt x="4985" y="10800"/>
                  <a:pt x="7685" y="12825"/>
                  <a:pt x="10800" y="12825"/>
                </a:cubicBezTo>
                <a:cubicBezTo>
                  <a:pt x="13915" y="12825"/>
                  <a:pt x="16615" y="10800"/>
                  <a:pt x="16615" y="8100"/>
                </a:cubicBezTo>
                <a:cubicBezTo>
                  <a:pt x="16615" y="5569"/>
                  <a:pt x="13915" y="3375"/>
                  <a:pt x="10800" y="3375"/>
                </a:cubicBezTo>
                <a:close/>
                <a:moveTo>
                  <a:pt x="10800" y="11475"/>
                </a:moveTo>
                <a:cubicBezTo>
                  <a:pt x="8515" y="11475"/>
                  <a:pt x="6646" y="9956"/>
                  <a:pt x="6646" y="8100"/>
                </a:cubicBezTo>
                <a:cubicBezTo>
                  <a:pt x="6646" y="6244"/>
                  <a:pt x="8515" y="4725"/>
                  <a:pt x="10800" y="4725"/>
                </a:cubicBezTo>
                <a:cubicBezTo>
                  <a:pt x="13085" y="4725"/>
                  <a:pt x="14954" y="6244"/>
                  <a:pt x="14954" y="8100"/>
                </a:cubicBezTo>
                <a:cubicBezTo>
                  <a:pt x="14954" y="9956"/>
                  <a:pt x="13085" y="11475"/>
                  <a:pt x="10800" y="11475"/>
                </a:cubicBezTo>
                <a:close/>
              </a:path>
            </a:pathLst>
          </a:custGeom>
          <a:solidFill>
            <a:srgbClr val="FFFFFF"/>
          </a:solidFill>
          <a:ln w="12700">
            <a:miter lim="400000"/>
          </a:ln>
        </p:spPr>
        <p:txBody>
          <a:bodyPr lIns="22860" rIns="22860"/>
          <a:lstStyle/>
          <a:p>
            <a:pPr defTabSz="1219169">
              <a:defRPr sz="4800">
                <a:solidFill>
                  <a:srgbClr val="27282D"/>
                </a:solidFill>
                <a:latin typeface="Calibri"/>
                <a:ea typeface="Calibri"/>
                <a:cs typeface="Calibri"/>
                <a:sym typeface="Calibri"/>
              </a:defRPr>
            </a:pPr>
            <a:endParaRPr sz="2400"/>
          </a:p>
        </p:txBody>
      </p:sp>
      <p:sp>
        <p:nvSpPr>
          <p:cNvPr id="556" name="Shape 556"/>
          <p:cNvSpPr/>
          <p:nvPr/>
        </p:nvSpPr>
        <p:spPr>
          <a:xfrm>
            <a:off x="5093129" y="2271513"/>
            <a:ext cx="309681" cy="309681"/>
          </a:xfrm>
          <a:custGeom>
            <a:avLst/>
            <a:gdLst/>
            <a:ahLst/>
            <a:cxnLst>
              <a:cxn ang="0">
                <a:pos x="wd2" y="hd2"/>
              </a:cxn>
              <a:cxn ang="5400000">
                <a:pos x="wd2" y="hd2"/>
              </a:cxn>
              <a:cxn ang="10800000">
                <a:pos x="wd2" y="hd2"/>
              </a:cxn>
              <a:cxn ang="16200000">
                <a:pos x="wd2" y="hd2"/>
              </a:cxn>
            </a:cxnLst>
            <a:rect l="0" t="0" r="r" b="b"/>
            <a:pathLst>
              <a:path w="21600" h="21600" extrusionOk="0">
                <a:moveTo>
                  <a:pt x="19575" y="5400"/>
                </a:moveTo>
                <a:cubicBezTo>
                  <a:pt x="19575" y="16369"/>
                  <a:pt x="19575" y="16369"/>
                  <a:pt x="19575" y="16369"/>
                </a:cubicBezTo>
                <a:cubicBezTo>
                  <a:pt x="20756" y="16537"/>
                  <a:pt x="21600" y="17719"/>
                  <a:pt x="21600" y="18900"/>
                </a:cubicBezTo>
                <a:cubicBezTo>
                  <a:pt x="21600" y="20419"/>
                  <a:pt x="20419" y="21600"/>
                  <a:pt x="18900" y="21600"/>
                </a:cubicBezTo>
                <a:cubicBezTo>
                  <a:pt x="17719" y="21600"/>
                  <a:pt x="16537" y="20756"/>
                  <a:pt x="16369" y="19575"/>
                </a:cubicBezTo>
                <a:cubicBezTo>
                  <a:pt x="5231" y="19575"/>
                  <a:pt x="5231" y="19575"/>
                  <a:pt x="5231" y="19575"/>
                </a:cubicBezTo>
                <a:cubicBezTo>
                  <a:pt x="5063" y="20756"/>
                  <a:pt x="3881" y="21600"/>
                  <a:pt x="2700" y="21600"/>
                </a:cubicBezTo>
                <a:cubicBezTo>
                  <a:pt x="1181" y="21600"/>
                  <a:pt x="0" y="20419"/>
                  <a:pt x="0" y="18900"/>
                </a:cubicBezTo>
                <a:cubicBezTo>
                  <a:pt x="0" y="17719"/>
                  <a:pt x="844" y="16537"/>
                  <a:pt x="2025" y="16369"/>
                </a:cubicBezTo>
                <a:cubicBezTo>
                  <a:pt x="2025" y="5400"/>
                  <a:pt x="2025" y="5400"/>
                  <a:pt x="2025" y="5400"/>
                </a:cubicBezTo>
                <a:cubicBezTo>
                  <a:pt x="844" y="5063"/>
                  <a:pt x="0" y="4050"/>
                  <a:pt x="0" y="2700"/>
                </a:cubicBezTo>
                <a:cubicBezTo>
                  <a:pt x="0" y="1181"/>
                  <a:pt x="1181" y="0"/>
                  <a:pt x="2700" y="0"/>
                </a:cubicBezTo>
                <a:cubicBezTo>
                  <a:pt x="3881" y="0"/>
                  <a:pt x="5063" y="844"/>
                  <a:pt x="5231" y="2025"/>
                </a:cubicBezTo>
                <a:cubicBezTo>
                  <a:pt x="16369" y="2025"/>
                  <a:pt x="16369" y="2025"/>
                  <a:pt x="16369" y="2025"/>
                </a:cubicBezTo>
                <a:cubicBezTo>
                  <a:pt x="16537" y="844"/>
                  <a:pt x="17719" y="0"/>
                  <a:pt x="18900" y="0"/>
                </a:cubicBezTo>
                <a:cubicBezTo>
                  <a:pt x="20419" y="0"/>
                  <a:pt x="21600" y="1181"/>
                  <a:pt x="21600" y="2700"/>
                </a:cubicBezTo>
                <a:cubicBezTo>
                  <a:pt x="21600" y="4050"/>
                  <a:pt x="20756" y="5063"/>
                  <a:pt x="19575" y="5400"/>
                </a:cubicBezTo>
                <a:close/>
                <a:moveTo>
                  <a:pt x="18900" y="20250"/>
                </a:moveTo>
                <a:cubicBezTo>
                  <a:pt x="19575" y="20250"/>
                  <a:pt x="20250" y="19744"/>
                  <a:pt x="20250" y="18900"/>
                </a:cubicBezTo>
                <a:cubicBezTo>
                  <a:pt x="20250" y="18225"/>
                  <a:pt x="19575" y="17550"/>
                  <a:pt x="18900" y="17550"/>
                </a:cubicBezTo>
                <a:cubicBezTo>
                  <a:pt x="18225" y="17550"/>
                  <a:pt x="17550" y="18225"/>
                  <a:pt x="17550" y="18900"/>
                </a:cubicBezTo>
                <a:cubicBezTo>
                  <a:pt x="17550" y="19744"/>
                  <a:pt x="18225" y="20250"/>
                  <a:pt x="18900" y="20250"/>
                </a:cubicBezTo>
                <a:close/>
                <a:moveTo>
                  <a:pt x="1350" y="18900"/>
                </a:moveTo>
                <a:cubicBezTo>
                  <a:pt x="1350" y="19744"/>
                  <a:pt x="2025" y="20250"/>
                  <a:pt x="2700" y="20250"/>
                </a:cubicBezTo>
                <a:cubicBezTo>
                  <a:pt x="3375" y="20250"/>
                  <a:pt x="4050" y="19744"/>
                  <a:pt x="4050" y="18900"/>
                </a:cubicBezTo>
                <a:cubicBezTo>
                  <a:pt x="4050" y="18225"/>
                  <a:pt x="3375" y="17550"/>
                  <a:pt x="2700" y="17550"/>
                </a:cubicBezTo>
                <a:cubicBezTo>
                  <a:pt x="2025" y="17550"/>
                  <a:pt x="1350" y="18225"/>
                  <a:pt x="1350" y="18900"/>
                </a:cubicBezTo>
                <a:close/>
                <a:moveTo>
                  <a:pt x="2700" y="1350"/>
                </a:moveTo>
                <a:cubicBezTo>
                  <a:pt x="2025" y="1350"/>
                  <a:pt x="1350" y="2025"/>
                  <a:pt x="1350" y="2700"/>
                </a:cubicBezTo>
                <a:cubicBezTo>
                  <a:pt x="1350" y="3544"/>
                  <a:pt x="2025" y="4050"/>
                  <a:pt x="2700" y="4050"/>
                </a:cubicBezTo>
                <a:cubicBezTo>
                  <a:pt x="3375" y="4050"/>
                  <a:pt x="4050" y="3544"/>
                  <a:pt x="4050" y="2700"/>
                </a:cubicBezTo>
                <a:cubicBezTo>
                  <a:pt x="4050" y="2025"/>
                  <a:pt x="3375" y="1350"/>
                  <a:pt x="2700" y="1350"/>
                </a:cubicBezTo>
                <a:close/>
                <a:moveTo>
                  <a:pt x="16369" y="3375"/>
                </a:moveTo>
                <a:cubicBezTo>
                  <a:pt x="5231" y="3375"/>
                  <a:pt x="5231" y="3375"/>
                  <a:pt x="5231" y="3375"/>
                </a:cubicBezTo>
                <a:cubicBezTo>
                  <a:pt x="5063" y="4388"/>
                  <a:pt x="4388" y="5063"/>
                  <a:pt x="3375" y="5400"/>
                </a:cubicBezTo>
                <a:cubicBezTo>
                  <a:pt x="3375" y="16369"/>
                  <a:pt x="3375" y="16369"/>
                  <a:pt x="3375" y="16369"/>
                </a:cubicBezTo>
                <a:cubicBezTo>
                  <a:pt x="4388" y="16537"/>
                  <a:pt x="5063" y="17381"/>
                  <a:pt x="5231" y="18225"/>
                </a:cubicBezTo>
                <a:cubicBezTo>
                  <a:pt x="16369" y="18225"/>
                  <a:pt x="16369" y="18225"/>
                  <a:pt x="16369" y="18225"/>
                </a:cubicBezTo>
                <a:cubicBezTo>
                  <a:pt x="16537" y="17381"/>
                  <a:pt x="17213" y="16537"/>
                  <a:pt x="18225" y="16369"/>
                </a:cubicBezTo>
                <a:cubicBezTo>
                  <a:pt x="18225" y="5400"/>
                  <a:pt x="18225" y="5400"/>
                  <a:pt x="18225" y="5400"/>
                </a:cubicBezTo>
                <a:cubicBezTo>
                  <a:pt x="17213" y="5063"/>
                  <a:pt x="16537" y="4388"/>
                  <a:pt x="16369" y="3375"/>
                </a:cubicBezTo>
                <a:close/>
                <a:moveTo>
                  <a:pt x="18900" y="1350"/>
                </a:moveTo>
                <a:cubicBezTo>
                  <a:pt x="18225" y="1350"/>
                  <a:pt x="17550" y="2025"/>
                  <a:pt x="17550" y="2700"/>
                </a:cubicBezTo>
                <a:cubicBezTo>
                  <a:pt x="17550" y="3544"/>
                  <a:pt x="18225" y="4050"/>
                  <a:pt x="18900" y="4050"/>
                </a:cubicBezTo>
                <a:cubicBezTo>
                  <a:pt x="19575" y="4050"/>
                  <a:pt x="20250" y="3544"/>
                  <a:pt x="20250" y="2700"/>
                </a:cubicBezTo>
                <a:cubicBezTo>
                  <a:pt x="20250" y="2025"/>
                  <a:pt x="19575" y="1350"/>
                  <a:pt x="18900" y="1350"/>
                </a:cubicBezTo>
                <a:close/>
              </a:path>
            </a:pathLst>
          </a:custGeom>
          <a:solidFill>
            <a:srgbClr val="FFFFFF"/>
          </a:solidFill>
          <a:ln w="12700">
            <a:miter lim="400000"/>
          </a:ln>
        </p:spPr>
        <p:txBody>
          <a:bodyPr lIns="22860" rIns="22860"/>
          <a:lstStyle/>
          <a:p>
            <a:pPr defTabSz="1219169">
              <a:defRPr sz="4800">
                <a:solidFill>
                  <a:srgbClr val="27282D"/>
                </a:solidFill>
                <a:latin typeface="Calibri"/>
                <a:ea typeface="Calibri"/>
                <a:cs typeface="Calibri"/>
                <a:sym typeface="Calibri"/>
              </a:defRPr>
            </a:pPr>
            <a:endParaRPr sz="2400"/>
          </a:p>
        </p:txBody>
      </p:sp>
      <p:sp>
        <p:nvSpPr>
          <p:cNvPr id="557" name="Shape 557"/>
          <p:cNvSpPr/>
          <p:nvPr/>
        </p:nvSpPr>
        <p:spPr>
          <a:xfrm>
            <a:off x="5097728" y="4274347"/>
            <a:ext cx="300482" cy="309682"/>
          </a:xfrm>
          <a:custGeom>
            <a:avLst/>
            <a:gdLst/>
            <a:ahLst/>
            <a:cxnLst>
              <a:cxn ang="0">
                <a:pos x="wd2" y="hd2"/>
              </a:cxn>
              <a:cxn ang="5400000">
                <a:pos x="wd2" y="hd2"/>
              </a:cxn>
              <a:cxn ang="10800000">
                <a:pos x="wd2" y="hd2"/>
              </a:cxn>
              <a:cxn ang="16200000">
                <a:pos x="wd2" y="hd2"/>
              </a:cxn>
            </a:cxnLst>
            <a:rect l="0" t="0" r="r" b="b"/>
            <a:pathLst>
              <a:path w="21600" h="21600" extrusionOk="0">
                <a:moveTo>
                  <a:pt x="17419" y="13500"/>
                </a:moveTo>
                <a:cubicBezTo>
                  <a:pt x="16026" y="13500"/>
                  <a:pt x="14632" y="14175"/>
                  <a:pt x="13935" y="15356"/>
                </a:cubicBezTo>
                <a:cubicBezTo>
                  <a:pt x="7839" y="12656"/>
                  <a:pt x="7839" y="12656"/>
                  <a:pt x="7839" y="12656"/>
                </a:cubicBezTo>
                <a:cubicBezTo>
                  <a:pt x="8187" y="12150"/>
                  <a:pt x="8361" y="11475"/>
                  <a:pt x="8361" y="10800"/>
                </a:cubicBezTo>
                <a:cubicBezTo>
                  <a:pt x="8361" y="10125"/>
                  <a:pt x="8187" y="9619"/>
                  <a:pt x="8013" y="9113"/>
                </a:cubicBezTo>
                <a:cubicBezTo>
                  <a:pt x="14110" y="6413"/>
                  <a:pt x="14110" y="6413"/>
                  <a:pt x="14110" y="6413"/>
                </a:cubicBezTo>
                <a:cubicBezTo>
                  <a:pt x="14806" y="7425"/>
                  <a:pt x="16026" y="8100"/>
                  <a:pt x="17419" y="8100"/>
                </a:cubicBezTo>
                <a:cubicBezTo>
                  <a:pt x="19684" y="8100"/>
                  <a:pt x="21600" y="6244"/>
                  <a:pt x="21600" y="4050"/>
                </a:cubicBezTo>
                <a:cubicBezTo>
                  <a:pt x="21600" y="1856"/>
                  <a:pt x="19684" y="0"/>
                  <a:pt x="17419" y="0"/>
                </a:cubicBezTo>
                <a:cubicBezTo>
                  <a:pt x="15155" y="0"/>
                  <a:pt x="13239" y="1856"/>
                  <a:pt x="13239" y="4050"/>
                </a:cubicBezTo>
                <a:cubicBezTo>
                  <a:pt x="13239" y="4388"/>
                  <a:pt x="13239" y="4894"/>
                  <a:pt x="13413" y="5231"/>
                </a:cubicBezTo>
                <a:cubicBezTo>
                  <a:pt x="7142" y="7931"/>
                  <a:pt x="7142" y="7931"/>
                  <a:pt x="7142" y="7931"/>
                </a:cubicBezTo>
                <a:cubicBezTo>
                  <a:pt x="6445" y="7256"/>
                  <a:pt x="5400" y="6750"/>
                  <a:pt x="4181" y="6750"/>
                </a:cubicBezTo>
                <a:cubicBezTo>
                  <a:pt x="1916" y="6750"/>
                  <a:pt x="0" y="8606"/>
                  <a:pt x="0" y="10800"/>
                </a:cubicBezTo>
                <a:cubicBezTo>
                  <a:pt x="0" y="12994"/>
                  <a:pt x="1916" y="14850"/>
                  <a:pt x="4181" y="14850"/>
                </a:cubicBezTo>
                <a:cubicBezTo>
                  <a:pt x="5226" y="14850"/>
                  <a:pt x="6271" y="14513"/>
                  <a:pt x="6968" y="13837"/>
                </a:cubicBezTo>
                <a:cubicBezTo>
                  <a:pt x="13413" y="16537"/>
                  <a:pt x="13413" y="16537"/>
                  <a:pt x="13413" y="16537"/>
                </a:cubicBezTo>
                <a:cubicBezTo>
                  <a:pt x="13239" y="16875"/>
                  <a:pt x="13239" y="17213"/>
                  <a:pt x="13239" y="17550"/>
                </a:cubicBezTo>
                <a:cubicBezTo>
                  <a:pt x="13239" y="19744"/>
                  <a:pt x="15155" y="21600"/>
                  <a:pt x="17419" y="21600"/>
                </a:cubicBezTo>
                <a:cubicBezTo>
                  <a:pt x="19684" y="21600"/>
                  <a:pt x="21600" y="19744"/>
                  <a:pt x="21600" y="17550"/>
                </a:cubicBezTo>
                <a:cubicBezTo>
                  <a:pt x="21600" y="15356"/>
                  <a:pt x="19684" y="13500"/>
                  <a:pt x="17419" y="13500"/>
                </a:cubicBezTo>
                <a:close/>
                <a:moveTo>
                  <a:pt x="17419" y="1350"/>
                </a:moveTo>
                <a:cubicBezTo>
                  <a:pt x="18987" y="1350"/>
                  <a:pt x="20206" y="2531"/>
                  <a:pt x="20206" y="4050"/>
                </a:cubicBezTo>
                <a:cubicBezTo>
                  <a:pt x="20206" y="5569"/>
                  <a:pt x="18987" y="6750"/>
                  <a:pt x="17419" y="6750"/>
                </a:cubicBezTo>
                <a:cubicBezTo>
                  <a:pt x="15852" y="6750"/>
                  <a:pt x="14632" y="5569"/>
                  <a:pt x="14632" y="4050"/>
                </a:cubicBezTo>
                <a:cubicBezTo>
                  <a:pt x="14632" y="2531"/>
                  <a:pt x="15852" y="1350"/>
                  <a:pt x="17419" y="1350"/>
                </a:cubicBezTo>
                <a:close/>
                <a:moveTo>
                  <a:pt x="4181" y="13500"/>
                </a:moveTo>
                <a:cubicBezTo>
                  <a:pt x="2613" y="13500"/>
                  <a:pt x="1394" y="12319"/>
                  <a:pt x="1394" y="10800"/>
                </a:cubicBezTo>
                <a:cubicBezTo>
                  <a:pt x="1394" y="9281"/>
                  <a:pt x="2613" y="8100"/>
                  <a:pt x="4181" y="8100"/>
                </a:cubicBezTo>
                <a:cubicBezTo>
                  <a:pt x="5748" y="8100"/>
                  <a:pt x="6968" y="9281"/>
                  <a:pt x="6968" y="10800"/>
                </a:cubicBezTo>
                <a:cubicBezTo>
                  <a:pt x="6968" y="12319"/>
                  <a:pt x="5748" y="13500"/>
                  <a:pt x="4181" y="13500"/>
                </a:cubicBezTo>
                <a:close/>
                <a:moveTo>
                  <a:pt x="17419" y="20250"/>
                </a:moveTo>
                <a:cubicBezTo>
                  <a:pt x="15852" y="20250"/>
                  <a:pt x="14632" y="19069"/>
                  <a:pt x="14632" y="17550"/>
                </a:cubicBezTo>
                <a:cubicBezTo>
                  <a:pt x="14632" y="16031"/>
                  <a:pt x="15852" y="14850"/>
                  <a:pt x="17419" y="14850"/>
                </a:cubicBezTo>
                <a:cubicBezTo>
                  <a:pt x="18987" y="14850"/>
                  <a:pt x="20206" y="16031"/>
                  <a:pt x="20206" y="17550"/>
                </a:cubicBezTo>
                <a:cubicBezTo>
                  <a:pt x="20206" y="19069"/>
                  <a:pt x="18987" y="20250"/>
                  <a:pt x="17419" y="20250"/>
                </a:cubicBezTo>
                <a:close/>
              </a:path>
            </a:pathLst>
          </a:custGeom>
          <a:solidFill>
            <a:srgbClr val="FFFFFF"/>
          </a:solidFill>
          <a:ln w="12700">
            <a:miter lim="400000"/>
          </a:ln>
        </p:spPr>
        <p:txBody>
          <a:bodyPr lIns="22860" rIns="22860"/>
          <a:lstStyle/>
          <a:p>
            <a:pPr defTabSz="1219169">
              <a:defRPr sz="4800">
                <a:solidFill>
                  <a:srgbClr val="27282D"/>
                </a:solidFill>
                <a:latin typeface="Calibri"/>
                <a:ea typeface="Calibri"/>
                <a:cs typeface="Calibri"/>
                <a:sym typeface="Calibri"/>
              </a:defRPr>
            </a:pPr>
            <a:endParaRPr sz="2400"/>
          </a:p>
        </p:txBody>
      </p:sp>
      <p:sp>
        <p:nvSpPr>
          <p:cNvPr id="558" name="Shape 558"/>
          <p:cNvSpPr/>
          <p:nvPr/>
        </p:nvSpPr>
        <p:spPr>
          <a:xfrm>
            <a:off x="5141676" y="3280902"/>
            <a:ext cx="212587" cy="308659"/>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6750"/>
                  <a:pt x="12764" y="0"/>
                  <a:pt x="10800" y="0"/>
                </a:cubicBezTo>
                <a:cubicBezTo>
                  <a:pt x="8836" y="0"/>
                  <a:pt x="0" y="6750"/>
                  <a:pt x="0" y="10800"/>
                </a:cubicBezTo>
                <a:cubicBezTo>
                  <a:pt x="0" y="14681"/>
                  <a:pt x="4418" y="17887"/>
                  <a:pt x="9818" y="18225"/>
                </a:cubicBezTo>
                <a:cubicBezTo>
                  <a:pt x="9818" y="20925"/>
                  <a:pt x="9818" y="20925"/>
                  <a:pt x="9818" y="20925"/>
                </a:cubicBezTo>
                <a:cubicBezTo>
                  <a:pt x="9818" y="21262"/>
                  <a:pt x="10309" y="21600"/>
                  <a:pt x="10800" y="21600"/>
                </a:cubicBezTo>
                <a:cubicBezTo>
                  <a:pt x="11291" y="21600"/>
                  <a:pt x="11782" y="21262"/>
                  <a:pt x="11782" y="20925"/>
                </a:cubicBezTo>
                <a:cubicBezTo>
                  <a:pt x="11782" y="18225"/>
                  <a:pt x="11782" y="18225"/>
                  <a:pt x="11782" y="18225"/>
                </a:cubicBezTo>
                <a:cubicBezTo>
                  <a:pt x="17182" y="17887"/>
                  <a:pt x="21600" y="14681"/>
                  <a:pt x="21600" y="10800"/>
                </a:cubicBezTo>
                <a:close/>
                <a:moveTo>
                  <a:pt x="11782" y="16875"/>
                </a:moveTo>
                <a:cubicBezTo>
                  <a:pt x="11782" y="14344"/>
                  <a:pt x="11782" y="14344"/>
                  <a:pt x="11782" y="14344"/>
                </a:cubicBezTo>
                <a:cubicBezTo>
                  <a:pt x="15464" y="11981"/>
                  <a:pt x="15464" y="11981"/>
                  <a:pt x="15464" y="11981"/>
                </a:cubicBezTo>
                <a:cubicBezTo>
                  <a:pt x="15709" y="11644"/>
                  <a:pt x="15709" y="11306"/>
                  <a:pt x="15464" y="10969"/>
                </a:cubicBezTo>
                <a:cubicBezTo>
                  <a:pt x="14973" y="10800"/>
                  <a:pt x="14482" y="10800"/>
                  <a:pt x="13991" y="10969"/>
                </a:cubicBezTo>
                <a:cubicBezTo>
                  <a:pt x="11782" y="12656"/>
                  <a:pt x="11782" y="12656"/>
                  <a:pt x="11782" y="12656"/>
                </a:cubicBezTo>
                <a:cubicBezTo>
                  <a:pt x="11782" y="7425"/>
                  <a:pt x="11782" y="7425"/>
                  <a:pt x="11782" y="7425"/>
                </a:cubicBezTo>
                <a:cubicBezTo>
                  <a:pt x="11782" y="7087"/>
                  <a:pt x="11291" y="6750"/>
                  <a:pt x="10800" y="6750"/>
                </a:cubicBezTo>
                <a:cubicBezTo>
                  <a:pt x="10309" y="6750"/>
                  <a:pt x="9818" y="7087"/>
                  <a:pt x="9818" y="7425"/>
                </a:cubicBezTo>
                <a:cubicBezTo>
                  <a:pt x="9818" y="10631"/>
                  <a:pt x="9818" y="10631"/>
                  <a:pt x="9818" y="10631"/>
                </a:cubicBezTo>
                <a:cubicBezTo>
                  <a:pt x="7609" y="8944"/>
                  <a:pt x="7609" y="8944"/>
                  <a:pt x="7609" y="8944"/>
                </a:cubicBezTo>
                <a:cubicBezTo>
                  <a:pt x="7118" y="8775"/>
                  <a:pt x="6627" y="8775"/>
                  <a:pt x="6136" y="8944"/>
                </a:cubicBezTo>
                <a:cubicBezTo>
                  <a:pt x="5891" y="9281"/>
                  <a:pt x="5891" y="9619"/>
                  <a:pt x="6136" y="9956"/>
                </a:cubicBezTo>
                <a:cubicBezTo>
                  <a:pt x="9082" y="11981"/>
                  <a:pt x="9082" y="11981"/>
                  <a:pt x="9082" y="11981"/>
                </a:cubicBezTo>
                <a:cubicBezTo>
                  <a:pt x="9327" y="12150"/>
                  <a:pt x="9573" y="12150"/>
                  <a:pt x="9818" y="12150"/>
                </a:cubicBezTo>
                <a:cubicBezTo>
                  <a:pt x="9818" y="14175"/>
                  <a:pt x="9818" y="14175"/>
                  <a:pt x="9818" y="14175"/>
                </a:cubicBezTo>
                <a:cubicBezTo>
                  <a:pt x="9818" y="14175"/>
                  <a:pt x="9818" y="14175"/>
                  <a:pt x="9818" y="14344"/>
                </a:cubicBezTo>
                <a:cubicBezTo>
                  <a:pt x="9818" y="16875"/>
                  <a:pt x="9818" y="16875"/>
                  <a:pt x="9818" y="16875"/>
                </a:cubicBezTo>
                <a:cubicBezTo>
                  <a:pt x="5400" y="16537"/>
                  <a:pt x="1964" y="14006"/>
                  <a:pt x="1964" y="10800"/>
                </a:cubicBezTo>
                <a:cubicBezTo>
                  <a:pt x="1964" y="7762"/>
                  <a:pt x="8591" y="2531"/>
                  <a:pt x="10800" y="1519"/>
                </a:cubicBezTo>
                <a:cubicBezTo>
                  <a:pt x="13009" y="2531"/>
                  <a:pt x="19636" y="7762"/>
                  <a:pt x="19636" y="10800"/>
                </a:cubicBezTo>
                <a:cubicBezTo>
                  <a:pt x="19636" y="14006"/>
                  <a:pt x="16200" y="16537"/>
                  <a:pt x="11782" y="16875"/>
                </a:cubicBezTo>
                <a:close/>
              </a:path>
            </a:pathLst>
          </a:custGeom>
          <a:solidFill>
            <a:srgbClr val="FFFFFF"/>
          </a:solidFill>
          <a:ln w="12700">
            <a:miter lim="400000"/>
          </a:ln>
        </p:spPr>
        <p:txBody>
          <a:bodyPr lIns="22860" rIns="22860"/>
          <a:lstStyle/>
          <a:p>
            <a:pPr defTabSz="1219169">
              <a:defRPr sz="4800">
                <a:solidFill>
                  <a:srgbClr val="27282D"/>
                </a:solidFill>
                <a:latin typeface="Calibri"/>
                <a:ea typeface="Calibri"/>
                <a:cs typeface="Calibri"/>
                <a:sym typeface="Calibri"/>
              </a:defRPr>
            </a:pPr>
            <a:endParaRPr sz="2400"/>
          </a:p>
        </p:txBody>
      </p:sp>
      <p:sp>
        <p:nvSpPr>
          <p:cNvPr id="50" name="文本框 7"/>
          <p:cNvSpPr txBox="1"/>
          <p:nvPr/>
        </p:nvSpPr>
        <p:spPr>
          <a:xfrm>
            <a:off x="5773994" y="2108566"/>
            <a:ext cx="3846771" cy="727122"/>
          </a:xfrm>
          <a:prstGeom prst="rect">
            <a:avLst/>
          </a:prstGeom>
          <a:noFill/>
        </p:spPr>
        <p:txBody>
          <a:bodyPr wrap="squar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5000"/>
              </a:lnSpc>
            </a:pPr>
            <a:r>
              <a:rPr lang="zh-CN" altLang="en-US" sz="1100" dirty="0">
                <a:solidFill>
                  <a:schemeClr val="bg1"/>
                </a:solidFill>
                <a:latin typeface="字魂59号-创粗黑" panose="00000500000000000000" pitchFamily="2" charset="-122"/>
                <a:ea typeface="+mj-ea"/>
              </a:rPr>
              <a:t>第四篇介绍了一些演示技巧，能够写作者在以幻灯片等书面形式演示具有金字塔结构的思想时，能让读者或观众感受到金字塔结构的存在。</a:t>
            </a:r>
            <a:endParaRPr lang="en-US" altLang="zh-CN" sz="1100" dirty="0">
              <a:solidFill>
                <a:schemeClr val="bg1"/>
              </a:solidFill>
              <a:latin typeface="字魂59号-创粗黑" panose="00000500000000000000" pitchFamily="2" charset="-122"/>
              <a:ea typeface="+mj-ea"/>
            </a:endParaRPr>
          </a:p>
        </p:txBody>
      </p:sp>
      <p:grpSp>
        <p:nvGrpSpPr>
          <p:cNvPr id="3" name="组合 2"/>
          <p:cNvGrpSpPr/>
          <p:nvPr/>
        </p:nvGrpSpPr>
        <p:grpSpPr>
          <a:xfrm>
            <a:off x="1195634" y="1549766"/>
            <a:ext cx="3048001" cy="4329254"/>
            <a:chOff x="1278762" y="1549766"/>
            <a:chExt cx="3048001" cy="4329254"/>
          </a:xfrm>
        </p:grpSpPr>
        <p:sp>
          <p:nvSpPr>
            <p:cNvPr id="527" name="Shape 527"/>
            <p:cNvSpPr/>
            <p:nvPr/>
          </p:nvSpPr>
          <p:spPr>
            <a:xfrm>
              <a:off x="1278762" y="2002107"/>
              <a:ext cx="3048001" cy="3876913"/>
            </a:xfrm>
            <a:prstGeom prst="roundRect">
              <a:avLst>
                <a:gd name="adj" fmla="val 2511"/>
              </a:avLst>
            </a:prstGeom>
            <a:solidFill>
              <a:schemeClr val="bg1">
                <a:lumMod val="85000"/>
                <a:alpha val="25000"/>
              </a:schemeClr>
            </a:solidFill>
            <a:ln w="38100">
              <a:solidFill>
                <a:schemeClr val="bg1">
                  <a:lumMod val="75000"/>
                </a:schemeClr>
              </a:solidFill>
              <a:miter lim="400000"/>
            </a:ln>
          </p:spPr>
          <p:txBody>
            <a:bodyPr lIns="35719" tIns="35719" rIns="35719" bIns="35719" anchor="ctr"/>
            <a:lstStyle/>
            <a:p>
              <a:pPr>
                <a:defRPr sz="3200">
                  <a:latin typeface="Helvetica Light"/>
                  <a:ea typeface="Helvetica Light"/>
                  <a:cs typeface="Helvetica Light"/>
                  <a:sym typeface="Helvetica Light"/>
                </a:defRPr>
              </a:pPr>
              <a:endParaRPr sz="1600" dirty="0">
                <a:latin typeface="字魂59号-创粗黑" panose="00000500000000000000" pitchFamily="2" charset="-122"/>
                <a:ea typeface="字魂59号-创粗黑" panose="00000500000000000000" pitchFamily="2" charset="-122"/>
              </a:endParaRPr>
            </a:p>
          </p:txBody>
        </p:sp>
        <p:sp>
          <p:nvSpPr>
            <p:cNvPr id="528" name="Shape 528"/>
            <p:cNvSpPr/>
            <p:nvPr/>
          </p:nvSpPr>
          <p:spPr>
            <a:xfrm>
              <a:off x="2282062" y="1551126"/>
              <a:ext cx="1041401" cy="1041401"/>
            </a:xfrm>
            <a:prstGeom prst="ellipse">
              <a:avLst/>
            </a:prstGeom>
            <a:solidFill>
              <a:srgbClr val="404C55"/>
            </a:solidFill>
            <a:ln w="12700">
              <a:noFill/>
              <a:miter lim="400000"/>
            </a:ln>
          </p:spPr>
          <p:txBody>
            <a:bodyPr lIns="35719" tIns="35719" rIns="35719" bIns="35719" anchor="ctr"/>
            <a:lstStyle/>
            <a:p>
              <a:pPr>
                <a:defRPr sz="3200">
                  <a:latin typeface="Helvetica Light"/>
                  <a:ea typeface="Helvetica Light"/>
                  <a:cs typeface="Helvetica Light"/>
                  <a:sym typeface="Helvetica Light"/>
                </a:defRPr>
              </a:pPr>
              <a:endParaRPr sz="1600" dirty="0">
                <a:latin typeface="字魂59号-创粗黑" panose="00000500000000000000" pitchFamily="2" charset="-122"/>
                <a:ea typeface="字魂59号-创粗黑" panose="00000500000000000000" pitchFamily="2" charset="-122"/>
              </a:endParaRPr>
            </a:p>
          </p:txBody>
        </p:sp>
        <p:sp>
          <p:nvSpPr>
            <p:cNvPr id="529" name="Shape 529"/>
            <p:cNvSpPr/>
            <p:nvPr/>
          </p:nvSpPr>
          <p:spPr>
            <a:xfrm>
              <a:off x="2282062" y="1549766"/>
              <a:ext cx="1041401" cy="1041401"/>
            </a:xfrm>
            <a:prstGeom prst="ellipse">
              <a:avLst/>
            </a:prstGeom>
            <a:ln w="38100">
              <a:solidFill>
                <a:schemeClr val="accent2"/>
              </a:solidFill>
              <a:miter lim="400000"/>
            </a:ln>
          </p:spPr>
          <p:txBody>
            <a:bodyPr lIns="35719" tIns="35719" rIns="35719" bIns="35719" anchor="ctr"/>
            <a:lstStyle/>
            <a:p>
              <a:pPr>
                <a:defRPr sz="3200">
                  <a:latin typeface="Helvetica Light"/>
                  <a:ea typeface="Helvetica Light"/>
                  <a:cs typeface="Helvetica Light"/>
                  <a:sym typeface="Helvetica Light"/>
                </a:defRPr>
              </a:pPr>
              <a:endParaRPr sz="1600" dirty="0">
                <a:latin typeface="字魂59号-创粗黑" panose="00000500000000000000" pitchFamily="2" charset="-122"/>
                <a:ea typeface="字魂59号-创粗黑" panose="00000500000000000000" pitchFamily="2" charset="-122"/>
              </a:endParaRPr>
            </a:p>
          </p:txBody>
        </p:sp>
        <p:sp>
          <p:nvSpPr>
            <p:cNvPr id="561" name="Shape 561"/>
            <p:cNvSpPr/>
            <p:nvPr/>
          </p:nvSpPr>
          <p:spPr>
            <a:xfrm>
              <a:off x="2342010" y="3045968"/>
              <a:ext cx="921503" cy="678990"/>
            </a:xfrm>
            <a:prstGeom prst="rect">
              <a:avLst/>
            </a:prstGeom>
            <a:ln w="12700">
              <a:miter lim="400000"/>
            </a:ln>
            <a:extLst>
              <a:ext uri="{C572A759-6A51-4108-AA02-DFA0A04FC94B}">
                <ma14:wrappingTextBoxFlag xmlns:ma14="http://schemas.microsoft.com/office/mac/drawingml/2011/main" xmlns="" val="1"/>
              </a:ext>
            </a:extLst>
          </p:spPr>
          <p:txBody>
            <a:bodyPr lIns="35719" tIns="35719" rIns="35719" bIns="35719" anchor="ctr"/>
            <a:lstStyle>
              <a:lvl1pPr>
                <a:defRPr sz="6400" spc="-128">
                  <a:latin typeface="+mn-lt"/>
                  <a:ea typeface="+mn-ea"/>
                  <a:cs typeface="+mn-cs"/>
                  <a:sym typeface="Lato Light"/>
                </a:defRPr>
              </a:lvl1pPr>
            </a:lstStyle>
            <a:p>
              <a:pPr algn="ctr"/>
              <a:r>
                <a:rPr sz="3200" dirty="0">
                  <a:solidFill>
                    <a:schemeClr val="bg1"/>
                  </a:solidFill>
                  <a:latin typeface="字魂59号-创粗黑" panose="00000500000000000000" pitchFamily="2" charset="-122"/>
                </a:rPr>
                <a:t>$24</a:t>
              </a:r>
            </a:p>
          </p:txBody>
        </p:sp>
        <p:sp>
          <p:nvSpPr>
            <p:cNvPr id="562" name="Shape 562"/>
            <p:cNvSpPr/>
            <p:nvPr/>
          </p:nvSpPr>
          <p:spPr>
            <a:xfrm>
              <a:off x="2505190" y="3812459"/>
              <a:ext cx="595145" cy="1"/>
            </a:xfrm>
            <a:prstGeom prst="line">
              <a:avLst/>
            </a:prstGeom>
            <a:ln w="25400">
              <a:solidFill>
                <a:srgbClr val="A6AAA9">
                  <a:alpha val="83563"/>
                </a:srgbClr>
              </a:solidFill>
              <a:miter lim="400000"/>
            </a:ln>
          </p:spPr>
          <p:txBody>
            <a:bodyPr lIns="35719" tIns="35719" rIns="35719" bIns="35719" anchor="ctr"/>
            <a:lstStyle/>
            <a:p>
              <a:pPr algn="l">
                <a:lnSpc>
                  <a:spcPct val="110000"/>
                </a:lnSpc>
                <a:defRPr sz="2700">
                  <a:latin typeface="Lato Regular"/>
                  <a:ea typeface="Lato Regular"/>
                  <a:cs typeface="Lato Regular"/>
                  <a:sym typeface="Lato Regular"/>
                </a:defRPr>
              </a:pPr>
              <a:endParaRPr sz="1350" dirty="0">
                <a:latin typeface="字魂59号-创粗黑" panose="00000500000000000000" pitchFamily="2" charset="-122"/>
                <a:ea typeface="字魂59号-创粗黑" panose="00000500000000000000" pitchFamily="2" charset="-122"/>
              </a:endParaRPr>
            </a:p>
          </p:txBody>
        </p:sp>
        <p:sp>
          <p:nvSpPr>
            <p:cNvPr id="563" name="Shape 563"/>
            <p:cNvSpPr/>
            <p:nvPr/>
          </p:nvSpPr>
          <p:spPr>
            <a:xfrm>
              <a:off x="1612842" y="4976871"/>
              <a:ext cx="2379840" cy="504554"/>
            </a:xfrm>
            <a:prstGeom prst="roundRect">
              <a:avLst>
                <a:gd name="adj" fmla="val 7189"/>
              </a:avLst>
            </a:prstGeom>
            <a:solidFill>
              <a:schemeClr val="accent2"/>
            </a:solidFill>
            <a:ln w="12700">
              <a:miter lim="400000"/>
            </a:ln>
          </p:spPr>
          <p:txBody>
            <a:bodyPr lIns="35719" tIns="35719" rIns="35719" bIns="35719" anchor="ctr"/>
            <a:lstStyle/>
            <a:p>
              <a:pPr algn="l">
                <a:defRPr sz="3200">
                  <a:latin typeface="Helvetica Light"/>
                  <a:ea typeface="Helvetica Light"/>
                  <a:cs typeface="Helvetica Light"/>
                  <a:sym typeface="Helvetica Light"/>
                </a:defRPr>
              </a:pPr>
              <a:endParaRPr sz="1600" dirty="0">
                <a:latin typeface="字魂59号-创粗黑" panose="00000500000000000000" pitchFamily="2" charset="-122"/>
                <a:ea typeface="字魂59号-创粗黑" panose="00000500000000000000" pitchFamily="2" charset="-122"/>
              </a:endParaRPr>
            </a:p>
          </p:txBody>
        </p:sp>
        <p:sp>
          <p:nvSpPr>
            <p:cNvPr id="564" name="Shape 564"/>
            <p:cNvSpPr/>
            <p:nvPr/>
          </p:nvSpPr>
          <p:spPr>
            <a:xfrm>
              <a:off x="2215965" y="5074308"/>
              <a:ext cx="1142370" cy="311282"/>
            </a:xfrm>
            <a:prstGeom prst="rect">
              <a:avLst/>
            </a:prstGeom>
            <a:ln w="12700">
              <a:miter lim="400000"/>
            </a:ln>
            <a:extLst>
              <a:ext uri="{C572A759-6A51-4108-AA02-DFA0A04FC94B}">
                <ma14:wrappingTextBoxFlag xmlns:ma14="http://schemas.microsoft.com/office/mac/drawingml/2011/main" xmlns="" val="1"/>
              </a:ext>
            </a:extLst>
          </p:spPr>
          <p:txBody>
            <a:bodyPr lIns="35719" tIns="35719" rIns="35719" bIns="35719" anchor="ctr"/>
            <a:lstStyle>
              <a:lvl1pPr>
                <a:lnSpc>
                  <a:spcPct val="110000"/>
                </a:lnSpc>
                <a:defRPr sz="2400">
                  <a:latin typeface="Lato Regular"/>
                  <a:ea typeface="Lato Regular"/>
                  <a:cs typeface="Lato Regular"/>
                  <a:sym typeface="Lato Regular"/>
                </a:defRPr>
              </a:lvl1pPr>
            </a:lstStyle>
            <a:p>
              <a:r>
                <a:rPr lang="zh-CN" altLang="en-US" sz="1200" dirty="0">
                  <a:latin typeface="字魂59号-创粗黑" panose="00000500000000000000" pitchFamily="2" charset="-122"/>
                  <a:ea typeface="字魂59号-创粗黑" panose="00000500000000000000" pitchFamily="2" charset="-122"/>
                </a:rPr>
                <a:t>登上管理的高原</a:t>
              </a:r>
              <a:endParaRPr sz="1200" dirty="0">
                <a:latin typeface="字魂59号-创粗黑" panose="00000500000000000000" pitchFamily="2" charset="-122"/>
                <a:ea typeface="字魂59号-创粗黑" panose="00000500000000000000" pitchFamily="2" charset="-122"/>
              </a:endParaRPr>
            </a:p>
          </p:txBody>
        </p:sp>
        <p:sp>
          <p:nvSpPr>
            <p:cNvPr id="566" name="Shape 566"/>
            <p:cNvSpPr/>
            <p:nvPr/>
          </p:nvSpPr>
          <p:spPr>
            <a:xfrm>
              <a:off x="2596151" y="1929767"/>
              <a:ext cx="413223" cy="357598"/>
            </a:xfrm>
            <a:custGeom>
              <a:avLst/>
              <a:gdLst/>
              <a:ahLst/>
              <a:cxnLst>
                <a:cxn ang="0">
                  <a:pos x="wd2" y="hd2"/>
                </a:cxn>
                <a:cxn ang="5400000">
                  <a:pos x="wd2" y="hd2"/>
                </a:cxn>
                <a:cxn ang="10800000">
                  <a:pos x="wd2" y="hd2"/>
                </a:cxn>
                <a:cxn ang="16200000">
                  <a:pos x="wd2" y="hd2"/>
                </a:cxn>
              </a:cxnLst>
              <a:rect l="0" t="0" r="r" b="b"/>
              <a:pathLst>
                <a:path w="21600" h="21600" extrusionOk="0">
                  <a:moveTo>
                    <a:pt x="13292" y="15360"/>
                  </a:moveTo>
                  <a:lnTo>
                    <a:pt x="15369" y="7680"/>
                  </a:lnTo>
                  <a:lnTo>
                    <a:pt x="18692" y="7680"/>
                  </a:lnTo>
                  <a:cubicBezTo>
                    <a:pt x="18692" y="7680"/>
                    <a:pt x="13292" y="15360"/>
                    <a:pt x="13292" y="15360"/>
                  </a:cubicBezTo>
                  <a:close/>
                  <a:moveTo>
                    <a:pt x="7892" y="7680"/>
                  </a:moveTo>
                  <a:lnTo>
                    <a:pt x="13708" y="7680"/>
                  </a:lnTo>
                  <a:lnTo>
                    <a:pt x="10800" y="17288"/>
                  </a:lnTo>
                  <a:cubicBezTo>
                    <a:pt x="10800" y="17288"/>
                    <a:pt x="7892" y="7680"/>
                    <a:pt x="7892" y="7680"/>
                  </a:cubicBezTo>
                  <a:close/>
                  <a:moveTo>
                    <a:pt x="2908" y="7680"/>
                  </a:moveTo>
                  <a:lnTo>
                    <a:pt x="6231" y="7680"/>
                  </a:lnTo>
                  <a:lnTo>
                    <a:pt x="8308" y="15360"/>
                  </a:lnTo>
                  <a:cubicBezTo>
                    <a:pt x="8308" y="15360"/>
                    <a:pt x="2908" y="7680"/>
                    <a:pt x="2908" y="7680"/>
                  </a:cubicBezTo>
                  <a:close/>
                  <a:moveTo>
                    <a:pt x="5815" y="1920"/>
                  </a:moveTo>
                  <a:lnTo>
                    <a:pt x="9138" y="1920"/>
                  </a:lnTo>
                  <a:lnTo>
                    <a:pt x="6231" y="5760"/>
                  </a:lnTo>
                  <a:lnTo>
                    <a:pt x="2908" y="5760"/>
                  </a:lnTo>
                  <a:cubicBezTo>
                    <a:pt x="2908" y="5760"/>
                    <a:pt x="5815" y="1920"/>
                    <a:pt x="5815" y="1920"/>
                  </a:cubicBezTo>
                  <a:close/>
                  <a:moveTo>
                    <a:pt x="13292" y="5760"/>
                  </a:moveTo>
                  <a:lnTo>
                    <a:pt x="8308" y="5760"/>
                  </a:lnTo>
                  <a:lnTo>
                    <a:pt x="10800" y="2426"/>
                  </a:lnTo>
                  <a:cubicBezTo>
                    <a:pt x="10800" y="2426"/>
                    <a:pt x="13292" y="5760"/>
                    <a:pt x="13292" y="5760"/>
                  </a:cubicBezTo>
                  <a:close/>
                  <a:moveTo>
                    <a:pt x="15785" y="1920"/>
                  </a:moveTo>
                  <a:lnTo>
                    <a:pt x="18692" y="5760"/>
                  </a:lnTo>
                  <a:lnTo>
                    <a:pt x="15369" y="5760"/>
                  </a:lnTo>
                  <a:lnTo>
                    <a:pt x="12461" y="1920"/>
                  </a:lnTo>
                  <a:cubicBezTo>
                    <a:pt x="12461" y="1920"/>
                    <a:pt x="15785" y="1920"/>
                    <a:pt x="15785" y="1920"/>
                  </a:cubicBezTo>
                  <a:close/>
                  <a:moveTo>
                    <a:pt x="16615" y="0"/>
                  </a:moveTo>
                  <a:lnTo>
                    <a:pt x="4923" y="0"/>
                  </a:lnTo>
                  <a:lnTo>
                    <a:pt x="0" y="6644"/>
                  </a:lnTo>
                  <a:lnTo>
                    <a:pt x="10800" y="21600"/>
                  </a:lnTo>
                  <a:lnTo>
                    <a:pt x="21600" y="6720"/>
                  </a:lnTo>
                  <a:cubicBezTo>
                    <a:pt x="21600" y="6720"/>
                    <a:pt x="16615" y="0"/>
                    <a:pt x="16615" y="0"/>
                  </a:cubicBezTo>
                  <a:close/>
                </a:path>
              </a:pathLst>
            </a:custGeom>
            <a:solidFill>
              <a:schemeClr val="accent2"/>
            </a:solidFill>
            <a:ln w="12700">
              <a:miter lim="400000"/>
            </a:ln>
          </p:spPr>
          <p:txBody>
            <a:bodyPr lIns="35719" tIns="35719" rIns="35719" bIns="35719" anchor="ctr"/>
            <a:lstStyle/>
            <a:p>
              <a:pPr algn="l">
                <a:defRPr sz="3200">
                  <a:latin typeface="Helvetica Light"/>
                  <a:ea typeface="Helvetica Light"/>
                  <a:cs typeface="Helvetica Light"/>
                  <a:sym typeface="Helvetica Light"/>
                </a:defRPr>
              </a:pPr>
              <a:endParaRPr sz="1600" dirty="0">
                <a:latin typeface="字魂59号-创粗黑" panose="00000500000000000000" pitchFamily="2" charset="-122"/>
                <a:ea typeface="字魂59号-创粗黑" panose="00000500000000000000" pitchFamily="2" charset="-122"/>
              </a:endParaRPr>
            </a:p>
          </p:txBody>
        </p:sp>
        <p:sp>
          <p:nvSpPr>
            <p:cNvPr id="52" name="文本框 7"/>
            <p:cNvSpPr txBox="1"/>
            <p:nvPr/>
          </p:nvSpPr>
          <p:spPr>
            <a:xfrm>
              <a:off x="1541524" y="3910975"/>
              <a:ext cx="2501958" cy="766492"/>
            </a:xfrm>
            <a:prstGeom prst="rect">
              <a:avLst/>
            </a:prstGeom>
            <a:noFill/>
          </p:spPr>
          <p:txBody>
            <a:bodyPr wrap="squar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5000"/>
                </a:lnSpc>
              </a:pPr>
              <a:r>
                <a:rPr lang="zh-CN" altLang="en-US" sz="1200" dirty="0">
                  <a:solidFill>
                    <a:schemeClr val="bg1"/>
                  </a:solidFill>
                  <a:latin typeface="字魂59号-创粗黑" panose="00000500000000000000" pitchFamily="2" charset="-122"/>
                  <a:ea typeface="+mj-ea"/>
                </a:rPr>
                <a:t>巴巴拉</a:t>
              </a:r>
              <a:r>
                <a:rPr lang="en-US" altLang="zh-CN" sz="1200" dirty="0">
                  <a:solidFill>
                    <a:schemeClr val="bg1"/>
                  </a:solidFill>
                  <a:latin typeface="字魂59号-创粗黑" panose="00000500000000000000" pitchFamily="2" charset="-122"/>
                  <a:ea typeface="+mj-ea"/>
                </a:rPr>
                <a:t>·</a:t>
              </a:r>
              <a:r>
                <a:rPr lang="zh-CN" altLang="en-US" sz="1200" dirty="0">
                  <a:solidFill>
                    <a:schemeClr val="bg1"/>
                  </a:solidFill>
                  <a:latin typeface="字魂59号-创粗黑" panose="00000500000000000000" pitchFamily="2" charset="-122"/>
                  <a:ea typeface="+mj-ea"/>
                </a:rPr>
                <a:t>明托的金字塔原则是一项层次性、结构化的思考、沟通技术，可以用于结构化的写作过程。</a:t>
              </a:r>
              <a:endParaRPr lang="en-US" altLang="zh-CN" sz="1200" dirty="0">
                <a:solidFill>
                  <a:schemeClr val="bg1"/>
                </a:solidFill>
                <a:latin typeface="字魂59号-创粗黑" panose="00000500000000000000" pitchFamily="2" charset="-122"/>
                <a:ea typeface="+mj-ea"/>
              </a:endParaRPr>
            </a:p>
          </p:txBody>
        </p:sp>
      </p:grpSp>
      <p:sp>
        <p:nvSpPr>
          <p:cNvPr id="54" name="文本框 7"/>
          <p:cNvSpPr txBox="1"/>
          <p:nvPr/>
        </p:nvSpPr>
        <p:spPr>
          <a:xfrm>
            <a:off x="5773994" y="3072021"/>
            <a:ext cx="3846771" cy="727122"/>
          </a:xfrm>
          <a:prstGeom prst="rect">
            <a:avLst/>
          </a:prstGeom>
          <a:noFill/>
        </p:spPr>
        <p:txBody>
          <a:bodyPr wrap="squar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5000"/>
              </a:lnSpc>
            </a:pPr>
            <a:r>
              <a:rPr lang="zh-CN" altLang="en-US" sz="1100" dirty="0">
                <a:solidFill>
                  <a:schemeClr val="bg1"/>
                </a:solidFill>
                <a:latin typeface="字魂59号-创粗黑" panose="00000500000000000000" pitchFamily="2" charset="-122"/>
                <a:ea typeface="+mj-ea"/>
              </a:rPr>
              <a:t>第四篇介绍了一些演示技巧，能够写作者在以幻灯片等书面形式演示具有金字塔结构的思想时，能让读者或观众感受到金字塔结构的存在。</a:t>
            </a:r>
            <a:endParaRPr lang="en-US" altLang="zh-CN" sz="1100" dirty="0">
              <a:solidFill>
                <a:schemeClr val="bg1"/>
              </a:solidFill>
              <a:latin typeface="字魂59号-创粗黑" panose="00000500000000000000" pitchFamily="2" charset="-122"/>
              <a:ea typeface="+mj-ea"/>
            </a:endParaRPr>
          </a:p>
        </p:txBody>
      </p:sp>
      <p:sp>
        <p:nvSpPr>
          <p:cNvPr id="55" name="文本框 7"/>
          <p:cNvSpPr txBox="1"/>
          <p:nvPr/>
        </p:nvSpPr>
        <p:spPr>
          <a:xfrm>
            <a:off x="5773994" y="4065627"/>
            <a:ext cx="3846771" cy="727122"/>
          </a:xfrm>
          <a:prstGeom prst="rect">
            <a:avLst/>
          </a:prstGeom>
          <a:noFill/>
        </p:spPr>
        <p:txBody>
          <a:bodyPr wrap="squar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5000"/>
              </a:lnSpc>
            </a:pPr>
            <a:r>
              <a:rPr lang="zh-CN" altLang="en-US" sz="1100" dirty="0">
                <a:solidFill>
                  <a:schemeClr val="bg1"/>
                </a:solidFill>
                <a:latin typeface="字魂59号-创粗黑" panose="00000500000000000000" pitchFamily="2" charset="-122"/>
                <a:ea typeface="+mj-ea"/>
              </a:rPr>
              <a:t>第四篇介绍了一些演示技巧，能够写作者在以幻灯片等书面形式演示具有金字塔结构的思想时，能让读者或观众感受到金字塔结构的存在。</a:t>
            </a:r>
            <a:endParaRPr lang="en-US" altLang="zh-CN" sz="1100" dirty="0">
              <a:solidFill>
                <a:schemeClr val="bg1"/>
              </a:solidFill>
              <a:latin typeface="字魂59号-创粗黑" panose="00000500000000000000" pitchFamily="2" charset="-122"/>
              <a:ea typeface="+mj-ea"/>
            </a:endParaRPr>
          </a:p>
        </p:txBody>
      </p:sp>
      <p:sp>
        <p:nvSpPr>
          <p:cNvPr id="56" name="文本框 7"/>
          <p:cNvSpPr txBox="1"/>
          <p:nvPr/>
        </p:nvSpPr>
        <p:spPr>
          <a:xfrm>
            <a:off x="5773994" y="5076768"/>
            <a:ext cx="3846771" cy="727122"/>
          </a:xfrm>
          <a:prstGeom prst="rect">
            <a:avLst/>
          </a:prstGeom>
          <a:noFill/>
        </p:spPr>
        <p:txBody>
          <a:bodyPr wrap="squar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5000"/>
              </a:lnSpc>
            </a:pPr>
            <a:r>
              <a:rPr lang="zh-CN" altLang="en-US" sz="1100" dirty="0">
                <a:solidFill>
                  <a:schemeClr val="bg1"/>
                </a:solidFill>
                <a:latin typeface="字魂59号-创粗黑" panose="00000500000000000000" pitchFamily="2" charset="-122"/>
                <a:ea typeface="+mj-ea"/>
              </a:rPr>
              <a:t>第四篇介绍了一些演示技巧，能够写作者在以幻灯片等书面形式演示具有金字塔结构的思想时，能让读者或观众感受到金字塔结构的存在。</a:t>
            </a:r>
            <a:endParaRPr lang="en-US" altLang="zh-CN" sz="1100" dirty="0">
              <a:solidFill>
                <a:schemeClr val="bg1"/>
              </a:solidFill>
              <a:latin typeface="字魂59号-创粗黑" panose="00000500000000000000" pitchFamily="2" charset="-122"/>
              <a:ea typeface="+mj-ea"/>
            </a:endParaRPr>
          </a:p>
        </p:txBody>
      </p:sp>
      <p:grpSp>
        <p:nvGrpSpPr>
          <p:cNvPr id="49" name="组合 48">
            <a:extLst>
              <a:ext uri="{FF2B5EF4-FFF2-40B4-BE49-F238E27FC236}">
                <a16:creationId xmlns:a16="http://schemas.microsoft.com/office/drawing/2014/main" xmlns="" id="{A6AC7928-21B9-46E6-8EAE-E8C22FBA5CA9}"/>
              </a:ext>
            </a:extLst>
          </p:cNvPr>
          <p:cNvGrpSpPr/>
          <p:nvPr/>
        </p:nvGrpSpPr>
        <p:grpSpPr>
          <a:xfrm>
            <a:off x="874713" y="419101"/>
            <a:ext cx="3773487" cy="643536"/>
            <a:chOff x="874713" y="419101"/>
            <a:chExt cx="3773487" cy="643536"/>
          </a:xfrm>
        </p:grpSpPr>
        <p:sp>
          <p:nvSpPr>
            <p:cNvPr id="51" name="剪去单角的矩形 23">
              <a:extLst>
                <a:ext uri="{FF2B5EF4-FFF2-40B4-BE49-F238E27FC236}">
                  <a16:creationId xmlns:a16="http://schemas.microsoft.com/office/drawing/2014/main" xmlns="" id="{3E3692C5-7A2E-4C2E-97F0-4C2DF6B499EA}"/>
                </a:ext>
              </a:extLst>
            </p:cNvPr>
            <p:cNvSpPr/>
            <p:nvPr/>
          </p:nvSpPr>
          <p:spPr>
            <a:xfrm rot="10800000">
              <a:off x="874713" y="419101"/>
              <a:ext cx="882799" cy="643536"/>
            </a:xfrm>
            <a:prstGeom prst="snip1Rect">
              <a:avLst>
                <a:gd name="adj" fmla="val 3421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cxnSp>
          <p:nvCxnSpPr>
            <p:cNvPr id="53" name="直接连接符 52">
              <a:extLst>
                <a:ext uri="{FF2B5EF4-FFF2-40B4-BE49-F238E27FC236}">
                  <a16:creationId xmlns:a16="http://schemas.microsoft.com/office/drawing/2014/main" xmlns="" id="{0C31CEA6-95D8-43E4-8369-A30CB93D5B6A}"/>
                </a:ext>
              </a:extLst>
            </p:cNvPr>
            <p:cNvCxnSpPr/>
            <p:nvPr/>
          </p:nvCxnSpPr>
          <p:spPr>
            <a:xfrm>
              <a:off x="4648200" y="454325"/>
              <a:ext cx="0" cy="573089"/>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57" name="文本框 56">
              <a:extLst>
                <a:ext uri="{FF2B5EF4-FFF2-40B4-BE49-F238E27FC236}">
                  <a16:creationId xmlns:a16="http://schemas.microsoft.com/office/drawing/2014/main" xmlns="" id="{53CC9ED4-6620-4BBE-AF9B-5245D61F55FD}"/>
                </a:ext>
              </a:extLst>
            </p:cNvPr>
            <p:cNvSpPr txBox="1"/>
            <p:nvPr/>
          </p:nvSpPr>
          <p:spPr>
            <a:xfrm>
              <a:off x="1904234" y="448482"/>
              <a:ext cx="2646878" cy="584775"/>
            </a:xfrm>
            <a:prstGeom prst="rect">
              <a:avLst/>
            </a:prstGeom>
            <a:noFill/>
          </p:spPr>
          <p:txBody>
            <a:bodyPr wrap="none" rtlCol="0">
              <a:spAutoFit/>
              <a:scene3d>
                <a:camera prst="orthographicFront"/>
                <a:lightRig rig="threePt" dir="t"/>
              </a:scene3d>
              <a:sp3d contourW="12700"/>
            </a:bodyPr>
            <a:lstStyle/>
            <a:p>
              <a:r>
                <a:rPr lang="zh-CN" altLang="en-US" sz="3200" b="1" dirty="0">
                  <a:solidFill>
                    <a:schemeClr val="bg1"/>
                  </a:solidFill>
                </a:rPr>
                <a:t>标题文字添加</a:t>
              </a:r>
            </a:p>
          </p:txBody>
        </p:sp>
        <p:sp>
          <p:nvSpPr>
            <p:cNvPr id="58" name="椭圆 3">
              <a:extLst>
                <a:ext uri="{FF2B5EF4-FFF2-40B4-BE49-F238E27FC236}">
                  <a16:creationId xmlns:a16="http://schemas.microsoft.com/office/drawing/2014/main" xmlns="" id="{89880752-0D64-4163-ACE6-9CBA66FF4A8C}"/>
                </a:ext>
              </a:extLst>
            </p:cNvPr>
            <p:cNvSpPr/>
            <p:nvPr/>
          </p:nvSpPr>
          <p:spPr>
            <a:xfrm>
              <a:off x="1176412" y="563319"/>
              <a:ext cx="330200" cy="329701"/>
            </a:xfrm>
            <a:custGeom>
              <a:avLst/>
              <a:gdLst>
                <a:gd name="connsiteX0" fmla="*/ 354450 w 607639"/>
                <a:gd name="connsiteY0" fmla="*/ 222564 h 606722"/>
                <a:gd name="connsiteX1" fmla="*/ 354450 w 607639"/>
                <a:gd name="connsiteY1" fmla="*/ 384088 h 606722"/>
                <a:gd name="connsiteX2" fmla="*/ 225033 w 607639"/>
                <a:gd name="connsiteY2" fmla="*/ 303326 h 606722"/>
                <a:gd name="connsiteX3" fmla="*/ 391979 w 607639"/>
                <a:gd name="connsiteY3" fmla="*/ 154813 h 606722"/>
                <a:gd name="connsiteX4" fmla="*/ 366346 w 607639"/>
                <a:gd name="connsiteY4" fmla="*/ 155524 h 606722"/>
                <a:gd name="connsiteX5" fmla="*/ 163770 w 607639"/>
                <a:gd name="connsiteY5" fmla="*/ 281899 h 606722"/>
                <a:gd name="connsiteX6" fmla="*/ 151932 w 607639"/>
                <a:gd name="connsiteY6" fmla="*/ 303317 h 606722"/>
                <a:gd name="connsiteX7" fmla="*/ 163770 w 607639"/>
                <a:gd name="connsiteY7" fmla="*/ 324824 h 606722"/>
                <a:gd name="connsiteX8" fmla="*/ 366346 w 607639"/>
                <a:gd name="connsiteY8" fmla="*/ 451198 h 606722"/>
                <a:gd name="connsiteX9" fmla="*/ 379786 w 607639"/>
                <a:gd name="connsiteY9" fmla="*/ 455020 h 606722"/>
                <a:gd name="connsiteX10" fmla="*/ 391979 w 607639"/>
                <a:gd name="connsiteY10" fmla="*/ 451820 h 606722"/>
                <a:gd name="connsiteX11" fmla="*/ 405063 w 607639"/>
                <a:gd name="connsiteY11" fmla="*/ 429780 h 606722"/>
                <a:gd name="connsiteX12" fmla="*/ 405063 w 607639"/>
                <a:gd name="connsiteY12" fmla="*/ 176942 h 606722"/>
                <a:gd name="connsiteX13" fmla="*/ 391979 w 607639"/>
                <a:gd name="connsiteY13" fmla="*/ 154813 h 606722"/>
                <a:gd name="connsiteX14" fmla="*/ 303775 w 607639"/>
                <a:gd name="connsiteY14" fmla="*/ 0 h 606722"/>
                <a:gd name="connsiteX15" fmla="*/ 607639 w 607639"/>
                <a:gd name="connsiteY15" fmla="*/ 303317 h 606722"/>
                <a:gd name="connsiteX16" fmla="*/ 303775 w 607639"/>
                <a:gd name="connsiteY16" fmla="*/ 606722 h 606722"/>
                <a:gd name="connsiteX17" fmla="*/ 0 w 607639"/>
                <a:gd name="connsiteY17" fmla="*/ 303317 h 606722"/>
                <a:gd name="connsiteX18" fmla="*/ 303775 w 607639"/>
                <a:gd name="connsiteY18"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07639" h="606722">
                  <a:moveTo>
                    <a:pt x="354450" y="222564"/>
                  </a:moveTo>
                  <a:lnTo>
                    <a:pt x="354450" y="384088"/>
                  </a:lnTo>
                  <a:lnTo>
                    <a:pt x="225033" y="303326"/>
                  </a:lnTo>
                  <a:close/>
                  <a:moveTo>
                    <a:pt x="391979" y="154813"/>
                  </a:moveTo>
                  <a:cubicBezTo>
                    <a:pt x="383969" y="150370"/>
                    <a:pt x="374178" y="150637"/>
                    <a:pt x="366346" y="155524"/>
                  </a:cubicBezTo>
                  <a:lnTo>
                    <a:pt x="163770" y="281899"/>
                  </a:lnTo>
                  <a:cubicBezTo>
                    <a:pt x="156382" y="286520"/>
                    <a:pt x="151932" y="294607"/>
                    <a:pt x="151932" y="303317"/>
                  </a:cubicBezTo>
                  <a:cubicBezTo>
                    <a:pt x="151932" y="312026"/>
                    <a:pt x="156382" y="320113"/>
                    <a:pt x="163770" y="324824"/>
                  </a:cubicBezTo>
                  <a:lnTo>
                    <a:pt x="366346" y="451198"/>
                  </a:lnTo>
                  <a:cubicBezTo>
                    <a:pt x="370440" y="453775"/>
                    <a:pt x="375068" y="455020"/>
                    <a:pt x="379786" y="455020"/>
                  </a:cubicBezTo>
                  <a:cubicBezTo>
                    <a:pt x="383969" y="455020"/>
                    <a:pt x="388241" y="453953"/>
                    <a:pt x="391979" y="451820"/>
                  </a:cubicBezTo>
                  <a:cubicBezTo>
                    <a:pt x="400079" y="447377"/>
                    <a:pt x="405063" y="438934"/>
                    <a:pt x="405063" y="429780"/>
                  </a:cubicBezTo>
                  <a:lnTo>
                    <a:pt x="405063" y="176942"/>
                  </a:lnTo>
                  <a:cubicBezTo>
                    <a:pt x="405063" y="167789"/>
                    <a:pt x="400079" y="159346"/>
                    <a:pt x="391979" y="154813"/>
                  </a:cubicBezTo>
                  <a:close/>
                  <a:moveTo>
                    <a:pt x="303775" y="0"/>
                  </a:moveTo>
                  <a:cubicBezTo>
                    <a:pt x="471372" y="0"/>
                    <a:pt x="607639" y="136062"/>
                    <a:pt x="607639" y="303317"/>
                  </a:cubicBezTo>
                  <a:cubicBezTo>
                    <a:pt x="607639" y="470661"/>
                    <a:pt x="471372" y="606722"/>
                    <a:pt x="303775" y="606722"/>
                  </a:cubicBezTo>
                  <a:cubicBezTo>
                    <a:pt x="136267" y="606722"/>
                    <a:pt x="0" y="470661"/>
                    <a:pt x="0" y="303317"/>
                  </a:cubicBezTo>
                  <a:cubicBezTo>
                    <a:pt x="0" y="136062"/>
                    <a:pt x="136267" y="0"/>
                    <a:pt x="303775" y="0"/>
                  </a:cubicBezTo>
                  <a:close/>
                </a:path>
              </a:pathLst>
            </a:custGeom>
            <a:solidFill>
              <a:srgbClr val="404C5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Tree>
    <p:extLst>
      <p:ext uri="{BB962C8B-B14F-4D97-AF65-F5344CB8AC3E}">
        <p14:creationId xmlns:p14="http://schemas.microsoft.com/office/powerpoint/2010/main" val="3097463300"/>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53" presetClass="entr" presetSubtype="16" fill="hold" grpId="0" nodeType="afterEffect">
                                  <p:stCondLst>
                                    <p:cond delay="0"/>
                                  </p:stCondLst>
                                  <p:childTnLst>
                                    <p:set>
                                      <p:cBhvr>
                                        <p:cTn id="11" dur="1" fill="hold">
                                          <p:stCondLst>
                                            <p:cond delay="0"/>
                                          </p:stCondLst>
                                        </p:cTn>
                                        <p:tgtEl>
                                          <p:spTgt spid="531"/>
                                        </p:tgtEl>
                                        <p:attrNameLst>
                                          <p:attrName>style.visibility</p:attrName>
                                        </p:attrNameLst>
                                      </p:cBhvr>
                                      <p:to>
                                        <p:strVal val="visible"/>
                                      </p:to>
                                    </p:set>
                                    <p:anim calcmode="lin" valueType="num">
                                      <p:cBhvr>
                                        <p:cTn id="12" dur="500" fill="hold"/>
                                        <p:tgtEl>
                                          <p:spTgt spid="531"/>
                                        </p:tgtEl>
                                        <p:attrNameLst>
                                          <p:attrName>ppt_w</p:attrName>
                                        </p:attrNameLst>
                                      </p:cBhvr>
                                      <p:tavLst>
                                        <p:tav tm="0">
                                          <p:val>
                                            <p:fltVal val="0"/>
                                          </p:val>
                                        </p:tav>
                                        <p:tav tm="100000">
                                          <p:val>
                                            <p:strVal val="#ppt_w"/>
                                          </p:val>
                                        </p:tav>
                                      </p:tavLst>
                                    </p:anim>
                                    <p:anim calcmode="lin" valueType="num">
                                      <p:cBhvr>
                                        <p:cTn id="13" dur="500" fill="hold"/>
                                        <p:tgtEl>
                                          <p:spTgt spid="531"/>
                                        </p:tgtEl>
                                        <p:attrNameLst>
                                          <p:attrName>ppt_h</p:attrName>
                                        </p:attrNameLst>
                                      </p:cBhvr>
                                      <p:tavLst>
                                        <p:tav tm="0">
                                          <p:val>
                                            <p:fltVal val="0"/>
                                          </p:val>
                                        </p:tav>
                                        <p:tav tm="100000">
                                          <p:val>
                                            <p:strVal val="#ppt_h"/>
                                          </p:val>
                                        </p:tav>
                                      </p:tavLst>
                                    </p:anim>
                                    <p:animEffect transition="in" filter="fade">
                                      <p:cBhvr>
                                        <p:cTn id="14" dur="500"/>
                                        <p:tgtEl>
                                          <p:spTgt spid="531"/>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532"/>
                                        </p:tgtEl>
                                        <p:attrNameLst>
                                          <p:attrName>style.visibility</p:attrName>
                                        </p:attrNameLst>
                                      </p:cBhvr>
                                      <p:to>
                                        <p:strVal val="visible"/>
                                      </p:to>
                                    </p:set>
                                    <p:anim calcmode="lin" valueType="num">
                                      <p:cBhvr>
                                        <p:cTn id="17" dur="500" fill="hold"/>
                                        <p:tgtEl>
                                          <p:spTgt spid="532"/>
                                        </p:tgtEl>
                                        <p:attrNameLst>
                                          <p:attrName>ppt_w</p:attrName>
                                        </p:attrNameLst>
                                      </p:cBhvr>
                                      <p:tavLst>
                                        <p:tav tm="0">
                                          <p:val>
                                            <p:fltVal val="0"/>
                                          </p:val>
                                        </p:tav>
                                        <p:tav tm="100000">
                                          <p:val>
                                            <p:strVal val="#ppt_w"/>
                                          </p:val>
                                        </p:tav>
                                      </p:tavLst>
                                    </p:anim>
                                    <p:anim calcmode="lin" valueType="num">
                                      <p:cBhvr>
                                        <p:cTn id="18" dur="500" fill="hold"/>
                                        <p:tgtEl>
                                          <p:spTgt spid="532"/>
                                        </p:tgtEl>
                                        <p:attrNameLst>
                                          <p:attrName>ppt_h</p:attrName>
                                        </p:attrNameLst>
                                      </p:cBhvr>
                                      <p:tavLst>
                                        <p:tav tm="0">
                                          <p:val>
                                            <p:fltVal val="0"/>
                                          </p:val>
                                        </p:tav>
                                        <p:tav tm="100000">
                                          <p:val>
                                            <p:strVal val="#ppt_h"/>
                                          </p:val>
                                        </p:tav>
                                      </p:tavLst>
                                    </p:anim>
                                    <p:animEffect transition="in" filter="fade">
                                      <p:cBhvr>
                                        <p:cTn id="19" dur="500"/>
                                        <p:tgtEl>
                                          <p:spTgt spid="532"/>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533"/>
                                        </p:tgtEl>
                                        <p:attrNameLst>
                                          <p:attrName>style.visibility</p:attrName>
                                        </p:attrNameLst>
                                      </p:cBhvr>
                                      <p:to>
                                        <p:strVal val="visible"/>
                                      </p:to>
                                    </p:set>
                                    <p:anim calcmode="lin" valueType="num">
                                      <p:cBhvr>
                                        <p:cTn id="22" dur="500" fill="hold"/>
                                        <p:tgtEl>
                                          <p:spTgt spid="533"/>
                                        </p:tgtEl>
                                        <p:attrNameLst>
                                          <p:attrName>ppt_w</p:attrName>
                                        </p:attrNameLst>
                                      </p:cBhvr>
                                      <p:tavLst>
                                        <p:tav tm="0">
                                          <p:val>
                                            <p:fltVal val="0"/>
                                          </p:val>
                                        </p:tav>
                                        <p:tav tm="100000">
                                          <p:val>
                                            <p:strVal val="#ppt_w"/>
                                          </p:val>
                                        </p:tav>
                                      </p:tavLst>
                                    </p:anim>
                                    <p:anim calcmode="lin" valueType="num">
                                      <p:cBhvr>
                                        <p:cTn id="23" dur="500" fill="hold"/>
                                        <p:tgtEl>
                                          <p:spTgt spid="533"/>
                                        </p:tgtEl>
                                        <p:attrNameLst>
                                          <p:attrName>ppt_h</p:attrName>
                                        </p:attrNameLst>
                                      </p:cBhvr>
                                      <p:tavLst>
                                        <p:tav tm="0">
                                          <p:val>
                                            <p:fltVal val="0"/>
                                          </p:val>
                                        </p:tav>
                                        <p:tav tm="100000">
                                          <p:val>
                                            <p:strVal val="#ppt_h"/>
                                          </p:val>
                                        </p:tav>
                                      </p:tavLst>
                                    </p:anim>
                                    <p:animEffect transition="in" filter="fade">
                                      <p:cBhvr>
                                        <p:cTn id="24" dur="500"/>
                                        <p:tgtEl>
                                          <p:spTgt spid="533"/>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534"/>
                                        </p:tgtEl>
                                        <p:attrNameLst>
                                          <p:attrName>style.visibility</p:attrName>
                                        </p:attrNameLst>
                                      </p:cBhvr>
                                      <p:to>
                                        <p:strVal val="visible"/>
                                      </p:to>
                                    </p:set>
                                    <p:anim calcmode="lin" valueType="num">
                                      <p:cBhvr>
                                        <p:cTn id="27" dur="500" fill="hold"/>
                                        <p:tgtEl>
                                          <p:spTgt spid="534"/>
                                        </p:tgtEl>
                                        <p:attrNameLst>
                                          <p:attrName>ppt_w</p:attrName>
                                        </p:attrNameLst>
                                      </p:cBhvr>
                                      <p:tavLst>
                                        <p:tav tm="0">
                                          <p:val>
                                            <p:fltVal val="0"/>
                                          </p:val>
                                        </p:tav>
                                        <p:tav tm="100000">
                                          <p:val>
                                            <p:strVal val="#ppt_w"/>
                                          </p:val>
                                        </p:tav>
                                      </p:tavLst>
                                    </p:anim>
                                    <p:anim calcmode="lin" valueType="num">
                                      <p:cBhvr>
                                        <p:cTn id="28" dur="500" fill="hold"/>
                                        <p:tgtEl>
                                          <p:spTgt spid="534"/>
                                        </p:tgtEl>
                                        <p:attrNameLst>
                                          <p:attrName>ppt_h</p:attrName>
                                        </p:attrNameLst>
                                      </p:cBhvr>
                                      <p:tavLst>
                                        <p:tav tm="0">
                                          <p:val>
                                            <p:fltVal val="0"/>
                                          </p:val>
                                        </p:tav>
                                        <p:tav tm="100000">
                                          <p:val>
                                            <p:strVal val="#ppt_h"/>
                                          </p:val>
                                        </p:tav>
                                      </p:tavLst>
                                    </p:anim>
                                    <p:animEffect transition="in" filter="fade">
                                      <p:cBhvr>
                                        <p:cTn id="29" dur="500"/>
                                        <p:tgtEl>
                                          <p:spTgt spid="534"/>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555"/>
                                        </p:tgtEl>
                                        <p:attrNameLst>
                                          <p:attrName>style.visibility</p:attrName>
                                        </p:attrNameLst>
                                      </p:cBhvr>
                                      <p:to>
                                        <p:strVal val="visible"/>
                                      </p:to>
                                    </p:set>
                                    <p:anim calcmode="lin" valueType="num">
                                      <p:cBhvr>
                                        <p:cTn id="32" dur="500" fill="hold"/>
                                        <p:tgtEl>
                                          <p:spTgt spid="555"/>
                                        </p:tgtEl>
                                        <p:attrNameLst>
                                          <p:attrName>ppt_w</p:attrName>
                                        </p:attrNameLst>
                                      </p:cBhvr>
                                      <p:tavLst>
                                        <p:tav tm="0">
                                          <p:val>
                                            <p:fltVal val="0"/>
                                          </p:val>
                                        </p:tav>
                                        <p:tav tm="100000">
                                          <p:val>
                                            <p:strVal val="#ppt_w"/>
                                          </p:val>
                                        </p:tav>
                                      </p:tavLst>
                                    </p:anim>
                                    <p:anim calcmode="lin" valueType="num">
                                      <p:cBhvr>
                                        <p:cTn id="33" dur="500" fill="hold"/>
                                        <p:tgtEl>
                                          <p:spTgt spid="555"/>
                                        </p:tgtEl>
                                        <p:attrNameLst>
                                          <p:attrName>ppt_h</p:attrName>
                                        </p:attrNameLst>
                                      </p:cBhvr>
                                      <p:tavLst>
                                        <p:tav tm="0">
                                          <p:val>
                                            <p:fltVal val="0"/>
                                          </p:val>
                                        </p:tav>
                                        <p:tav tm="100000">
                                          <p:val>
                                            <p:strVal val="#ppt_h"/>
                                          </p:val>
                                        </p:tav>
                                      </p:tavLst>
                                    </p:anim>
                                    <p:animEffect transition="in" filter="fade">
                                      <p:cBhvr>
                                        <p:cTn id="34" dur="500"/>
                                        <p:tgtEl>
                                          <p:spTgt spid="555"/>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556"/>
                                        </p:tgtEl>
                                        <p:attrNameLst>
                                          <p:attrName>style.visibility</p:attrName>
                                        </p:attrNameLst>
                                      </p:cBhvr>
                                      <p:to>
                                        <p:strVal val="visible"/>
                                      </p:to>
                                    </p:set>
                                    <p:anim calcmode="lin" valueType="num">
                                      <p:cBhvr>
                                        <p:cTn id="37" dur="500" fill="hold"/>
                                        <p:tgtEl>
                                          <p:spTgt spid="556"/>
                                        </p:tgtEl>
                                        <p:attrNameLst>
                                          <p:attrName>ppt_w</p:attrName>
                                        </p:attrNameLst>
                                      </p:cBhvr>
                                      <p:tavLst>
                                        <p:tav tm="0">
                                          <p:val>
                                            <p:fltVal val="0"/>
                                          </p:val>
                                        </p:tav>
                                        <p:tav tm="100000">
                                          <p:val>
                                            <p:strVal val="#ppt_w"/>
                                          </p:val>
                                        </p:tav>
                                      </p:tavLst>
                                    </p:anim>
                                    <p:anim calcmode="lin" valueType="num">
                                      <p:cBhvr>
                                        <p:cTn id="38" dur="500" fill="hold"/>
                                        <p:tgtEl>
                                          <p:spTgt spid="556"/>
                                        </p:tgtEl>
                                        <p:attrNameLst>
                                          <p:attrName>ppt_h</p:attrName>
                                        </p:attrNameLst>
                                      </p:cBhvr>
                                      <p:tavLst>
                                        <p:tav tm="0">
                                          <p:val>
                                            <p:fltVal val="0"/>
                                          </p:val>
                                        </p:tav>
                                        <p:tav tm="100000">
                                          <p:val>
                                            <p:strVal val="#ppt_h"/>
                                          </p:val>
                                        </p:tav>
                                      </p:tavLst>
                                    </p:anim>
                                    <p:animEffect transition="in" filter="fade">
                                      <p:cBhvr>
                                        <p:cTn id="39" dur="500"/>
                                        <p:tgtEl>
                                          <p:spTgt spid="556"/>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557"/>
                                        </p:tgtEl>
                                        <p:attrNameLst>
                                          <p:attrName>style.visibility</p:attrName>
                                        </p:attrNameLst>
                                      </p:cBhvr>
                                      <p:to>
                                        <p:strVal val="visible"/>
                                      </p:to>
                                    </p:set>
                                    <p:anim calcmode="lin" valueType="num">
                                      <p:cBhvr>
                                        <p:cTn id="42" dur="500" fill="hold"/>
                                        <p:tgtEl>
                                          <p:spTgt spid="557"/>
                                        </p:tgtEl>
                                        <p:attrNameLst>
                                          <p:attrName>ppt_w</p:attrName>
                                        </p:attrNameLst>
                                      </p:cBhvr>
                                      <p:tavLst>
                                        <p:tav tm="0">
                                          <p:val>
                                            <p:fltVal val="0"/>
                                          </p:val>
                                        </p:tav>
                                        <p:tav tm="100000">
                                          <p:val>
                                            <p:strVal val="#ppt_w"/>
                                          </p:val>
                                        </p:tav>
                                      </p:tavLst>
                                    </p:anim>
                                    <p:anim calcmode="lin" valueType="num">
                                      <p:cBhvr>
                                        <p:cTn id="43" dur="500" fill="hold"/>
                                        <p:tgtEl>
                                          <p:spTgt spid="557"/>
                                        </p:tgtEl>
                                        <p:attrNameLst>
                                          <p:attrName>ppt_h</p:attrName>
                                        </p:attrNameLst>
                                      </p:cBhvr>
                                      <p:tavLst>
                                        <p:tav tm="0">
                                          <p:val>
                                            <p:fltVal val="0"/>
                                          </p:val>
                                        </p:tav>
                                        <p:tav tm="100000">
                                          <p:val>
                                            <p:strVal val="#ppt_h"/>
                                          </p:val>
                                        </p:tav>
                                      </p:tavLst>
                                    </p:anim>
                                    <p:animEffect transition="in" filter="fade">
                                      <p:cBhvr>
                                        <p:cTn id="44" dur="500"/>
                                        <p:tgtEl>
                                          <p:spTgt spid="557"/>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558"/>
                                        </p:tgtEl>
                                        <p:attrNameLst>
                                          <p:attrName>style.visibility</p:attrName>
                                        </p:attrNameLst>
                                      </p:cBhvr>
                                      <p:to>
                                        <p:strVal val="visible"/>
                                      </p:to>
                                    </p:set>
                                    <p:anim calcmode="lin" valueType="num">
                                      <p:cBhvr>
                                        <p:cTn id="47" dur="500" fill="hold"/>
                                        <p:tgtEl>
                                          <p:spTgt spid="558"/>
                                        </p:tgtEl>
                                        <p:attrNameLst>
                                          <p:attrName>ppt_w</p:attrName>
                                        </p:attrNameLst>
                                      </p:cBhvr>
                                      <p:tavLst>
                                        <p:tav tm="0">
                                          <p:val>
                                            <p:fltVal val="0"/>
                                          </p:val>
                                        </p:tav>
                                        <p:tav tm="100000">
                                          <p:val>
                                            <p:strVal val="#ppt_w"/>
                                          </p:val>
                                        </p:tav>
                                      </p:tavLst>
                                    </p:anim>
                                    <p:anim calcmode="lin" valueType="num">
                                      <p:cBhvr>
                                        <p:cTn id="48" dur="500" fill="hold"/>
                                        <p:tgtEl>
                                          <p:spTgt spid="558"/>
                                        </p:tgtEl>
                                        <p:attrNameLst>
                                          <p:attrName>ppt_h</p:attrName>
                                        </p:attrNameLst>
                                      </p:cBhvr>
                                      <p:tavLst>
                                        <p:tav tm="0">
                                          <p:val>
                                            <p:fltVal val="0"/>
                                          </p:val>
                                        </p:tav>
                                        <p:tav tm="100000">
                                          <p:val>
                                            <p:strVal val="#ppt_h"/>
                                          </p:val>
                                        </p:tav>
                                      </p:tavLst>
                                    </p:anim>
                                    <p:animEffect transition="in" filter="fade">
                                      <p:cBhvr>
                                        <p:cTn id="49" dur="500"/>
                                        <p:tgtEl>
                                          <p:spTgt spid="558"/>
                                        </p:tgtEl>
                                      </p:cBhvr>
                                    </p:animEffect>
                                  </p:childTnLst>
                                </p:cTn>
                              </p:par>
                            </p:childTnLst>
                          </p:cTn>
                        </p:par>
                        <p:par>
                          <p:cTn id="50" fill="hold">
                            <p:stCondLst>
                              <p:cond delay="1000"/>
                            </p:stCondLst>
                            <p:childTnLst>
                              <p:par>
                                <p:cTn id="51" presetID="22" presetClass="entr" presetSubtype="8" fill="hold" grpId="0" nodeType="afterEffect">
                                  <p:stCondLst>
                                    <p:cond delay="0"/>
                                  </p:stCondLst>
                                  <p:childTnLst>
                                    <p:set>
                                      <p:cBhvr>
                                        <p:cTn id="52" dur="1" fill="hold">
                                          <p:stCondLst>
                                            <p:cond delay="0"/>
                                          </p:stCondLst>
                                        </p:cTn>
                                        <p:tgtEl>
                                          <p:spTgt spid="50"/>
                                        </p:tgtEl>
                                        <p:attrNameLst>
                                          <p:attrName>style.visibility</p:attrName>
                                        </p:attrNameLst>
                                      </p:cBhvr>
                                      <p:to>
                                        <p:strVal val="visible"/>
                                      </p:to>
                                    </p:set>
                                    <p:animEffect transition="in" filter="wipe(left)">
                                      <p:cBhvr>
                                        <p:cTn id="53" dur="500"/>
                                        <p:tgtEl>
                                          <p:spTgt spid="50"/>
                                        </p:tgtEl>
                                      </p:cBhvr>
                                    </p:animEffect>
                                  </p:childTnLst>
                                </p:cTn>
                              </p:par>
                            </p:childTnLst>
                          </p:cTn>
                        </p:par>
                        <p:par>
                          <p:cTn id="54" fill="hold">
                            <p:stCondLst>
                              <p:cond delay="1500"/>
                            </p:stCondLst>
                            <p:childTnLst>
                              <p:par>
                                <p:cTn id="55" presetID="22" presetClass="entr" presetSubtype="8" fill="hold" grpId="0" nodeType="afterEffect">
                                  <p:stCondLst>
                                    <p:cond delay="0"/>
                                  </p:stCondLst>
                                  <p:childTnLst>
                                    <p:set>
                                      <p:cBhvr>
                                        <p:cTn id="56" dur="1" fill="hold">
                                          <p:stCondLst>
                                            <p:cond delay="0"/>
                                          </p:stCondLst>
                                        </p:cTn>
                                        <p:tgtEl>
                                          <p:spTgt spid="54"/>
                                        </p:tgtEl>
                                        <p:attrNameLst>
                                          <p:attrName>style.visibility</p:attrName>
                                        </p:attrNameLst>
                                      </p:cBhvr>
                                      <p:to>
                                        <p:strVal val="visible"/>
                                      </p:to>
                                    </p:set>
                                    <p:animEffect transition="in" filter="wipe(left)">
                                      <p:cBhvr>
                                        <p:cTn id="57" dur="500"/>
                                        <p:tgtEl>
                                          <p:spTgt spid="54"/>
                                        </p:tgtEl>
                                      </p:cBhvr>
                                    </p:animEffect>
                                  </p:childTnLst>
                                </p:cTn>
                              </p:par>
                            </p:childTnLst>
                          </p:cTn>
                        </p:par>
                        <p:par>
                          <p:cTn id="58" fill="hold">
                            <p:stCondLst>
                              <p:cond delay="2000"/>
                            </p:stCondLst>
                            <p:childTnLst>
                              <p:par>
                                <p:cTn id="59" presetID="22" presetClass="entr" presetSubtype="8" fill="hold" grpId="0" nodeType="afterEffect">
                                  <p:stCondLst>
                                    <p:cond delay="0"/>
                                  </p:stCondLst>
                                  <p:childTnLst>
                                    <p:set>
                                      <p:cBhvr>
                                        <p:cTn id="60" dur="1" fill="hold">
                                          <p:stCondLst>
                                            <p:cond delay="0"/>
                                          </p:stCondLst>
                                        </p:cTn>
                                        <p:tgtEl>
                                          <p:spTgt spid="55"/>
                                        </p:tgtEl>
                                        <p:attrNameLst>
                                          <p:attrName>style.visibility</p:attrName>
                                        </p:attrNameLst>
                                      </p:cBhvr>
                                      <p:to>
                                        <p:strVal val="visible"/>
                                      </p:to>
                                    </p:set>
                                    <p:animEffect transition="in" filter="wipe(left)">
                                      <p:cBhvr>
                                        <p:cTn id="61" dur="500"/>
                                        <p:tgtEl>
                                          <p:spTgt spid="55"/>
                                        </p:tgtEl>
                                      </p:cBhvr>
                                    </p:animEffect>
                                  </p:childTnLst>
                                </p:cTn>
                              </p:par>
                            </p:childTnLst>
                          </p:cTn>
                        </p:par>
                        <p:par>
                          <p:cTn id="62" fill="hold">
                            <p:stCondLst>
                              <p:cond delay="2500"/>
                            </p:stCondLst>
                            <p:childTnLst>
                              <p:par>
                                <p:cTn id="63" presetID="22" presetClass="entr" presetSubtype="8" fill="hold" grpId="0" nodeType="afterEffect">
                                  <p:stCondLst>
                                    <p:cond delay="0"/>
                                  </p:stCondLst>
                                  <p:childTnLst>
                                    <p:set>
                                      <p:cBhvr>
                                        <p:cTn id="64" dur="1" fill="hold">
                                          <p:stCondLst>
                                            <p:cond delay="0"/>
                                          </p:stCondLst>
                                        </p:cTn>
                                        <p:tgtEl>
                                          <p:spTgt spid="56"/>
                                        </p:tgtEl>
                                        <p:attrNameLst>
                                          <p:attrName>style.visibility</p:attrName>
                                        </p:attrNameLst>
                                      </p:cBhvr>
                                      <p:to>
                                        <p:strVal val="visible"/>
                                      </p:to>
                                    </p:set>
                                    <p:animEffect transition="in" filter="wipe(left)">
                                      <p:cBhvr>
                                        <p:cTn id="65" dur="500"/>
                                        <p:tgtEl>
                                          <p:spTgt spid="56"/>
                                        </p:tgtEl>
                                      </p:cBhvr>
                                    </p:animEffect>
                                  </p:childTnLst>
                                </p:cTn>
                              </p:par>
                            </p:childTnLst>
                          </p:cTn>
                        </p:par>
                        <p:par>
                          <p:cTn id="66" fill="hold">
                            <p:stCondLst>
                              <p:cond delay="3000"/>
                            </p:stCondLst>
                            <p:childTnLst>
                              <p:par>
                                <p:cTn id="67" presetID="10" presetClass="entr" presetSubtype="0" fill="hold" grpId="0" nodeType="afterEffect">
                                  <p:stCondLst>
                                    <p:cond delay="0"/>
                                  </p:stCondLst>
                                  <p:childTnLst>
                                    <p:set>
                                      <p:cBhvr>
                                        <p:cTn id="68" dur="1" fill="hold">
                                          <p:stCondLst>
                                            <p:cond delay="0"/>
                                          </p:stCondLst>
                                        </p:cTn>
                                        <p:tgtEl>
                                          <p:spTgt spid="543"/>
                                        </p:tgtEl>
                                        <p:attrNameLst>
                                          <p:attrName>style.visibility</p:attrName>
                                        </p:attrNameLst>
                                      </p:cBhvr>
                                      <p:to>
                                        <p:strVal val="visible"/>
                                      </p:to>
                                    </p:set>
                                    <p:animEffect transition="in" filter="fade">
                                      <p:cBhvr>
                                        <p:cTn id="69" dur="500"/>
                                        <p:tgtEl>
                                          <p:spTgt spid="543"/>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544"/>
                                        </p:tgtEl>
                                        <p:attrNameLst>
                                          <p:attrName>style.visibility</p:attrName>
                                        </p:attrNameLst>
                                      </p:cBhvr>
                                      <p:to>
                                        <p:strVal val="visible"/>
                                      </p:to>
                                    </p:set>
                                    <p:animEffect transition="in" filter="fade">
                                      <p:cBhvr>
                                        <p:cTn id="72" dur="500"/>
                                        <p:tgtEl>
                                          <p:spTgt spid="544"/>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545"/>
                                        </p:tgtEl>
                                        <p:attrNameLst>
                                          <p:attrName>style.visibility</p:attrName>
                                        </p:attrNameLst>
                                      </p:cBhvr>
                                      <p:to>
                                        <p:strVal val="visible"/>
                                      </p:to>
                                    </p:set>
                                    <p:animEffect transition="in" filter="fade">
                                      <p:cBhvr>
                                        <p:cTn id="75" dur="500"/>
                                        <p:tgtEl>
                                          <p:spTgt spid="545"/>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546"/>
                                        </p:tgtEl>
                                        <p:attrNameLst>
                                          <p:attrName>style.visibility</p:attrName>
                                        </p:attrNameLst>
                                      </p:cBhvr>
                                      <p:to>
                                        <p:strVal val="visible"/>
                                      </p:to>
                                    </p:set>
                                    <p:animEffect transition="in" filter="fade">
                                      <p:cBhvr>
                                        <p:cTn id="78" dur="500"/>
                                        <p:tgtEl>
                                          <p:spTgt spid="546"/>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547"/>
                                        </p:tgtEl>
                                        <p:attrNameLst>
                                          <p:attrName>style.visibility</p:attrName>
                                        </p:attrNameLst>
                                      </p:cBhvr>
                                      <p:to>
                                        <p:strVal val="visible"/>
                                      </p:to>
                                    </p:set>
                                    <p:animEffect transition="in" filter="fade">
                                      <p:cBhvr>
                                        <p:cTn id="81" dur="500"/>
                                        <p:tgtEl>
                                          <p:spTgt spid="547"/>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548"/>
                                        </p:tgtEl>
                                        <p:attrNameLst>
                                          <p:attrName>style.visibility</p:attrName>
                                        </p:attrNameLst>
                                      </p:cBhvr>
                                      <p:to>
                                        <p:strVal val="visible"/>
                                      </p:to>
                                    </p:set>
                                    <p:animEffect transition="in" filter="fade">
                                      <p:cBhvr>
                                        <p:cTn id="84" dur="500"/>
                                        <p:tgtEl>
                                          <p:spTgt spid="548"/>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549"/>
                                        </p:tgtEl>
                                        <p:attrNameLst>
                                          <p:attrName>style.visibility</p:attrName>
                                        </p:attrNameLst>
                                      </p:cBhvr>
                                      <p:to>
                                        <p:strVal val="visible"/>
                                      </p:to>
                                    </p:set>
                                    <p:animEffect transition="in" filter="fade">
                                      <p:cBhvr>
                                        <p:cTn id="87" dur="500"/>
                                        <p:tgtEl>
                                          <p:spTgt spid="549"/>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550"/>
                                        </p:tgtEl>
                                        <p:attrNameLst>
                                          <p:attrName>style.visibility</p:attrName>
                                        </p:attrNameLst>
                                      </p:cBhvr>
                                      <p:to>
                                        <p:strVal val="visible"/>
                                      </p:to>
                                    </p:set>
                                    <p:animEffect transition="in" filter="fade">
                                      <p:cBhvr>
                                        <p:cTn id="90" dur="500"/>
                                        <p:tgtEl>
                                          <p:spTgt spid="550"/>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551"/>
                                        </p:tgtEl>
                                        <p:attrNameLst>
                                          <p:attrName>style.visibility</p:attrName>
                                        </p:attrNameLst>
                                      </p:cBhvr>
                                      <p:to>
                                        <p:strVal val="visible"/>
                                      </p:to>
                                    </p:set>
                                    <p:animEffect transition="in" filter="fade">
                                      <p:cBhvr>
                                        <p:cTn id="93" dur="500"/>
                                        <p:tgtEl>
                                          <p:spTgt spid="551"/>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552"/>
                                        </p:tgtEl>
                                        <p:attrNameLst>
                                          <p:attrName>style.visibility</p:attrName>
                                        </p:attrNameLst>
                                      </p:cBhvr>
                                      <p:to>
                                        <p:strVal val="visible"/>
                                      </p:to>
                                    </p:set>
                                    <p:animEffect transition="in" filter="fade">
                                      <p:cBhvr>
                                        <p:cTn id="96" dur="500"/>
                                        <p:tgtEl>
                                          <p:spTgt spid="552"/>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553"/>
                                        </p:tgtEl>
                                        <p:attrNameLst>
                                          <p:attrName>style.visibility</p:attrName>
                                        </p:attrNameLst>
                                      </p:cBhvr>
                                      <p:to>
                                        <p:strVal val="visible"/>
                                      </p:to>
                                    </p:set>
                                    <p:animEffect transition="in" filter="fade">
                                      <p:cBhvr>
                                        <p:cTn id="99" dur="500"/>
                                        <p:tgtEl>
                                          <p:spTgt spid="553"/>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554"/>
                                        </p:tgtEl>
                                        <p:attrNameLst>
                                          <p:attrName>style.visibility</p:attrName>
                                        </p:attrNameLst>
                                      </p:cBhvr>
                                      <p:to>
                                        <p:strVal val="visible"/>
                                      </p:to>
                                    </p:set>
                                    <p:animEffect transition="in" filter="fade">
                                      <p:cBhvr>
                                        <p:cTn id="102" dur="500"/>
                                        <p:tgtEl>
                                          <p:spTgt spid="5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1" grpId="0" animBg="1"/>
      <p:bldP spid="532" grpId="0" animBg="1"/>
      <p:bldP spid="533" grpId="0" animBg="1"/>
      <p:bldP spid="534" grpId="0" animBg="1"/>
      <p:bldP spid="543" grpId="0" animBg="1"/>
      <p:bldP spid="544" grpId="0" animBg="1"/>
      <p:bldP spid="545" grpId="0" animBg="1"/>
      <p:bldP spid="546" grpId="0" animBg="1"/>
      <p:bldP spid="547" grpId="0" animBg="1"/>
      <p:bldP spid="548" grpId="0" animBg="1"/>
      <p:bldP spid="549" grpId="0" animBg="1"/>
      <p:bldP spid="550" grpId="0" animBg="1"/>
      <p:bldP spid="551" grpId="0" animBg="1"/>
      <p:bldP spid="552" grpId="0" animBg="1"/>
      <p:bldP spid="553" grpId="0" animBg="1"/>
      <p:bldP spid="554" grpId="0" animBg="1"/>
      <p:bldP spid="555" grpId="0" animBg="1"/>
      <p:bldP spid="556" grpId="0" animBg="1"/>
      <p:bldP spid="557" grpId="0" animBg="1"/>
      <p:bldP spid="558" grpId="0" animBg="1"/>
      <p:bldP spid="50" grpId="0"/>
      <p:bldP spid="54" grpId="0"/>
      <p:bldP spid="55" grpId="0"/>
      <p:bldP spid="5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 name="Shape 1351"/>
          <p:cNvSpPr/>
          <p:nvPr/>
        </p:nvSpPr>
        <p:spPr>
          <a:xfrm>
            <a:off x="2681193" y="2254883"/>
            <a:ext cx="1230722" cy="1231900"/>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4320" y="10800"/>
                </a:moveTo>
                <a:cubicBezTo>
                  <a:pt x="4320" y="14379"/>
                  <a:pt x="7221" y="17280"/>
                  <a:pt x="10800" y="17280"/>
                </a:cubicBezTo>
                <a:cubicBezTo>
                  <a:pt x="14379" y="17280"/>
                  <a:pt x="17280" y="14379"/>
                  <a:pt x="17280" y="10800"/>
                </a:cubicBezTo>
                <a:cubicBezTo>
                  <a:pt x="17280" y="7221"/>
                  <a:pt x="14379" y="4320"/>
                  <a:pt x="10800" y="4320"/>
                </a:cubicBezTo>
                <a:cubicBezTo>
                  <a:pt x="7221" y="4320"/>
                  <a:pt x="4320" y="7221"/>
                  <a:pt x="4320" y="10800"/>
                </a:cubicBezTo>
                <a:close/>
              </a:path>
            </a:pathLst>
          </a:custGeom>
          <a:solidFill>
            <a:schemeClr val="accent2"/>
          </a:solidFill>
          <a:ln w="12700">
            <a:miter lim="400000"/>
          </a:ln>
        </p:spPr>
        <p:txBody>
          <a:bodyPr lIns="0" tIns="0" rIns="0" bIns="0"/>
          <a:lstStyle/>
          <a:p>
            <a:pPr algn="l">
              <a:defRPr sz="3200">
                <a:latin typeface="Helvetica Light"/>
                <a:ea typeface="Helvetica Light"/>
                <a:cs typeface="Helvetica Light"/>
                <a:sym typeface="Helvetica Light"/>
              </a:defRPr>
            </a:pPr>
            <a:endParaRPr sz="1600" dirty="0">
              <a:latin typeface="字魂59号-创粗黑" panose="00000500000000000000" pitchFamily="2" charset="-122"/>
              <a:ea typeface="字魂59号-创粗黑" panose="00000500000000000000" pitchFamily="2" charset="-122"/>
            </a:endParaRPr>
          </a:p>
        </p:txBody>
      </p:sp>
      <p:sp>
        <p:nvSpPr>
          <p:cNvPr id="1352" name="Shape 1352"/>
          <p:cNvSpPr/>
          <p:nvPr/>
        </p:nvSpPr>
        <p:spPr>
          <a:xfrm>
            <a:off x="4068117" y="2551116"/>
            <a:ext cx="638823" cy="639434"/>
          </a:xfrm>
          <a:prstGeom prst="ellipse">
            <a:avLst/>
          </a:prstGeom>
          <a:solidFill>
            <a:schemeClr val="bg1">
              <a:alpha val="88475"/>
            </a:schemeClr>
          </a:solidFill>
          <a:ln w="12700"/>
        </p:spPr>
        <p:txBody>
          <a:bodyPr lIns="0" tIns="0" rIns="0" bIns="0"/>
          <a:lstStyle/>
          <a:p>
            <a:pPr defTabSz="228600">
              <a:defRPr sz="1200">
                <a:solidFill>
                  <a:srgbClr val="000000"/>
                </a:solidFill>
                <a:latin typeface="Helvetica"/>
                <a:ea typeface="Helvetica"/>
                <a:cs typeface="Helvetica"/>
                <a:sym typeface="Helvetica"/>
              </a:defRPr>
            </a:pPr>
            <a:endParaRPr sz="600" dirty="0">
              <a:latin typeface="字魂59号-创粗黑" panose="00000500000000000000" pitchFamily="2" charset="-122"/>
              <a:ea typeface="字魂59号-创粗黑" panose="00000500000000000000" pitchFamily="2" charset="-122"/>
            </a:endParaRPr>
          </a:p>
        </p:txBody>
      </p:sp>
      <p:sp>
        <p:nvSpPr>
          <p:cNvPr id="1353" name="Shape 1353"/>
          <p:cNvSpPr/>
          <p:nvPr/>
        </p:nvSpPr>
        <p:spPr>
          <a:xfrm>
            <a:off x="4818594" y="2627316"/>
            <a:ext cx="488951" cy="489419"/>
          </a:xfrm>
          <a:prstGeom prst="ellipse">
            <a:avLst/>
          </a:prstGeom>
          <a:solidFill>
            <a:schemeClr val="bg1">
              <a:lumMod val="85000"/>
            </a:schemeClr>
          </a:solidFill>
          <a:ln w="12700"/>
        </p:spPr>
        <p:txBody>
          <a:bodyPr lIns="0" tIns="0" rIns="0" bIns="0"/>
          <a:lstStyle/>
          <a:p>
            <a:pPr defTabSz="228600">
              <a:defRPr sz="1200">
                <a:solidFill>
                  <a:srgbClr val="000000"/>
                </a:solidFill>
                <a:latin typeface="Helvetica"/>
                <a:ea typeface="Helvetica"/>
                <a:cs typeface="Helvetica"/>
                <a:sym typeface="Helvetica"/>
              </a:defRPr>
            </a:pPr>
            <a:endParaRPr sz="600" dirty="0">
              <a:latin typeface="字魂59号-创粗黑" panose="00000500000000000000" pitchFamily="2" charset="-122"/>
              <a:ea typeface="字魂59号-创粗黑" panose="00000500000000000000" pitchFamily="2" charset="-122"/>
            </a:endParaRPr>
          </a:p>
        </p:txBody>
      </p:sp>
      <p:sp>
        <p:nvSpPr>
          <p:cNvPr id="1354" name="Shape 1354"/>
          <p:cNvSpPr/>
          <p:nvPr/>
        </p:nvSpPr>
        <p:spPr>
          <a:xfrm>
            <a:off x="5467568" y="2254883"/>
            <a:ext cx="1230722" cy="1231900"/>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4320" y="10800"/>
                </a:moveTo>
                <a:cubicBezTo>
                  <a:pt x="4320" y="14379"/>
                  <a:pt x="7221" y="17280"/>
                  <a:pt x="10800" y="17280"/>
                </a:cubicBezTo>
                <a:cubicBezTo>
                  <a:pt x="14379" y="17280"/>
                  <a:pt x="17280" y="14379"/>
                  <a:pt x="17280" y="10800"/>
                </a:cubicBezTo>
                <a:cubicBezTo>
                  <a:pt x="17280" y="7221"/>
                  <a:pt x="14379" y="4320"/>
                  <a:pt x="10800" y="4320"/>
                </a:cubicBezTo>
                <a:cubicBezTo>
                  <a:pt x="7221" y="4320"/>
                  <a:pt x="4320" y="7221"/>
                  <a:pt x="4320" y="10800"/>
                </a:cubicBezTo>
                <a:close/>
              </a:path>
            </a:pathLst>
          </a:custGeom>
          <a:solidFill>
            <a:schemeClr val="accent2"/>
          </a:solidFill>
          <a:ln w="12700">
            <a:miter lim="400000"/>
          </a:ln>
        </p:spPr>
        <p:txBody>
          <a:bodyPr lIns="25400" tIns="25400" rIns="25400" bIns="25400" anchor="ctr"/>
          <a:lstStyle/>
          <a:p>
            <a:pPr algn="l">
              <a:defRPr sz="3200">
                <a:latin typeface="Helvetica Light"/>
                <a:ea typeface="Helvetica Light"/>
                <a:cs typeface="Helvetica Light"/>
                <a:sym typeface="Helvetica Light"/>
              </a:defRPr>
            </a:pPr>
            <a:endParaRPr sz="1600" dirty="0">
              <a:latin typeface="字魂59号-创粗黑" panose="00000500000000000000" pitchFamily="2" charset="-122"/>
              <a:ea typeface="字魂59号-创粗黑" panose="00000500000000000000" pitchFamily="2" charset="-122"/>
            </a:endParaRPr>
          </a:p>
        </p:txBody>
      </p:sp>
      <p:sp>
        <p:nvSpPr>
          <p:cNvPr id="1355" name="Shape 1355"/>
          <p:cNvSpPr/>
          <p:nvPr/>
        </p:nvSpPr>
        <p:spPr>
          <a:xfrm>
            <a:off x="6854494" y="2551116"/>
            <a:ext cx="638823" cy="639434"/>
          </a:xfrm>
          <a:prstGeom prst="ellipse">
            <a:avLst/>
          </a:prstGeom>
          <a:solidFill>
            <a:schemeClr val="bg1">
              <a:lumMod val="85000"/>
            </a:schemeClr>
          </a:solidFill>
          <a:ln w="12700"/>
        </p:spPr>
        <p:txBody>
          <a:bodyPr lIns="0" tIns="0" rIns="0" bIns="0"/>
          <a:lstStyle/>
          <a:p>
            <a:pPr defTabSz="228600">
              <a:defRPr sz="1200">
                <a:solidFill>
                  <a:srgbClr val="000000"/>
                </a:solidFill>
                <a:latin typeface="Helvetica"/>
                <a:ea typeface="Helvetica"/>
                <a:cs typeface="Helvetica"/>
                <a:sym typeface="Helvetica"/>
              </a:defRPr>
            </a:pPr>
            <a:endParaRPr sz="600" dirty="0">
              <a:latin typeface="字魂59号-创粗黑" panose="00000500000000000000" pitchFamily="2" charset="-122"/>
              <a:ea typeface="字魂59号-创粗黑" panose="00000500000000000000" pitchFamily="2" charset="-122"/>
            </a:endParaRPr>
          </a:p>
        </p:txBody>
      </p:sp>
      <p:sp>
        <p:nvSpPr>
          <p:cNvPr id="1356" name="Shape 1356"/>
          <p:cNvSpPr/>
          <p:nvPr/>
        </p:nvSpPr>
        <p:spPr>
          <a:xfrm>
            <a:off x="7604971" y="2627316"/>
            <a:ext cx="488951" cy="489419"/>
          </a:xfrm>
          <a:prstGeom prst="ellipse">
            <a:avLst/>
          </a:prstGeom>
          <a:solidFill>
            <a:schemeClr val="bg1">
              <a:alpha val="88475"/>
            </a:schemeClr>
          </a:solidFill>
          <a:ln w="12700"/>
        </p:spPr>
        <p:txBody>
          <a:bodyPr lIns="0" tIns="0" rIns="0" bIns="0"/>
          <a:lstStyle/>
          <a:p>
            <a:pPr defTabSz="228600">
              <a:defRPr sz="1200">
                <a:solidFill>
                  <a:srgbClr val="000000"/>
                </a:solidFill>
                <a:latin typeface="Helvetica"/>
                <a:ea typeface="Helvetica"/>
                <a:cs typeface="Helvetica"/>
                <a:sym typeface="Helvetica"/>
              </a:defRPr>
            </a:pPr>
            <a:endParaRPr sz="600" dirty="0">
              <a:latin typeface="字魂59号-创粗黑" panose="00000500000000000000" pitchFamily="2" charset="-122"/>
              <a:ea typeface="字魂59号-创粗黑" panose="00000500000000000000" pitchFamily="2" charset="-122"/>
            </a:endParaRPr>
          </a:p>
        </p:txBody>
      </p:sp>
      <p:sp>
        <p:nvSpPr>
          <p:cNvPr id="1357" name="Shape 1357"/>
          <p:cNvSpPr/>
          <p:nvPr/>
        </p:nvSpPr>
        <p:spPr>
          <a:xfrm>
            <a:off x="8256264" y="2257984"/>
            <a:ext cx="1230722" cy="123190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4320" y="10800"/>
                </a:moveTo>
                <a:cubicBezTo>
                  <a:pt x="4320" y="14379"/>
                  <a:pt x="7221" y="17280"/>
                  <a:pt x="10800" y="17280"/>
                </a:cubicBezTo>
                <a:cubicBezTo>
                  <a:pt x="14379" y="17280"/>
                  <a:pt x="17280" y="14379"/>
                  <a:pt x="17280" y="10800"/>
                </a:cubicBezTo>
                <a:cubicBezTo>
                  <a:pt x="17280" y="7221"/>
                  <a:pt x="14379" y="4320"/>
                  <a:pt x="10800" y="4320"/>
                </a:cubicBezTo>
                <a:cubicBezTo>
                  <a:pt x="7221" y="4320"/>
                  <a:pt x="4320" y="7221"/>
                  <a:pt x="4320" y="10800"/>
                </a:cubicBezTo>
                <a:close/>
              </a:path>
            </a:pathLst>
          </a:custGeom>
          <a:solidFill>
            <a:schemeClr val="accent2"/>
          </a:solidFill>
          <a:ln w="12700">
            <a:miter lim="400000"/>
          </a:ln>
        </p:spPr>
        <p:txBody>
          <a:bodyPr lIns="25400" tIns="25400" rIns="25400" bIns="25400" anchor="ctr"/>
          <a:lstStyle/>
          <a:p>
            <a:pPr algn="l">
              <a:defRPr sz="3200">
                <a:latin typeface="Helvetica Light"/>
                <a:ea typeface="Helvetica Light"/>
                <a:cs typeface="Helvetica Light"/>
                <a:sym typeface="Helvetica Light"/>
              </a:defRPr>
            </a:pPr>
            <a:endParaRPr sz="1600" dirty="0">
              <a:latin typeface="字魂59号-创粗黑" panose="00000500000000000000" pitchFamily="2" charset="-122"/>
              <a:ea typeface="字魂59号-创粗黑" panose="00000500000000000000" pitchFamily="2" charset="-122"/>
            </a:endParaRPr>
          </a:p>
        </p:txBody>
      </p:sp>
      <p:sp>
        <p:nvSpPr>
          <p:cNvPr id="1358" name="Shape 1358"/>
          <p:cNvSpPr/>
          <p:nvPr/>
        </p:nvSpPr>
        <p:spPr>
          <a:xfrm>
            <a:off x="9640564" y="2626284"/>
            <a:ext cx="488951" cy="489419"/>
          </a:xfrm>
          <a:prstGeom prst="ellipse">
            <a:avLst/>
          </a:prstGeom>
          <a:solidFill>
            <a:schemeClr val="bg1">
              <a:alpha val="88475"/>
            </a:schemeClr>
          </a:solidFill>
          <a:ln w="12700"/>
        </p:spPr>
        <p:txBody>
          <a:bodyPr lIns="0" tIns="0" rIns="0" bIns="0"/>
          <a:lstStyle/>
          <a:p>
            <a:pPr defTabSz="228600">
              <a:defRPr sz="1200">
                <a:solidFill>
                  <a:srgbClr val="000000"/>
                </a:solidFill>
                <a:latin typeface="Helvetica"/>
                <a:ea typeface="Helvetica"/>
                <a:cs typeface="Helvetica"/>
                <a:sym typeface="Helvetica"/>
              </a:defRPr>
            </a:pPr>
            <a:endParaRPr sz="600" dirty="0">
              <a:latin typeface="字魂59号-创粗黑" panose="00000500000000000000" pitchFamily="2" charset="-122"/>
              <a:ea typeface="字魂59号-创粗黑" panose="00000500000000000000" pitchFamily="2" charset="-122"/>
            </a:endParaRPr>
          </a:p>
        </p:txBody>
      </p:sp>
      <p:sp>
        <p:nvSpPr>
          <p:cNvPr id="1359" name="Shape 1359"/>
          <p:cNvSpPr/>
          <p:nvPr/>
        </p:nvSpPr>
        <p:spPr>
          <a:xfrm>
            <a:off x="10281914" y="2550084"/>
            <a:ext cx="638823" cy="639435"/>
          </a:xfrm>
          <a:prstGeom prst="ellipse">
            <a:avLst/>
          </a:prstGeom>
          <a:solidFill>
            <a:schemeClr val="bg1">
              <a:lumMod val="85000"/>
            </a:schemeClr>
          </a:solidFill>
          <a:ln w="12700"/>
        </p:spPr>
        <p:txBody>
          <a:bodyPr lIns="0" tIns="0" rIns="0" bIns="0"/>
          <a:lstStyle/>
          <a:p>
            <a:pPr defTabSz="228600">
              <a:defRPr sz="1200">
                <a:solidFill>
                  <a:srgbClr val="000000"/>
                </a:solidFill>
                <a:latin typeface="Helvetica"/>
                <a:ea typeface="Helvetica"/>
                <a:cs typeface="Helvetica"/>
                <a:sym typeface="Helvetica"/>
              </a:defRPr>
            </a:pPr>
            <a:endParaRPr sz="600" dirty="0">
              <a:latin typeface="字魂59号-创粗黑" panose="00000500000000000000" pitchFamily="2" charset="-122"/>
              <a:ea typeface="字魂59号-创粗黑" panose="00000500000000000000" pitchFamily="2" charset="-122"/>
            </a:endParaRPr>
          </a:p>
        </p:txBody>
      </p:sp>
      <p:sp>
        <p:nvSpPr>
          <p:cNvPr id="1360" name="Shape 1360"/>
          <p:cNvSpPr/>
          <p:nvPr/>
        </p:nvSpPr>
        <p:spPr>
          <a:xfrm>
            <a:off x="1271264" y="2550084"/>
            <a:ext cx="638823" cy="639435"/>
          </a:xfrm>
          <a:prstGeom prst="ellipse">
            <a:avLst/>
          </a:prstGeom>
          <a:solidFill>
            <a:schemeClr val="bg1">
              <a:lumMod val="85000"/>
            </a:schemeClr>
          </a:solidFill>
          <a:ln w="12700"/>
        </p:spPr>
        <p:txBody>
          <a:bodyPr lIns="0" tIns="0" rIns="0" bIns="0"/>
          <a:lstStyle/>
          <a:p>
            <a:pPr defTabSz="228600">
              <a:defRPr sz="2700">
                <a:solidFill>
                  <a:srgbClr val="000000"/>
                </a:solidFill>
                <a:latin typeface="Helvetica"/>
                <a:ea typeface="Helvetica"/>
                <a:cs typeface="Helvetica"/>
                <a:sym typeface="Helvetica"/>
              </a:defRPr>
            </a:pPr>
            <a:endParaRPr sz="1350" dirty="0">
              <a:latin typeface="字魂59号-创粗黑" panose="00000500000000000000" pitchFamily="2" charset="-122"/>
              <a:ea typeface="字魂59号-创粗黑" panose="00000500000000000000" pitchFamily="2" charset="-122"/>
            </a:endParaRPr>
          </a:p>
        </p:txBody>
      </p:sp>
      <p:sp>
        <p:nvSpPr>
          <p:cNvPr id="1361" name="Shape 1361"/>
          <p:cNvSpPr/>
          <p:nvPr/>
        </p:nvSpPr>
        <p:spPr>
          <a:xfrm>
            <a:off x="2026914" y="2626284"/>
            <a:ext cx="488951" cy="489419"/>
          </a:xfrm>
          <a:prstGeom prst="ellipse">
            <a:avLst/>
          </a:prstGeom>
          <a:solidFill>
            <a:schemeClr val="bg1">
              <a:alpha val="88475"/>
            </a:schemeClr>
          </a:solidFill>
          <a:ln w="12700"/>
        </p:spPr>
        <p:txBody>
          <a:bodyPr lIns="0" tIns="0" rIns="0" bIns="0"/>
          <a:lstStyle/>
          <a:p>
            <a:pPr defTabSz="228600">
              <a:defRPr sz="2700">
                <a:solidFill>
                  <a:srgbClr val="000000"/>
                </a:solidFill>
                <a:latin typeface="Helvetica"/>
                <a:ea typeface="Helvetica"/>
                <a:cs typeface="Helvetica"/>
                <a:sym typeface="Helvetica"/>
              </a:defRPr>
            </a:pPr>
            <a:endParaRPr sz="1350" dirty="0">
              <a:latin typeface="字魂59号-创粗黑" panose="00000500000000000000" pitchFamily="2" charset="-122"/>
              <a:ea typeface="字魂59号-创粗黑" panose="00000500000000000000" pitchFamily="2" charset="-122"/>
            </a:endParaRPr>
          </a:p>
        </p:txBody>
      </p:sp>
      <p:sp>
        <p:nvSpPr>
          <p:cNvPr id="1362" name="Shape 1362"/>
          <p:cNvSpPr/>
          <p:nvPr/>
        </p:nvSpPr>
        <p:spPr>
          <a:xfrm rot="18939009">
            <a:off x="1451004" y="2059174"/>
            <a:ext cx="610745" cy="297517"/>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nchor="ctr">
            <a:spAutoFit/>
          </a:bodyPr>
          <a:lstStyle>
            <a:lvl1pPr algn="l" defTabSz="825500">
              <a:defRPr sz="3200">
                <a:solidFill>
                  <a:srgbClr val="748A9F"/>
                </a:solidFill>
                <a:latin typeface="Lato Regular"/>
                <a:ea typeface="Lato Regular"/>
                <a:cs typeface="Lato Regular"/>
                <a:sym typeface="Lato Regular"/>
              </a:defRPr>
            </a:lvl1pPr>
          </a:lstStyle>
          <a:p>
            <a:r>
              <a:rPr sz="1600" dirty="0">
                <a:solidFill>
                  <a:schemeClr val="bg1"/>
                </a:solidFill>
                <a:latin typeface="字魂59号-创粗黑" panose="00000500000000000000" pitchFamily="2" charset="-122"/>
                <a:ea typeface="字魂59号-创粗黑" panose="00000500000000000000" pitchFamily="2" charset="-122"/>
              </a:rPr>
              <a:t>design</a:t>
            </a:r>
          </a:p>
        </p:txBody>
      </p:sp>
      <p:sp>
        <p:nvSpPr>
          <p:cNvPr id="1363" name="Shape 1363"/>
          <p:cNvSpPr/>
          <p:nvPr/>
        </p:nvSpPr>
        <p:spPr>
          <a:xfrm rot="18939009">
            <a:off x="2025908" y="1931715"/>
            <a:ext cx="1178208" cy="297517"/>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nchor="ctr">
            <a:spAutoFit/>
          </a:bodyPr>
          <a:lstStyle>
            <a:lvl1pPr algn="l" defTabSz="825500">
              <a:defRPr sz="3200">
                <a:solidFill>
                  <a:srgbClr val="748A9F"/>
                </a:solidFill>
                <a:latin typeface="Lato Regular"/>
                <a:ea typeface="Lato Regular"/>
                <a:cs typeface="Lato Regular"/>
                <a:sym typeface="Lato Regular"/>
              </a:defRPr>
            </a:lvl1pPr>
          </a:lstStyle>
          <a:p>
            <a:r>
              <a:rPr sz="1600" dirty="0">
                <a:solidFill>
                  <a:schemeClr val="bg1"/>
                </a:solidFill>
                <a:latin typeface="字魂59号-创粗黑" panose="00000500000000000000" pitchFamily="2" charset="-122"/>
                <a:ea typeface="字魂59号-创粗黑" panose="00000500000000000000" pitchFamily="2" charset="-122"/>
              </a:rPr>
              <a:t>development</a:t>
            </a:r>
          </a:p>
        </p:txBody>
      </p:sp>
      <p:sp>
        <p:nvSpPr>
          <p:cNvPr id="1364" name="Shape 1364"/>
          <p:cNvSpPr/>
          <p:nvPr/>
        </p:nvSpPr>
        <p:spPr>
          <a:xfrm rot="18939009">
            <a:off x="3420540" y="3537388"/>
            <a:ext cx="1016304" cy="297517"/>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nchor="ctr">
            <a:spAutoFit/>
          </a:bodyPr>
          <a:lstStyle>
            <a:lvl1pPr algn="r" defTabSz="825500">
              <a:defRPr sz="3200">
                <a:solidFill>
                  <a:srgbClr val="748A9F"/>
                </a:solidFill>
                <a:latin typeface="Lato Regular"/>
                <a:ea typeface="Lato Regular"/>
                <a:cs typeface="Lato Regular"/>
                <a:sym typeface="Lato Regular"/>
              </a:defRPr>
            </a:lvl1pPr>
          </a:lstStyle>
          <a:p>
            <a:r>
              <a:rPr sz="1600" dirty="0">
                <a:solidFill>
                  <a:schemeClr val="bg1"/>
                </a:solidFill>
                <a:latin typeface="字魂59号-创粗黑" panose="00000500000000000000" pitchFamily="2" charset="-122"/>
                <a:ea typeface="字魂59号-创粗黑" panose="00000500000000000000" pitchFamily="2" charset="-122"/>
              </a:rPr>
              <a:t>beta launch</a:t>
            </a:r>
          </a:p>
        </p:txBody>
      </p:sp>
      <p:sp>
        <p:nvSpPr>
          <p:cNvPr id="1365" name="Shape 1365"/>
          <p:cNvSpPr/>
          <p:nvPr/>
        </p:nvSpPr>
        <p:spPr>
          <a:xfrm rot="18939009">
            <a:off x="4203409" y="3442625"/>
            <a:ext cx="912109" cy="297517"/>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nchor="ctr">
            <a:spAutoFit/>
          </a:bodyPr>
          <a:lstStyle>
            <a:lvl1pPr algn="r" defTabSz="825500">
              <a:defRPr sz="3200">
                <a:solidFill>
                  <a:srgbClr val="748A9F"/>
                </a:solidFill>
                <a:latin typeface="Lato Regular"/>
                <a:ea typeface="Lato Regular"/>
                <a:cs typeface="Lato Regular"/>
                <a:sym typeface="Lato Regular"/>
              </a:defRPr>
            </a:lvl1pPr>
          </a:lstStyle>
          <a:p>
            <a:r>
              <a:rPr sz="1600" dirty="0">
                <a:solidFill>
                  <a:schemeClr val="bg1"/>
                </a:solidFill>
                <a:latin typeface="字魂59号-创粗黑" panose="00000500000000000000" pitchFamily="2" charset="-122"/>
                <a:ea typeface="字魂59号-创粗黑" panose="00000500000000000000" pitchFamily="2" charset="-122"/>
              </a:rPr>
              <a:t>feedbacks</a:t>
            </a:r>
          </a:p>
        </p:txBody>
      </p:sp>
      <p:sp>
        <p:nvSpPr>
          <p:cNvPr id="1366" name="Shape 1366"/>
          <p:cNvSpPr/>
          <p:nvPr/>
        </p:nvSpPr>
        <p:spPr>
          <a:xfrm rot="18939009">
            <a:off x="6984191" y="1988653"/>
            <a:ext cx="780663" cy="297517"/>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nchor="ctr">
            <a:spAutoFit/>
          </a:bodyPr>
          <a:lstStyle>
            <a:lvl1pPr algn="l" defTabSz="825500">
              <a:defRPr sz="3200">
                <a:solidFill>
                  <a:srgbClr val="748A9F"/>
                </a:solidFill>
                <a:latin typeface="Lato Regular"/>
                <a:ea typeface="Lato Regular"/>
                <a:cs typeface="Lato Regular"/>
                <a:sym typeface="Lato Regular"/>
              </a:defRPr>
            </a:lvl1pPr>
          </a:lstStyle>
          <a:p>
            <a:r>
              <a:rPr sz="1600" dirty="0">
                <a:solidFill>
                  <a:schemeClr val="bg1"/>
                </a:solidFill>
                <a:latin typeface="字魂59号-创粗黑" panose="00000500000000000000" pitchFamily="2" charset="-122"/>
                <a:ea typeface="字魂59号-创粗黑" panose="00000500000000000000" pitchFamily="2" charset="-122"/>
              </a:rPr>
              <a:t>redesign</a:t>
            </a:r>
          </a:p>
        </p:txBody>
      </p:sp>
      <p:sp>
        <p:nvSpPr>
          <p:cNvPr id="1367" name="Shape 1367"/>
          <p:cNvSpPr/>
          <p:nvPr/>
        </p:nvSpPr>
        <p:spPr>
          <a:xfrm rot="18939009">
            <a:off x="7621050" y="2023760"/>
            <a:ext cx="912109" cy="297517"/>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nchor="ctr">
            <a:spAutoFit/>
          </a:bodyPr>
          <a:lstStyle>
            <a:lvl1pPr algn="l" defTabSz="825500">
              <a:defRPr sz="3200">
                <a:solidFill>
                  <a:srgbClr val="748A9F"/>
                </a:solidFill>
                <a:latin typeface="Lato Regular"/>
                <a:ea typeface="Lato Regular"/>
                <a:cs typeface="Lato Regular"/>
                <a:sym typeface="Lato Regular"/>
              </a:defRPr>
            </a:lvl1pPr>
          </a:lstStyle>
          <a:p>
            <a:r>
              <a:rPr sz="1600" dirty="0">
                <a:solidFill>
                  <a:schemeClr val="bg1"/>
                </a:solidFill>
                <a:latin typeface="字魂59号-创粗黑" panose="00000500000000000000" pitchFamily="2" charset="-122"/>
                <a:ea typeface="字魂59号-创粗黑" panose="00000500000000000000" pitchFamily="2" charset="-122"/>
              </a:rPr>
              <a:t>feedbacks</a:t>
            </a:r>
          </a:p>
        </p:txBody>
      </p:sp>
      <p:sp>
        <p:nvSpPr>
          <p:cNvPr id="1368" name="Shape 1368"/>
          <p:cNvSpPr/>
          <p:nvPr/>
        </p:nvSpPr>
        <p:spPr>
          <a:xfrm rot="18939009">
            <a:off x="9053057" y="3441205"/>
            <a:ext cx="918520" cy="297517"/>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nchor="ctr">
            <a:spAutoFit/>
          </a:bodyPr>
          <a:lstStyle>
            <a:lvl1pPr algn="r" defTabSz="825500">
              <a:defRPr sz="3200">
                <a:solidFill>
                  <a:srgbClr val="748A9F"/>
                </a:solidFill>
                <a:latin typeface="Lato Regular"/>
                <a:ea typeface="Lato Regular"/>
                <a:cs typeface="Lato Regular"/>
                <a:sym typeface="Lato Regular"/>
              </a:defRPr>
            </a:lvl1pPr>
          </a:lstStyle>
          <a:p>
            <a:r>
              <a:rPr sz="1600" dirty="0">
                <a:solidFill>
                  <a:schemeClr val="bg1"/>
                </a:solidFill>
                <a:latin typeface="字魂59号-创粗黑" panose="00000500000000000000" pitchFamily="2" charset="-122"/>
                <a:ea typeface="字魂59号-创粗黑" panose="00000500000000000000" pitchFamily="2" charset="-122"/>
              </a:rPr>
              <a:t>expansion</a:t>
            </a:r>
          </a:p>
        </p:txBody>
      </p:sp>
      <p:sp>
        <p:nvSpPr>
          <p:cNvPr id="1369" name="Shape 1369"/>
          <p:cNvSpPr/>
          <p:nvPr/>
        </p:nvSpPr>
        <p:spPr>
          <a:xfrm rot="18939009">
            <a:off x="9516754" y="3569420"/>
            <a:ext cx="1090042" cy="297517"/>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nchor="ctr">
            <a:spAutoFit/>
          </a:bodyPr>
          <a:lstStyle>
            <a:lvl1pPr algn="r" defTabSz="825500">
              <a:defRPr sz="3200">
                <a:solidFill>
                  <a:srgbClr val="748A9F"/>
                </a:solidFill>
                <a:latin typeface="Lato Regular"/>
                <a:ea typeface="Lato Regular"/>
                <a:cs typeface="Lato Regular"/>
                <a:sym typeface="Lato Regular"/>
              </a:defRPr>
            </a:lvl1pPr>
          </a:lstStyle>
          <a:p>
            <a:r>
              <a:rPr sz="1600" dirty="0">
                <a:solidFill>
                  <a:schemeClr val="bg1"/>
                </a:solidFill>
                <a:latin typeface="字魂59号-创粗黑" panose="00000500000000000000" pitchFamily="2" charset="-122"/>
                <a:ea typeface="字魂59号-创粗黑" panose="00000500000000000000" pitchFamily="2" charset="-122"/>
              </a:rPr>
              <a:t>new product</a:t>
            </a:r>
          </a:p>
        </p:txBody>
      </p:sp>
      <p:sp>
        <p:nvSpPr>
          <p:cNvPr id="1370" name="Shape 1370"/>
          <p:cNvSpPr/>
          <p:nvPr/>
        </p:nvSpPr>
        <p:spPr>
          <a:xfrm rot="18939009">
            <a:off x="3567170" y="1727721"/>
            <a:ext cx="952184" cy="297517"/>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nchor="ctr">
            <a:spAutoFit/>
          </a:bodyPr>
          <a:lstStyle>
            <a:lvl1pPr algn="l" defTabSz="825500">
              <a:defRPr sz="3200"/>
            </a:lvl1pPr>
          </a:lstStyle>
          <a:p>
            <a:r>
              <a:rPr sz="1600" dirty="0" err="1">
                <a:solidFill>
                  <a:schemeClr val="bg1"/>
                </a:solidFill>
                <a:latin typeface="字魂59号-创粗黑" panose="00000500000000000000" pitchFamily="2" charset="-122"/>
              </a:rPr>
              <a:t>protoyping</a:t>
            </a:r>
            <a:endParaRPr sz="1600" dirty="0">
              <a:solidFill>
                <a:schemeClr val="bg1"/>
              </a:solidFill>
              <a:latin typeface="字魂59号-创粗黑" panose="00000500000000000000" pitchFamily="2" charset="-122"/>
            </a:endParaRPr>
          </a:p>
        </p:txBody>
      </p:sp>
      <p:sp>
        <p:nvSpPr>
          <p:cNvPr id="1371" name="Shape 1371"/>
          <p:cNvSpPr/>
          <p:nvPr/>
        </p:nvSpPr>
        <p:spPr>
          <a:xfrm rot="18939009">
            <a:off x="9157437" y="1742742"/>
            <a:ext cx="916918" cy="297517"/>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nchor="ctr">
            <a:spAutoFit/>
          </a:bodyPr>
          <a:lstStyle>
            <a:lvl1pPr algn="l" defTabSz="825500">
              <a:defRPr sz="3200"/>
            </a:lvl1pPr>
          </a:lstStyle>
          <a:p>
            <a:r>
              <a:rPr sz="1600" dirty="0">
                <a:solidFill>
                  <a:schemeClr val="bg1"/>
                </a:solidFill>
                <a:latin typeface="字魂59号-创粗黑" panose="00000500000000000000" pitchFamily="2" charset="-122"/>
              </a:rPr>
              <a:t>Final prod.</a:t>
            </a:r>
          </a:p>
        </p:txBody>
      </p:sp>
      <p:sp>
        <p:nvSpPr>
          <p:cNvPr id="1372" name="Shape 1372"/>
          <p:cNvSpPr/>
          <p:nvPr/>
        </p:nvSpPr>
        <p:spPr>
          <a:xfrm rot="18939009">
            <a:off x="5027129" y="3633193"/>
            <a:ext cx="790280" cy="297517"/>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nchor="ctr">
            <a:spAutoFit/>
          </a:bodyPr>
          <a:lstStyle>
            <a:lvl1pPr algn="r" defTabSz="825500">
              <a:defRPr sz="3200"/>
            </a:lvl1pPr>
          </a:lstStyle>
          <a:p>
            <a:r>
              <a:rPr sz="1600" dirty="0">
                <a:solidFill>
                  <a:schemeClr val="bg1"/>
                </a:solidFill>
                <a:latin typeface="字魂59号-创粗黑" panose="00000500000000000000" pitchFamily="2" charset="-122"/>
              </a:rPr>
              <a:t>Beta V.2 </a:t>
            </a:r>
          </a:p>
        </p:txBody>
      </p:sp>
      <p:sp>
        <p:nvSpPr>
          <p:cNvPr id="1378" name="Shape 1378"/>
          <p:cNvSpPr/>
          <p:nvPr/>
        </p:nvSpPr>
        <p:spPr>
          <a:xfrm>
            <a:off x="929570" y="4680658"/>
            <a:ext cx="219821" cy="22003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4320" y="10800"/>
                </a:moveTo>
                <a:cubicBezTo>
                  <a:pt x="4320" y="14379"/>
                  <a:pt x="7221" y="17280"/>
                  <a:pt x="10800" y="17280"/>
                </a:cubicBezTo>
                <a:cubicBezTo>
                  <a:pt x="14379" y="17280"/>
                  <a:pt x="17280" y="14379"/>
                  <a:pt x="17280" y="10800"/>
                </a:cubicBezTo>
                <a:cubicBezTo>
                  <a:pt x="17280" y="7221"/>
                  <a:pt x="14379" y="4320"/>
                  <a:pt x="10800" y="4320"/>
                </a:cubicBezTo>
                <a:cubicBezTo>
                  <a:pt x="7221" y="4320"/>
                  <a:pt x="4320" y="7221"/>
                  <a:pt x="4320" y="10800"/>
                </a:cubicBezTo>
                <a:close/>
              </a:path>
            </a:pathLst>
          </a:custGeom>
          <a:solidFill>
            <a:schemeClr val="accent2"/>
          </a:solidFill>
          <a:ln w="12700">
            <a:miter lim="400000"/>
          </a:ln>
        </p:spPr>
        <p:txBody>
          <a:bodyPr lIns="0" tIns="0" rIns="0" bIns="0"/>
          <a:lstStyle/>
          <a:p>
            <a:pPr algn="l">
              <a:defRPr sz="3200">
                <a:latin typeface="Helvetica Light"/>
                <a:ea typeface="Helvetica Light"/>
                <a:cs typeface="Helvetica Light"/>
                <a:sym typeface="Helvetica Light"/>
              </a:defRPr>
            </a:pPr>
            <a:endParaRPr sz="1600" dirty="0">
              <a:latin typeface="字魂59号-创粗黑" panose="00000500000000000000" pitchFamily="2" charset="-122"/>
              <a:ea typeface="字魂59号-创粗黑" panose="00000500000000000000" pitchFamily="2" charset="-122"/>
            </a:endParaRPr>
          </a:p>
        </p:txBody>
      </p:sp>
      <p:sp>
        <p:nvSpPr>
          <p:cNvPr id="1380" name="Shape 1380"/>
          <p:cNvSpPr/>
          <p:nvPr/>
        </p:nvSpPr>
        <p:spPr>
          <a:xfrm>
            <a:off x="4390427" y="4680658"/>
            <a:ext cx="219821" cy="22003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4320" y="10800"/>
                </a:moveTo>
                <a:cubicBezTo>
                  <a:pt x="4320" y="14379"/>
                  <a:pt x="7221" y="17280"/>
                  <a:pt x="10800" y="17280"/>
                </a:cubicBezTo>
                <a:cubicBezTo>
                  <a:pt x="14379" y="17280"/>
                  <a:pt x="17280" y="14379"/>
                  <a:pt x="17280" y="10800"/>
                </a:cubicBezTo>
                <a:cubicBezTo>
                  <a:pt x="17280" y="7221"/>
                  <a:pt x="14379" y="4320"/>
                  <a:pt x="10800" y="4320"/>
                </a:cubicBezTo>
                <a:cubicBezTo>
                  <a:pt x="7221" y="4320"/>
                  <a:pt x="4320" y="7221"/>
                  <a:pt x="4320" y="10800"/>
                </a:cubicBezTo>
                <a:close/>
              </a:path>
            </a:pathLst>
          </a:custGeom>
          <a:solidFill>
            <a:schemeClr val="accent2"/>
          </a:solidFill>
          <a:ln w="12700">
            <a:miter lim="400000"/>
          </a:ln>
        </p:spPr>
        <p:txBody>
          <a:bodyPr lIns="25400" tIns="25400" rIns="25400" bIns="25400" anchor="ctr"/>
          <a:lstStyle/>
          <a:p>
            <a:pPr algn="l">
              <a:defRPr sz="3200">
                <a:latin typeface="Helvetica Light"/>
                <a:ea typeface="Helvetica Light"/>
                <a:cs typeface="Helvetica Light"/>
                <a:sym typeface="Helvetica Light"/>
              </a:defRPr>
            </a:pPr>
            <a:endParaRPr sz="1600" dirty="0">
              <a:latin typeface="字魂59号-创粗黑" panose="00000500000000000000" pitchFamily="2" charset="-122"/>
              <a:ea typeface="字魂59号-创粗黑" panose="00000500000000000000" pitchFamily="2" charset="-122"/>
            </a:endParaRPr>
          </a:p>
        </p:txBody>
      </p:sp>
      <p:sp>
        <p:nvSpPr>
          <p:cNvPr id="1382" name="Shape 1382"/>
          <p:cNvSpPr/>
          <p:nvPr/>
        </p:nvSpPr>
        <p:spPr>
          <a:xfrm>
            <a:off x="8307745" y="4680658"/>
            <a:ext cx="219820" cy="22003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4320" y="10800"/>
                </a:moveTo>
                <a:cubicBezTo>
                  <a:pt x="4320" y="14379"/>
                  <a:pt x="7221" y="17280"/>
                  <a:pt x="10800" y="17280"/>
                </a:cubicBezTo>
                <a:cubicBezTo>
                  <a:pt x="14379" y="17280"/>
                  <a:pt x="17280" y="14379"/>
                  <a:pt x="17280" y="10800"/>
                </a:cubicBezTo>
                <a:cubicBezTo>
                  <a:pt x="17280" y="7221"/>
                  <a:pt x="14379" y="4320"/>
                  <a:pt x="10800" y="4320"/>
                </a:cubicBezTo>
                <a:cubicBezTo>
                  <a:pt x="7221" y="4320"/>
                  <a:pt x="4320" y="7221"/>
                  <a:pt x="4320" y="10800"/>
                </a:cubicBezTo>
                <a:close/>
              </a:path>
            </a:pathLst>
          </a:custGeom>
          <a:solidFill>
            <a:schemeClr val="accent2"/>
          </a:solidFill>
          <a:ln w="12700">
            <a:miter lim="400000"/>
          </a:ln>
        </p:spPr>
        <p:txBody>
          <a:bodyPr lIns="25400" tIns="25400" rIns="25400" bIns="25400" anchor="ctr"/>
          <a:lstStyle/>
          <a:p>
            <a:pPr algn="l">
              <a:defRPr sz="3200">
                <a:latin typeface="Helvetica Light"/>
                <a:ea typeface="Helvetica Light"/>
                <a:cs typeface="Helvetica Light"/>
                <a:sym typeface="Helvetica Light"/>
              </a:defRPr>
            </a:pPr>
            <a:endParaRPr sz="1600" dirty="0">
              <a:latin typeface="字魂59号-创粗黑" panose="00000500000000000000" pitchFamily="2" charset="-122"/>
              <a:ea typeface="字魂59号-创粗黑" panose="00000500000000000000" pitchFamily="2" charset="-122"/>
            </a:endParaRPr>
          </a:p>
        </p:txBody>
      </p:sp>
      <p:sp>
        <p:nvSpPr>
          <p:cNvPr id="1383" name="Shape 1383"/>
          <p:cNvSpPr/>
          <p:nvPr/>
        </p:nvSpPr>
        <p:spPr>
          <a:xfrm>
            <a:off x="4043261" y="4652268"/>
            <a:ext cx="1" cy="1397845"/>
          </a:xfrm>
          <a:prstGeom prst="line">
            <a:avLst/>
          </a:prstGeom>
          <a:ln w="25400">
            <a:solidFill>
              <a:srgbClr val="FFFFFF">
                <a:alpha val="15551"/>
              </a:srgbClr>
            </a:solidFill>
            <a:miter lim="400000"/>
          </a:ln>
        </p:spPr>
        <p:txBody>
          <a:bodyPr lIns="35719" tIns="35719" rIns="35719" bIns="35719" anchor="ctr"/>
          <a:lstStyle/>
          <a:p>
            <a:pPr algn="l">
              <a:lnSpc>
                <a:spcPct val="110000"/>
              </a:lnSpc>
              <a:defRPr sz="2700">
                <a:latin typeface="Lato Regular"/>
                <a:ea typeface="Lato Regular"/>
                <a:cs typeface="Lato Regular"/>
                <a:sym typeface="Lato Regular"/>
              </a:defRPr>
            </a:pPr>
            <a:endParaRPr sz="1350" dirty="0">
              <a:latin typeface="字魂59号-创粗黑" panose="00000500000000000000" pitchFamily="2" charset="-122"/>
              <a:ea typeface="字魂59号-创粗黑" panose="00000500000000000000" pitchFamily="2" charset="-122"/>
            </a:endParaRPr>
          </a:p>
        </p:txBody>
      </p:sp>
      <p:sp>
        <p:nvSpPr>
          <p:cNvPr id="1384" name="Shape 1384"/>
          <p:cNvSpPr/>
          <p:nvPr/>
        </p:nvSpPr>
        <p:spPr>
          <a:xfrm>
            <a:off x="8008306" y="4652268"/>
            <a:ext cx="1" cy="1397845"/>
          </a:xfrm>
          <a:prstGeom prst="line">
            <a:avLst/>
          </a:prstGeom>
          <a:ln w="25400">
            <a:solidFill>
              <a:srgbClr val="FFFFFF">
                <a:alpha val="15551"/>
              </a:srgbClr>
            </a:solidFill>
            <a:miter lim="400000"/>
          </a:ln>
        </p:spPr>
        <p:txBody>
          <a:bodyPr lIns="35719" tIns="35719" rIns="35719" bIns="35719" anchor="ctr"/>
          <a:lstStyle/>
          <a:p>
            <a:pPr algn="l">
              <a:lnSpc>
                <a:spcPct val="110000"/>
              </a:lnSpc>
              <a:defRPr sz="2700">
                <a:latin typeface="Lato Regular"/>
                <a:ea typeface="Lato Regular"/>
                <a:cs typeface="Lato Regular"/>
                <a:sym typeface="Lato Regular"/>
              </a:defRPr>
            </a:pPr>
            <a:endParaRPr sz="1350" dirty="0">
              <a:latin typeface="字魂59号-创粗黑" panose="00000500000000000000" pitchFamily="2" charset="-122"/>
              <a:ea typeface="字魂59号-创粗黑" panose="00000500000000000000" pitchFamily="2" charset="-122"/>
            </a:endParaRPr>
          </a:p>
        </p:txBody>
      </p:sp>
      <p:grpSp>
        <p:nvGrpSpPr>
          <p:cNvPr id="43" name="组合 42"/>
          <p:cNvGrpSpPr/>
          <p:nvPr/>
        </p:nvGrpSpPr>
        <p:grpSpPr>
          <a:xfrm>
            <a:off x="1215064" y="4587353"/>
            <a:ext cx="2849609" cy="1133213"/>
            <a:chOff x="7419499" y="1954752"/>
            <a:chExt cx="2849609" cy="1133213"/>
          </a:xfrm>
        </p:grpSpPr>
        <p:sp>
          <p:nvSpPr>
            <p:cNvPr id="44" name="文本框 7"/>
            <p:cNvSpPr txBox="1"/>
            <p:nvPr/>
          </p:nvSpPr>
          <p:spPr>
            <a:xfrm>
              <a:off x="7419499" y="2406112"/>
              <a:ext cx="2849609" cy="681853"/>
            </a:xfrm>
            <a:prstGeom prst="rect">
              <a:avLst/>
            </a:prstGeom>
            <a:noFill/>
          </p:spPr>
          <p:txBody>
            <a:bodyPr wrap="squar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5000"/>
                </a:lnSpc>
              </a:pPr>
              <a:r>
                <a:rPr lang="en-US" altLang="zh-CN" sz="1050" dirty="0">
                  <a:solidFill>
                    <a:schemeClr val="bg1"/>
                  </a:solidFill>
                  <a:latin typeface="字魂59号-创粗黑" panose="00000500000000000000" pitchFamily="2" charset="-122"/>
                  <a:ea typeface="+mj-ea"/>
                </a:rPr>
                <a:t>Minto</a:t>
              </a:r>
              <a:r>
                <a:rPr lang="zh-CN" altLang="en-US" sz="1050" dirty="0">
                  <a:solidFill>
                    <a:schemeClr val="bg1"/>
                  </a:solidFill>
                  <a:latin typeface="字魂59号-创粗黑" panose="00000500000000000000" pitchFamily="2" charset="-122"/>
                  <a:ea typeface="+mj-ea"/>
                </a:rPr>
                <a:t>的金字塔原则假设，你已经知道如何写出漂亮的句子和段落， 它所关注的是，你落笔之前的思考过程。</a:t>
              </a:r>
              <a:endParaRPr lang="en-US" altLang="zh-CN" sz="1050" dirty="0">
                <a:solidFill>
                  <a:schemeClr val="bg1"/>
                </a:solidFill>
                <a:latin typeface="字魂59号-创粗黑" panose="00000500000000000000" pitchFamily="2" charset="-122"/>
                <a:ea typeface="+mj-ea"/>
              </a:endParaRPr>
            </a:p>
          </p:txBody>
        </p:sp>
        <p:sp>
          <p:nvSpPr>
            <p:cNvPr id="45" name="文本框 8"/>
            <p:cNvSpPr txBox="1"/>
            <p:nvPr/>
          </p:nvSpPr>
          <p:spPr>
            <a:xfrm>
              <a:off x="7419499" y="1954752"/>
              <a:ext cx="2705492" cy="421141"/>
            </a:xfrm>
            <a:prstGeom prst="rect">
              <a:avLst/>
            </a:prstGeom>
            <a:noFill/>
          </p:spPr>
          <p:txBody>
            <a:bodyPr wrap="squar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14000"/>
                </a:lnSpc>
              </a:pPr>
              <a:r>
                <a:rPr lang="zh-CN" altLang="en-US" sz="2000" dirty="0">
                  <a:solidFill>
                    <a:schemeClr val="bg1"/>
                  </a:solidFill>
                  <a:latin typeface="字魂59号-创粗黑" panose="00000500000000000000" pitchFamily="2" charset="-122"/>
                  <a:ea typeface="+mj-ea"/>
                </a:rPr>
                <a:t>标题文字添加此处</a:t>
              </a:r>
              <a:endParaRPr lang="en-US" altLang="zh-CN" sz="2000" dirty="0">
                <a:solidFill>
                  <a:schemeClr val="bg1"/>
                </a:solidFill>
                <a:latin typeface="字魂59号-创粗黑" panose="00000500000000000000" pitchFamily="2" charset="-122"/>
                <a:ea typeface="+mj-ea"/>
              </a:endParaRPr>
            </a:p>
          </p:txBody>
        </p:sp>
      </p:grpSp>
      <p:grpSp>
        <p:nvGrpSpPr>
          <p:cNvPr id="46" name="组合 45"/>
          <p:cNvGrpSpPr/>
          <p:nvPr/>
        </p:nvGrpSpPr>
        <p:grpSpPr>
          <a:xfrm>
            <a:off x="4680728" y="4587353"/>
            <a:ext cx="2849609" cy="1133213"/>
            <a:chOff x="7419499" y="1954752"/>
            <a:chExt cx="2849609" cy="1133213"/>
          </a:xfrm>
        </p:grpSpPr>
        <p:sp>
          <p:nvSpPr>
            <p:cNvPr id="47" name="文本框 7"/>
            <p:cNvSpPr txBox="1"/>
            <p:nvPr/>
          </p:nvSpPr>
          <p:spPr>
            <a:xfrm>
              <a:off x="7419499" y="2406112"/>
              <a:ext cx="2849609" cy="681853"/>
            </a:xfrm>
            <a:prstGeom prst="rect">
              <a:avLst/>
            </a:prstGeom>
            <a:noFill/>
          </p:spPr>
          <p:txBody>
            <a:bodyPr wrap="squar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5000"/>
                </a:lnSpc>
              </a:pPr>
              <a:r>
                <a:rPr lang="en-US" altLang="zh-CN" sz="1050" dirty="0">
                  <a:solidFill>
                    <a:schemeClr val="bg1"/>
                  </a:solidFill>
                  <a:latin typeface="字魂59号-创粗黑" panose="00000500000000000000" pitchFamily="2" charset="-122"/>
                  <a:ea typeface="+mj-ea"/>
                </a:rPr>
                <a:t>Minto</a:t>
              </a:r>
              <a:r>
                <a:rPr lang="zh-CN" altLang="en-US" sz="1050" dirty="0">
                  <a:solidFill>
                    <a:schemeClr val="bg1"/>
                  </a:solidFill>
                  <a:latin typeface="字魂59号-创粗黑" panose="00000500000000000000" pitchFamily="2" charset="-122"/>
                  <a:ea typeface="+mj-ea"/>
                </a:rPr>
                <a:t>的金字塔原则假设，你已经知道如何写出漂亮的句子和段落， 它所关注的是，你落笔之前的思考过程。</a:t>
              </a:r>
              <a:endParaRPr lang="en-US" altLang="zh-CN" sz="1050" dirty="0">
                <a:solidFill>
                  <a:schemeClr val="bg1"/>
                </a:solidFill>
                <a:latin typeface="字魂59号-创粗黑" panose="00000500000000000000" pitchFamily="2" charset="-122"/>
                <a:ea typeface="+mj-ea"/>
              </a:endParaRPr>
            </a:p>
          </p:txBody>
        </p:sp>
        <p:sp>
          <p:nvSpPr>
            <p:cNvPr id="48" name="文本框 8"/>
            <p:cNvSpPr txBox="1"/>
            <p:nvPr/>
          </p:nvSpPr>
          <p:spPr>
            <a:xfrm>
              <a:off x="7419499" y="1954752"/>
              <a:ext cx="2705492" cy="421141"/>
            </a:xfrm>
            <a:prstGeom prst="rect">
              <a:avLst/>
            </a:prstGeom>
            <a:noFill/>
          </p:spPr>
          <p:txBody>
            <a:bodyPr wrap="squar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14000"/>
                </a:lnSpc>
              </a:pPr>
              <a:r>
                <a:rPr lang="zh-CN" altLang="en-US" sz="2000" dirty="0">
                  <a:solidFill>
                    <a:schemeClr val="bg1"/>
                  </a:solidFill>
                  <a:latin typeface="字魂59号-创粗黑" panose="00000500000000000000" pitchFamily="2" charset="-122"/>
                  <a:ea typeface="+mj-ea"/>
                </a:rPr>
                <a:t>标题文字添加此处</a:t>
              </a:r>
              <a:endParaRPr lang="en-US" altLang="zh-CN" sz="2000" dirty="0">
                <a:solidFill>
                  <a:schemeClr val="bg1"/>
                </a:solidFill>
                <a:latin typeface="字魂59号-创粗黑" panose="00000500000000000000" pitchFamily="2" charset="-122"/>
                <a:ea typeface="+mj-ea"/>
              </a:endParaRPr>
            </a:p>
          </p:txBody>
        </p:sp>
      </p:grpSp>
      <p:grpSp>
        <p:nvGrpSpPr>
          <p:cNvPr id="49" name="组合 48"/>
          <p:cNvGrpSpPr/>
          <p:nvPr/>
        </p:nvGrpSpPr>
        <p:grpSpPr>
          <a:xfrm>
            <a:off x="8530537" y="4587353"/>
            <a:ext cx="2849609" cy="1133213"/>
            <a:chOff x="7419499" y="1954752"/>
            <a:chExt cx="2849609" cy="1133213"/>
          </a:xfrm>
        </p:grpSpPr>
        <p:sp>
          <p:nvSpPr>
            <p:cNvPr id="50" name="文本框 7"/>
            <p:cNvSpPr txBox="1"/>
            <p:nvPr/>
          </p:nvSpPr>
          <p:spPr>
            <a:xfrm>
              <a:off x="7419499" y="2406112"/>
              <a:ext cx="2849609" cy="681853"/>
            </a:xfrm>
            <a:prstGeom prst="rect">
              <a:avLst/>
            </a:prstGeom>
            <a:noFill/>
          </p:spPr>
          <p:txBody>
            <a:bodyPr wrap="squar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5000"/>
                </a:lnSpc>
              </a:pPr>
              <a:r>
                <a:rPr lang="en-US" altLang="zh-CN" sz="1050" dirty="0">
                  <a:solidFill>
                    <a:schemeClr val="bg1"/>
                  </a:solidFill>
                  <a:latin typeface="字魂59号-创粗黑" panose="00000500000000000000" pitchFamily="2" charset="-122"/>
                </a:rPr>
                <a:t>Minto</a:t>
              </a:r>
              <a:r>
                <a:rPr lang="zh-CN" altLang="en-US" sz="1050" dirty="0">
                  <a:solidFill>
                    <a:schemeClr val="bg1"/>
                  </a:solidFill>
                  <a:latin typeface="字魂59号-创粗黑" panose="00000500000000000000" pitchFamily="2" charset="-122"/>
                </a:rPr>
                <a:t>的金字塔原则假设，你已经知道如何写出漂亮的句子和段落， 它所关注的是，你落笔之前的思考过程。</a:t>
              </a:r>
              <a:endParaRPr lang="en-US" altLang="zh-CN" sz="1050" dirty="0">
                <a:solidFill>
                  <a:schemeClr val="bg1"/>
                </a:solidFill>
                <a:latin typeface="字魂59号-创粗黑" panose="00000500000000000000" pitchFamily="2" charset="-122"/>
              </a:endParaRPr>
            </a:p>
          </p:txBody>
        </p:sp>
        <p:sp>
          <p:nvSpPr>
            <p:cNvPr id="51" name="文本框 8"/>
            <p:cNvSpPr txBox="1"/>
            <p:nvPr/>
          </p:nvSpPr>
          <p:spPr>
            <a:xfrm>
              <a:off x="7419499" y="1954752"/>
              <a:ext cx="2705492" cy="421141"/>
            </a:xfrm>
            <a:prstGeom prst="rect">
              <a:avLst/>
            </a:prstGeom>
            <a:noFill/>
          </p:spPr>
          <p:txBody>
            <a:bodyPr wrap="squar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14000"/>
                </a:lnSpc>
              </a:pPr>
              <a:r>
                <a:rPr lang="zh-CN" altLang="en-US" sz="2000" dirty="0">
                  <a:solidFill>
                    <a:schemeClr val="bg1"/>
                  </a:solidFill>
                  <a:latin typeface="字魂59号-创粗黑" panose="00000500000000000000" pitchFamily="2" charset="-122"/>
                  <a:ea typeface="+mj-ea"/>
                </a:rPr>
                <a:t>标题文字添加此处</a:t>
              </a:r>
              <a:endParaRPr lang="en-US" altLang="zh-CN" sz="2000" dirty="0">
                <a:solidFill>
                  <a:schemeClr val="bg1"/>
                </a:solidFill>
                <a:latin typeface="字魂59号-创粗黑" panose="00000500000000000000" pitchFamily="2" charset="-122"/>
                <a:ea typeface="+mj-ea"/>
              </a:endParaRPr>
            </a:p>
          </p:txBody>
        </p:sp>
      </p:grpSp>
      <p:grpSp>
        <p:nvGrpSpPr>
          <p:cNvPr id="52" name="组合 51">
            <a:extLst>
              <a:ext uri="{FF2B5EF4-FFF2-40B4-BE49-F238E27FC236}">
                <a16:creationId xmlns:a16="http://schemas.microsoft.com/office/drawing/2014/main" xmlns="" id="{4CDDCDD2-A0B5-4AA7-8D57-50695794746D}"/>
              </a:ext>
            </a:extLst>
          </p:cNvPr>
          <p:cNvGrpSpPr/>
          <p:nvPr/>
        </p:nvGrpSpPr>
        <p:grpSpPr>
          <a:xfrm>
            <a:off x="874713" y="419101"/>
            <a:ext cx="3773487" cy="643536"/>
            <a:chOff x="874713" y="419101"/>
            <a:chExt cx="3773487" cy="643536"/>
          </a:xfrm>
        </p:grpSpPr>
        <p:sp>
          <p:nvSpPr>
            <p:cNvPr id="53" name="剪去单角的矩形 23">
              <a:extLst>
                <a:ext uri="{FF2B5EF4-FFF2-40B4-BE49-F238E27FC236}">
                  <a16:creationId xmlns:a16="http://schemas.microsoft.com/office/drawing/2014/main" xmlns="" id="{303BBE68-851A-40BD-9868-F65B0FE956D2}"/>
                </a:ext>
              </a:extLst>
            </p:cNvPr>
            <p:cNvSpPr/>
            <p:nvPr/>
          </p:nvSpPr>
          <p:spPr>
            <a:xfrm rot="10800000">
              <a:off x="874713" y="419101"/>
              <a:ext cx="882799" cy="643536"/>
            </a:xfrm>
            <a:prstGeom prst="snip1Rect">
              <a:avLst>
                <a:gd name="adj" fmla="val 3421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cxnSp>
          <p:nvCxnSpPr>
            <p:cNvPr id="54" name="直接连接符 53">
              <a:extLst>
                <a:ext uri="{FF2B5EF4-FFF2-40B4-BE49-F238E27FC236}">
                  <a16:creationId xmlns:a16="http://schemas.microsoft.com/office/drawing/2014/main" xmlns="" id="{6999A523-CFAB-464C-A51D-F0CB0AF709C8}"/>
                </a:ext>
              </a:extLst>
            </p:cNvPr>
            <p:cNvCxnSpPr/>
            <p:nvPr/>
          </p:nvCxnSpPr>
          <p:spPr>
            <a:xfrm>
              <a:off x="4648200" y="454325"/>
              <a:ext cx="0" cy="573089"/>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55" name="文本框 54">
              <a:extLst>
                <a:ext uri="{FF2B5EF4-FFF2-40B4-BE49-F238E27FC236}">
                  <a16:creationId xmlns:a16="http://schemas.microsoft.com/office/drawing/2014/main" xmlns="" id="{C07CE3A1-0A9B-4233-B14F-EA66383A415C}"/>
                </a:ext>
              </a:extLst>
            </p:cNvPr>
            <p:cNvSpPr txBox="1"/>
            <p:nvPr/>
          </p:nvSpPr>
          <p:spPr>
            <a:xfrm>
              <a:off x="1904234" y="448482"/>
              <a:ext cx="2646878" cy="584775"/>
            </a:xfrm>
            <a:prstGeom prst="rect">
              <a:avLst/>
            </a:prstGeom>
            <a:noFill/>
          </p:spPr>
          <p:txBody>
            <a:bodyPr wrap="none" rtlCol="0">
              <a:spAutoFit/>
              <a:scene3d>
                <a:camera prst="orthographicFront"/>
                <a:lightRig rig="threePt" dir="t"/>
              </a:scene3d>
              <a:sp3d contourW="12700"/>
            </a:bodyPr>
            <a:lstStyle/>
            <a:p>
              <a:r>
                <a:rPr lang="zh-CN" altLang="en-US" sz="3200" b="1" dirty="0">
                  <a:solidFill>
                    <a:schemeClr val="bg1"/>
                  </a:solidFill>
                </a:rPr>
                <a:t>标题文字添加</a:t>
              </a:r>
            </a:p>
          </p:txBody>
        </p:sp>
        <p:sp>
          <p:nvSpPr>
            <p:cNvPr id="56" name="椭圆 3">
              <a:extLst>
                <a:ext uri="{FF2B5EF4-FFF2-40B4-BE49-F238E27FC236}">
                  <a16:creationId xmlns:a16="http://schemas.microsoft.com/office/drawing/2014/main" xmlns="" id="{2631C3C0-AC06-4A8F-9070-2695DAD8F9DB}"/>
                </a:ext>
              </a:extLst>
            </p:cNvPr>
            <p:cNvSpPr/>
            <p:nvPr/>
          </p:nvSpPr>
          <p:spPr>
            <a:xfrm>
              <a:off x="1176412" y="563319"/>
              <a:ext cx="330200" cy="329701"/>
            </a:xfrm>
            <a:custGeom>
              <a:avLst/>
              <a:gdLst>
                <a:gd name="connsiteX0" fmla="*/ 354450 w 607639"/>
                <a:gd name="connsiteY0" fmla="*/ 222564 h 606722"/>
                <a:gd name="connsiteX1" fmla="*/ 354450 w 607639"/>
                <a:gd name="connsiteY1" fmla="*/ 384088 h 606722"/>
                <a:gd name="connsiteX2" fmla="*/ 225033 w 607639"/>
                <a:gd name="connsiteY2" fmla="*/ 303326 h 606722"/>
                <a:gd name="connsiteX3" fmla="*/ 391979 w 607639"/>
                <a:gd name="connsiteY3" fmla="*/ 154813 h 606722"/>
                <a:gd name="connsiteX4" fmla="*/ 366346 w 607639"/>
                <a:gd name="connsiteY4" fmla="*/ 155524 h 606722"/>
                <a:gd name="connsiteX5" fmla="*/ 163770 w 607639"/>
                <a:gd name="connsiteY5" fmla="*/ 281899 h 606722"/>
                <a:gd name="connsiteX6" fmla="*/ 151932 w 607639"/>
                <a:gd name="connsiteY6" fmla="*/ 303317 h 606722"/>
                <a:gd name="connsiteX7" fmla="*/ 163770 w 607639"/>
                <a:gd name="connsiteY7" fmla="*/ 324824 h 606722"/>
                <a:gd name="connsiteX8" fmla="*/ 366346 w 607639"/>
                <a:gd name="connsiteY8" fmla="*/ 451198 h 606722"/>
                <a:gd name="connsiteX9" fmla="*/ 379786 w 607639"/>
                <a:gd name="connsiteY9" fmla="*/ 455020 h 606722"/>
                <a:gd name="connsiteX10" fmla="*/ 391979 w 607639"/>
                <a:gd name="connsiteY10" fmla="*/ 451820 h 606722"/>
                <a:gd name="connsiteX11" fmla="*/ 405063 w 607639"/>
                <a:gd name="connsiteY11" fmla="*/ 429780 h 606722"/>
                <a:gd name="connsiteX12" fmla="*/ 405063 w 607639"/>
                <a:gd name="connsiteY12" fmla="*/ 176942 h 606722"/>
                <a:gd name="connsiteX13" fmla="*/ 391979 w 607639"/>
                <a:gd name="connsiteY13" fmla="*/ 154813 h 606722"/>
                <a:gd name="connsiteX14" fmla="*/ 303775 w 607639"/>
                <a:gd name="connsiteY14" fmla="*/ 0 h 606722"/>
                <a:gd name="connsiteX15" fmla="*/ 607639 w 607639"/>
                <a:gd name="connsiteY15" fmla="*/ 303317 h 606722"/>
                <a:gd name="connsiteX16" fmla="*/ 303775 w 607639"/>
                <a:gd name="connsiteY16" fmla="*/ 606722 h 606722"/>
                <a:gd name="connsiteX17" fmla="*/ 0 w 607639"/>
                <a:gd name="connsiteY17" fmla="*/ 303317 h 606722"/>
                <a:gd name="connsiteX18" fmla="*/ 303775 w 607639"/>
                <a:gd name="connsiteY18"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07639" h="606722">
                  <a:moveTo>
                    <a:pt x="354450" y="222564"/>
                  </a:moveTo>
                  <a:lnTo>
                    <a:pt x="354450" y="384088"/>
                  </a:lnTo>
                  <a:lnTo>
                    <a:pt x="225033" y="303326"/>
                  </a:lnTo>
                  <a:close/>
                  <a:moveTo>
                    <a:pt x="391979" y="154813"/>
                  </a:moveTo>
                  <a:cubicBezTo>
                    <a:pt x="383969" y="150370"/>
                    <a:pt x="374178" y="150637"/>
                    <a:pt x="366346" y="155524"/>
                  </a:cubicBezTo>
                  <a:lnTo>
                    <a:pt x="163770" y="281899"/>
                  </a:lnTo>
                  <a:cubicBezTo>
                    <a:pt x="156382" y="286520"/>
                    <a:pt x="151932" y="294607"/>
                    <a:pt x="151932" y="303317"/>
                  </a:cubicBezTo>
                  <a:cubicBezTo>
                    <a:pt x="151932" y="312026"/>
                    <a:pt x="156382" y="320113"/>
                    <a:pt x="163770" y="324824"/>
                  </a:cubicBezTo>
                  <a:lnTo>
                    <a:pt x="366346" y="451198"/>
                  </a:lnTo>
                  <a:cubicBezTo>
                    <a:pt x="370440" y="453775"/>
                    <a:pt x="375068" y="455020"/>
                    <a:pt x="379786" y="455020"/>
                  </a:cubicBezTo>
                  <a:cubicBezTo>
                    <a:pt x="383969" y="455020"/>
                    <a:pt x="388241" y="453953"/>
                    <a:pt x="391979" y="451820"/>
                  </a:cubicBezTo>
                  <a:cubicBezTo>
                    <a:pt x="400079" y="447377"/>
                    <a:pt x="405063" y="438934"/>
                    <a:pt x="405063" y="429780"/>
                  </a:cubicBezTo>
                  <a:lnTo>
                    <a:pt x="405063" y="176942"/>
                  </a:lnTo>
                  <a:cubicBezTo>
                    <a:pt x="405063" y="167789"/>
                    <a:pt x="400079" y="159346"/>
                    <a:pt x="391979" y="154813"/>
                  </a:cubicBezTo>
                  <a:close/>
                  <a:moveTo>
                    <a:pt x="303775" y="0"/>
                  </a:moveTo>
                  <a:cubicBezTo>
                    <a:pt x="471372" y="0"/>
                    <a:pt x="607639" y="136062"/>
                    <a:pt x="607639" y="303317"/>
                  </a:cubicBezTo>
                  <a:cubicBezTo>
                    <a:pt x="607639" y="470661"/>
                    <a:pt x="471372" y="606722"/>
                    <a:pt x="303775" y="606722"/>
                  </a:cubicBezTo>
                  <a:cubicBezTo>
                    <a:pt x="136267" y="606722"/>
                    <a:pt x="0" y="470661"/>
                    <a:pt x="0" y="303317"/>
                  </a:cubicBezTo>
                  <a:cubicBezTo>
                    <a:pt x="0" y="136062"/>
                    <a:pt x="136267" y="0"/>
                    <a:pt x="303775" y="0"/>
                  </a:cubicBezTo>
                  <a:close/>
                </a:path>
              </a:pathLst>
            </a:custGeom>
            <a:solidFill>
              <a:srgbClr val="404C5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Tree>
    <p:extLst>
      <p:ext uri="{BB962C8B-B14F-4D97-AF65-F5344CB8AC3E}">
        <p14:creationId xmlns:p14="http://schemas.microsoft.com/office/powerpoint/2010/main" val="1029929169"/>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51"/>
                                        </p:tgtEl>
                                        <p:attrNameLst>
                                          <p:attrName>style.visibility</p:attrName>
                                        </p:attrNameLst>
                                      </p:cBhvr>
                                      <p:to>
                                        <p:strVal val="visible"/>
                                      </p:to>
                                    </p:set>
                                    <p:anim calcmode="lin" valueType="num">
                                      <p:cBhvr additive="base">
                                        <p:cTn id="7" dur="500" fill="hold"/>
                                        <p:tgtEl>
                                          <p:spTgt spid="1351"/>
                                        </p:tgtEl>
                                        <p:attrNameLst>
                                          <p:attrName>ppt_x</p:attrName>
                                        </p:attrNameLst>
                                      </p:cBhvr>
                                      <p:tavLst>
                                        <p:tav tm="0">
                                          <p:val>
                                            <p:strVal val="0-#ppt_w/2"/>
                                          </p:val>
                                        </p:tav>
                                        <p:tav tm="100000">
                                          <p:val>
                                            <p:strVal val="#ppt_x"/>
                                          </p:val>
                                        </p:tav>
                                      </p:tavLst>
                                    </p:anim>
                                    <p:anim calcmode="lin" valueType="num">
                                      <p:cBhvr additive="base">
                                        <p:cTn id="8" dur="500" fill="hold"/>
                                        <p:tgtEl>
                                          <p:spTgt spid="1351"/>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352"/>
                                        </p:tgtEl>
                                        <p:attrNameLst>
                                          <p:attrName>style.visibility</p:attrName>
                                        </p:attrNameLst>
                                      </p:cBhvr>
                                      <p:to>
                                        <p:strVal val="visible"/>
                                      </p:to>
                                    </p:set>
                                    <p:anim calcmode="lin" valueType="num">
                                      <p:cBhvr additive="base">
                                        <p:cTn id="11" dur="500" fill="hold"/>
                                        <p:tgtEl>
                                          <p:spTgt spid="1352"/>
                                        </p:tgtEl>
                                        <p:attrNameLst>
                                          <p:attrName>ppt_x</p:attrName>
                                        </p:attrNameLst>
                                      </p:cBhvr>
                                      <p:tavLst>
                                        <p:tav tm="0">
                                          <p:val>
                                            <p:strVal val="0-#ppt_w/2"/>
                                          </p:val>
                                        </p:tav>
                                        <p:tav tm="100000">
                                          <p:val>
                                            <p:strVal val="#ppt_x"/>
                                          </p:val>
                                        </p:tav>
                                      </p:tavLst>
                                    </p:anim>
                                    <p:anim calcmode="lin" valueType="num">
                                      <p:cBhvr additive="base">
                                        <p:cTn id="12" dur="500" fill="hold"/>
                                        <p:tgtEl>
                                          <p:spTgt spid="1352"/>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353"/>
                                        </p:tgtEl>
                                        <p:attrNameLst>
                                          <p:attrName>style.visibility</p:attrName>
                                        </p:attrNameLst>
                                      </p:cBhvr>
                                      <p:to>
                                        <p:strVal val="visible"/>
                                      </p:to>
                                    </p:set>
                                    <p:anim calcmode="lin" valueType="num">
                                      <p:cBhvr additive="base">
                                        <p:cTn id="15" dur="500" fill="hold"/>
                                        <p:tgtEl>
                                          <p:spTgt spid="1353"/>
                                        </p:tgtEl>
                                        <p:attrNameLst>
                                          <p:attrName>ppt_x</p:attrName>
                                        </p:attrNameLst>
                                      </p:cBhvr>
                                      <p:tavLst>
                                        <p:tav tm="0">
                                          <p:val>
                                            <p:strVal val="0-#ppt_w/2"/>
                                          </p:val>
                                        </p:tav>
                                        <p:tav tm="100000">
                                          <p:val>
                                            <p:strVal val="#ppt_x"/>
                                          </p:val>
                                        </p:tav>
                                      </p:tavLst>
                                    </p:anim>
                                    <p:anim calcmode="lin" valueType="num">
                                      <p:cBhvr additive="base">
                                        <p:cTn id="16" dur="500" fill="hold"/>
                                        <p:tgtEl>
                                          <p:spTgt spid="1353"/>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1354"/>
                                        </p:tgtEl>
                                        <p:attrNameLst>
                                          <p:attrName>style.visibility</p:attrName>
                                        </p:attrNameLst>
                                      </p:cBhvr>
                                      <p:to>
                                        <p:strVal val="visible"/>
                                      </p:to>
                                    </p:set>
                                    <p:anim calcmode="lin" valueType="num">
                                      <p:cBhvr additive="base">
                                        <p:cTn id="19" dur="500" fill="hold"/>
                                        <p:tgtEl>
                                          <p:spTgt spid="1354"/>
                                        </p:tgtEl>
                                        <p:attrNameLst>
                                          <p:attrName>ppt_x</p:attrName>
                                        </p:attrNameLst>
                                      </p:cBhvr>
                                      <p:tavLst>
                                        <p:tav tm="0">
                                          <p:val>
                                            <p:strVal val="0-#ppt_w/2"/>
                                          </p:val>
                                        </p:tav>
                                        <p:tav tm="100000">
                                          <p:val>
                                            <p:strVal val="#ppt_x"/>
                                          </p:val>
                                        </p:tav>
                                      </p:tavLst>
                                    </p:anim>
                                    <p:anim calcmode="lin" valueType="num">
                                      <p:cBhvr additive="base">
                                        <p:cTn id="20" dur="500" fill="hold"/>
                                        <p:tgtEl>
                                          <p:spTgt spid="1354"/>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1355"/>
                                        </p:tgtEl>
                                        <p:attrNameLst>
                                          <p:attrName>style.visibility</p:attrName>
                                        </p:attrNameLst>
                                      </p:cBhvr>
                                      <p:to>
                                        <p:strVal val="visible"/>
                                      </p:to>
                                    </p:set>
                                    <p:anim calcmode="lin" valueType="num">
                                      <p:cBhvr additive="base">
                                        <p:cTn id="23" dur="500" fill="hold"/>
                                        <p:tgtEl>
                                          <p:spTgt spid="1355"/>
                                        </p:tgtEl>
                                        <p:attrNameLst>
                                          <p:attrName>ppt_x</p:attrName>
                                        </p:attrNameLst>
                                      </p:cBhvr>
                                      <p:tavLst>
                                        <p:tav tm="0">
                                          <p:val>
                                            <p:strVal val="0-#ppt_w/2"/>
                                          </p:val>
                                        </p:tav>
                                        <p:tav tm="100000">
                                          <p:val>
                                            <p:strVal val="#ppt_x"/>
                                          </p:val>
                                        </p:tav>
                                      </p:tavLst>
                                    </p:anim>
                                    <p:anim calcmode="lin" valueType="num">
                                      <p:cBhvr additive="base">
                                        <p:cTn id="24" dur="500" fill="hold"/>
                                        <p:tgtEl>
                                          <p:spTgt spid="1355"/>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1356"/>
                                        </p:tgtEl>
                                        <p:attrNameLst>
                                          <p:attrName>style.visibility</p:attrName>
                                        </p:attrNameLst>
                                      </p:cBhvr>
                                      <p:to>
                                        <p:strVal val="visible"/>
                                      </p:to>
                                    </p:set>
                                    <p:anim calcmode="lin" valueType="num">
                                      <p:cBhvr additive="base">
                                        <p:cTn id="27" dur="500" fill="hold"/>
                                        <p:tgtEl>
                                          <p:spTgt spid="1356"/>
                                        </p:tgtEl>
                                        <p:attrNameLst>
                                          <p:attrName>ppt_x</p:attrName>
                                        </p:attrNameLst>
                                      </p:cBhvr>
                                      <p:tavLst>
                                        <p:tav tm="0">
                                          <p:val>
                                            <p:strVal val="0-#ppt_w/2"/>
                                          </p:val>
                                        </p:tav>
                                        <p:tav tm="100000">
                                          <p:val>
                                            <p:strVal val="#ppt_x"/>
                                          </p:val>
                                        </p:tav>
                                      </p:tavLst>
                                    </p:anim>
                                    <p:anim calcmode="lin" valueType="num">
                                      <p:cBhvr additive="base">
                                        <p:cTn id="28" dur="500" fill="hold"/>
                                        <p:tgtEl>
                                          <p:spTgt spid="1356"/>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1357"/>
                                        </p:tgtEl>
                                        <p:attrNameLst>
                                          <p:attrName>style.visibility</p:attrName>
                                        </p:attrNameLst>
                                      </p:cBhvr>
                                      <p:to>
                                        <p:strVal val="visible"/>
                                      </p:to>
                                    </p:set>
                                    <p:anim calcmode="lin" valueType="num">
                                      <p:cBhvr additive="base">
                                        <p:cTn id="31" dur="500" fill="hold"/>
                                        <p:tgtEl>
                                          <p:spTgt spid="1357"/>
                                        </p:tgtEl>
                                        <p:attrNameLst>
                                          <p:attrName>ppt_x</p:attrName>
                                        </p:attrNameLst>
                                      </p:cBhvr>
                                      <p:tavLst>
                                        <p:tav tm="0">
                                          <p:val>
                                            <p:strVal val="0-#ppt_w/2"/>
                                          </p:val>
                                        </p:tav>
                                        <p:tav tm="100000">
                                          <p:val>
                                            <p:strVal val="#ppt_x"/>
                                          </p:val>
                                        </p:tav>
                                      </p:tavLst>
                                    </p:anim>
                                    <p:anim calcmode="lin" valueType="num">
                                      <p:cBhvr additive="base">
                                        <p:cTn id="32" dur="500" fill="hold"/>
                                        <p:tgtEl>
                                          <p:spTgt spid="1357"/>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1358"/>
                                        </p:tgtEl>
                                        <p:attrNameLst>
                                          <p:attrName>style.visibility</p:attrName>
                                        </p:attrNameLst>
                                      </p:cBhvr>
                                      <p:to>
                                        <p:strVal val="visible"/>
                                      </p:to>
                                    </p:set>
                                    <p:anim calcmode="lin" valueType="num">
                                      <p:cBhvr additive="base">
                                        <p:cTn id="35" dur="500" fill="hold"/>
                                        <p:tgtEl>
                                          <p:spTgt spid="1358"/>
                                        </p:tgtEl>
                                        <p:attrNameLst>
                                          <p:attrName>ppt_x</p:attrName>
                                        </p:attrNameLst>
                                      </p:cBhvr>
                                      <p:tavLst>
                                        <p:tav tm="0">
                                          <p:val>
                                            <p:strVal val="0-#ppt_w/2"/>
                                          </p:val>
                                        </p:tav>
                                        <p:tav tm="100000">
                                          <p:val>
                                            <p:strVal val="#ppt_x"/>
                                          </p:val>
                                        </p:tav>
                                      </p:tavLst>
                                    </p:anim>
                                    <p:anim calcmode="lin" valueType="num">
                                      <p:cBhvr additive="base">
                                        <p:cTn id="36" dur="500" fill="hold"/>
                                        <p:tgtEl>
                                          <p:spTgt spid="1358"/>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0"/>
                                  </p:stCondLst>
                                  <p:childTnLst>
                                    <p:set>
                                      <p:cBhvr>
                                        <p:cTn id="38" dur="1" fill="hold">
                                          <p:stCondLst>
                                            <p:cond delay="0"/>
                                          </p:stCondLst>
                                        </p:cTn>
                                        <p:tgtEl>
                                          <p:spTgt spid="1359"/>
                                        </p:tgtEl>
                                        <p:attrNameLst>
                                          <p:attrName>style.visibility</p:attrName>
                                        </p:attrNameLst>
                                      </p:cBhvr>
                                      <p:to>
                                        <p:strVal val="visible"/>
                                      </p:to>
                                    </p:set>
                                    <p:anim calcmode="lin" valueType="num">
                                      <p:cBhvr additive="base">
                                        <p:cTn id="39" dur="500" fill="hold"/>
                                        <p:tgtEl>
                                          <p:spTgt spid="1359"/>
                                        </p:tgtEl>
                                        <p:attrNameLst>
                                          <p:attrName>ppt_x</p:attrName>
                                        </p:attrNameLst>
                                      </p:cBhvr>
                                      <p:tavLst>
                                        <p:tav tm="0">
                                          <p:val>
                                            <p:strVal val="0-#ppt_w/2"/>
                                          </p:val>
                                        </p:tav>
                                        <p:tav tm="100000">
                                          <p:val>
                                            <p:strVal val="#ppt_x"/>
                                          </p:val>
                                        </p:tav>
                                      </p:tavLst>
                                    </p:anim>
                                    <p:anim calcmode="lin" valueType="num">
                                      <p:cBhvr additive="base">
                                        <p:cTn id="40" dur="500" fill="hold"/>
                                        <p:tgtEl>
                                          <p:spTgt spid="1359"/>
                                        </p:tgtEl>
                                        <p:attrNameLst>
                                          <p:attrName>ppt_y</p:attrName>
                                        </p:attrNameLst>
                                      </p:cBhvr>
                                      <p:tavLst>
                                        <p:tav tm="0">
                                          <p:val>
                                            <p:strVal val="#ppt_y"/>
                                          </p:val>
                                        </p:tav>
                                        <p:tav tm="100000">
                                          <p:val>
                                            <p:strVal val="#ppt_y"/>
                                          </p:val>
                                        </p:tav>
                                      </p:tavLst>
                                    </p:anim>
                                  </p:childTnLst>
                                </p:cTn>
                              </p:par>
                              <p:par>
                                <p:cTn id="41" presetID="2" presetClass="entr" presetSubtype="8" fill="hold" grpId="0" nodeType="withEffect">
                                  <p:stCondLst>
                                    <p:cond delay="0"/>
                                  </p:stCondLst>
                                  <p:childTnLst>
                                    <p:set>
                                      <p:cBhvr>
                                        <p:cTn id="42" dur="1" fill="hold">
                                          <p:stCondLst>
                                            <p:cond delay="0"/>
                                          </p:stCondLst>
                                        </p:cTn>
                                        <p:tgtEl>
                                          <p:spTgt spid="1360"/>
                                        </p:tgtEl>
                                        <p:attrNameLst>
                                          <p:attrName>style.visibility</p:attrName>
                                        </p:attrNameLst>
                                      </p:cBhvr>
                                      <p:to>
                                        <p:strVal val="visible"/>
                                      </p:to>
                                    </p:set>
                                    <p:anim calcmode="lin" valueType="num">
                                      <p:cBhvr additive="base">
                                        <p:cTn id="43" dur="500" fill="hold"/>
                                        <p:tgtEl>
                                          <p:spTgt spid="1360"/>
                                        </p:tgtEl>
                                        <p:attrNameLst>
                                          <p:attrName>ppt_x</p:attrName>
                                        </p:attrNameLst>
                                      </p:cBhvr>
                                      <p:tavLst>
                                        <p:tav tm="0">
                                          <p:val>
                                            <p:strVal val="0-#ppt_w/2"/>
                                          </p:val>
                                        </p:tav>
                                        <p:tav tm="100000">
                                          <p:val>
                                            <p:strVal val="#ppt_x"/>
                                          </p:val>
                                        </p:tav>
                                      </p:tavLst>
                                    </p:anim>
                                    <p:anim calcmode="lin" valueType="num">
                                      <p:cBhvr additive="base">
                                        <p:cTn id="44" dur="500" fill="hold"/>
                                        <p:tgtEl>
                                          <p:spTgt spid="1360"/>
                                        </p:tgtEl>
                                        <p:attrNameLst>
                                          <p:attrName>ppt_y</p:attrName>
                                        </p:attrNameLst>
                                      </p:cBhvr>
                                      <p:tavLst>
                                        <p:tav tm="0">
                                          <p:val>
                                            <p:strVal val="#ppt_y"/>
                                          </p:val>
                                        </p:tav>
                                        <p:tav tm="100000">
                                          <p:val>
                                            <p:strVal val="#ppt_y"/>
                                          </p:val>
                                        </p:tav>
                                      </p:tavLst>
                                    </p:anim>
                                  </p:childTnLst>
                                </p:cTn>
                              </p:par>
                              <p:par>
                                <p:cTn id="45" presetID="2" presetClass="entr" presetSubtype="8" fill="hold" grpId="0" nodeType="withEffect">
                                  <p:stCondLst>
                                    <p:cond delay="0"/>
                                  </p:stCondLst>
                                  <p:childTnLst>
                                    <p:set>
                                      <p:cBhvr>
                                        <p:cTn id="46" dur="1" fill="hold">
                                          <p:stCondLst>
                                            <p:cond delay="0"/>
                                          </p:stCondLst>
                                        </p:cTn>
                                        <p:tgtEl>
                                          <p:spTgt spid="1361"/>
                                        </p:tgtEl>
                                        <p:attrNameLst>
                                          <p:attrName>style.visibility</p:attrName>
                                        </p:attrNameLst>
                                      </p:cBhvr>
                                      <p:to>
                                        <p:strVal val="visible"/>
                                      </p:to>
                                    </p:set>
                                    <p:anim calcmode="lin" valueType="num">
                                      <p:cBhvr additive="base">
                                        <p:cTn id="47" dur="500" fill="hold"/>
                                        <p:tgtEl>
                                          <p:spTgt spid="1361"/>
                                        </p:tgtEl>
                                        <p:attrNameLst>
                                          <p:attrName>ppt_x</p:attrName>
                                        </p:attrNameLst>
                                      </p:cBhvr>
                                      <p:tavLst>
                                        <p:tav tm="0">
                                          <p:val>
                                            <p:strVal val="0-#ppt_w/2"/>
                                          </p:val>
                                        </p:tav>
                                        <p:tav tm="100000">
                                          <p:val>
                                            <p:strVal val="#ppt_x"/>
                                          </p:val>
                                        </p:tav>
                                      </p:tavLst>
                                    </p:anim>
                                    <p:anim calcmode="lin" valueType="num">
                                      <p:cBhvr additive="base">
                                        <p:cTn id="48" dur="500" fill="hold"/>
                                        <p:tgtEl>
                                          <p:spTgt spid="1361"/>
                                        </p:tgtEl>
                                        <p:attrNameLst>
                                          <p:attrName>ppt_y</p:attrName>
                                        </p:attrNameLst>
                                      </p:cBhvr>
                                      <p:tavLst>
                                        <p:tav tm="0">
                                          <p:val>
                                            <p:strVal val="#ppt_y"/>
                                          </p:val>
                                        </p:tav>
                                        <p:tav tm="100000">
                                          <p:val>
                                            <p:strVal val="#ppt_y"/>
                                          </p:val>
                                        </p:tav>
                                      </p:tavLst>
                                    </p:anim>
                                  </p:childTnLst>
                                </p:cTn>
                              </p:par>
                              <p:par>
                                <p:cTn id="49" presetID="2" presetClass="entr" presetSubtype="8" fill="hold" grpId="0" nodeType="withEffect">
                                  <p:stCondLst>
                                    <p:cond delay="0"/>
                                  </p:stCondLst>
                                  <p:childTnLst>
                                    <p:set>
                                      <p:cBhvr>
                                        <p:cTn id="50" dur="1" fill="hold">
                                          <p:stCondLst>
                                            <p:cond delay="0"/>
                                          </p:stCondLst>
                                        </p:cTn>
                                        <p:tgtEl>
                                          <p:spTgt spid="1362"/>
                                        </p:tgtEl>
                                        <p:attrNameLst>
                                          <p:attrName>style.visibility</p:attrName>
                                        </p:attrNameLst>
                                      </p:cBhvr>
                                      <p:to>
                                        <p:strVal val="visible"/>
                                      </p:to>
                                    </p:set>
                                    <p:anim calcmode="lin" valueType="num">
                                      <p:cBhvr additive="base">
                                        <p:cTn id="51" dur="500" fill="hold"/>
                                        <p:tgtEl>
                                          <p:spTgt spid="1362"/>
                                        </p:tgtEl>
                                        <p:attrNameLst>
                                          <p:attrName>ppt_x</p:attrName>
                                        </p:attrNameLst>
                                      </p:cBhvr>
                                      <p:tavLst>
                                        <p:tav tm="0">
                                          <p:val>
                                            <p:strVal val="0-#ppt_w/2"/>
                                          </p:val>
                                        </p:tav>
                                        <p:tav tm="100000">
                                          <p:val>
                                            <p:strVal val="#ppt_x"/>
                                          </p:val>
                                        </p:tav>
                                      </p:tavLst>
                                    </p:anim>
                                    <p:anim calcmode="lin" valueType="num">
                                      <p:cBhvr additive="base">
                                        <p:cTn id="52" dur="500" fill="hold"/>
                                        <p:tgtEl>
                                          <p:spTgt spid="1362"/>
                                        </p:tgtEl>
                                        <p:attrNameLst>
                                          <p:attrName>ppt_y</p:attrName>
                                        </p:attrNameLst>
                                      </p:cBhvr>
                                      <p:tavLst>
                                        <p:tav tm="0">
                                          <p:val>
                                            <p:strVal val="#ppt_y"/>
                                          </p:val>
                                        </p:tav>
                                        <p:tav tm="100000">
                                          <p:val>
                                            <p:strVal val="#ppt_y"/>
                                          </p:val>
                                        </p:tav>
                                      </p:tavLst>
                                    </p:anim>
                                  </p:childTnLst>
                                </p:cTn>
                              </p:par>
                              <p:par>
                                <p:cTn id="53" presetID="2" presetClass="entr" presetSubtype="8" fill="hold" grpId="0" nodeType="withEffect">
                                  <p:stCondLst>
                                    <p:cond delay="0"/>
                                  </p:stCondLst>
                                  <p:childTnLst>
                                    <p:set>
                                      <p:cBhvr>
                                        <p:cTn id="54" dur="1" fill="hold">
                                          <p:stCondLst>
                                            <p:cond delay="0"/>
                                          </p:stCondLst>
                                        </p:cTn>
                                        <p:tgtEl>
                                          <p:spTgt spid="1363"/>
                                        </p:tgtEl>
                                        <p:attrNameLst>
                                          <p:attrName>style.visibility</p:attrName>
                                        </p:attrNameLst>
                                      </p:cBhvr>
                                      <p:to>
                                        <p:strVal val="visible"/>
                                      </p:to>
                                    </p:set>
                                    <p:anim calcmode="lin" valueType="num">
                                      <p:cBhvr additive="base">
                                        <p:cTn id="55" dur="500" fill="hold"/>
                                        <p:tgtEl>
                                          <p:spTgt spid="1363"/>
                                        </p:tgtEl>
                                        <p:attrNameLst>
                                          <p:attrName>ppt_x</p:attrName>
                                        </p:attrNameLst>
                                      </p:cBhvr>
                                      <p:tavLst>
                                        <p:tav tm="0">
                                          <p:val>
                                            <p:strVal val="0-#ppt_w/2"/>
                                          </p:val>
                                        </p:tav>
                                        <p:tav tm="100000">
                                          <p:val>
                                            <p:strVal val="#ppt_x"/>
                                          </p:val>
                                        </p:tav>
                                      </p:tavLst>
                                    </p:anim>
                                    <p:anim calcmode="lin" valueType="num">
                                      <p:cBhvr additive="base">
                                        <p:cTn id="56" dur="500" fill="hold"/>
                                        <p:tgtEl>
                                          <p:spTgt spid="1363"/>
                                        </p:tgtEl>
                                        <p:attrNameLst>
                                          <p:attrName>ppt_y</p:attrName>
                                        </p:attrNameLst>
                                      </p:cBhvr>
                                      <p:tavLst>
                                        <p:tav tm="0">
                                          <p:val>
                                            <p:strVal val="#ppt_y"/>
                                          </p:val>
                                        </p:tav>
                                        <p:tav tm="100000">
                                          <p:val>
                                            <p:strVal val="#ppt_y"/>
                                          </p:val>
                                        </p:tav>
                                      </p:tavLst>
                                    </p:anim>
                                  </p:childTnLst>
                                </p:cTn>
                              </p:par>
                              <p:par>
                                <p:cTn id="57" presetID="2" presetClass="entr" presetSubtype="8" fill="hold" grpId="0" nodeType="withEffect">
                                  <p:stCondLst>
                                    <p:cond delay="0"/>
                                  </p:stCondLst>
                                  <p:childTnLst>
                                    <p:set>
                                      <p:cBhvr>
                                        <p:cTn id="58" dur="1" fill="hold">
                                          <p:stCondLst>
                                            <p:cond delay="0"/>
                                          </p:stCondLst>
                                        </p:cTn>
                                        <p:tgtEl>
                                          <p:spTgt spid="1364"/>
                                        </p:tgtEl>
                                        <p:attrNameLst>
                                          <p:attrName>style.visibility</p:attrName>
                                        </p:attrNameLst>
                                      </p:cBhvr>
                                      <p:to>
                                        <p:strVal val="visible"/>
                                      </p:to>
                                    </p:set>
                                    <p:anim calcmode="lin" valueType="num">
                                      <p:cBhvr additive="base">
                                        <p:cTn id="59" dur="500" fill="hold"/>
                                        <p:tgtEl>
                                          <p:spTgt spid="1364"/>
                                        </p:tgtEl>
                                        <p:attrNameLst>
                                          <p:attrName>ppt_x</p:attrName>
                                        </p:attrNameLst>
                                      </p:cBhvr>
                                      <p:tavLst>
                                        <p:tav tm="0">
                                          <p:val>
                                            <p:strVal val="0-#ppt_w/2"/>
                                          </p:val>
                                        </p:tav>
                                        <p:tav tm="100000">
                                          <p:val>
                                            <p:strVal val="#ppt_x"/>
                                          </p:val>
                                        </p:tav>
                                      </p:tavLst>
                                    </p:anim>
                                    <p:anim calcmode="lin" valueType="num">
                                      <p:cBhvr additive="base">
                                        <p:cTn id="60" dur="500" fill="hold"/>
                                        <p:tgtEl>
                                          <p:spTgt spid="1364"/>
                                        </p:tgtEl>
                                        <p:attrNameLst>
                                          <p:attrName>ppt_y</p:attrName>
                                        </p:attrNameLst>
                                      </p:cBhvr>
                                      <p:tavLst>
                                        <p:tav tm="0">
                                          <p:val>
                                            <p:strVal val="#ppt_y"/>
                                          </p:val>
                                        </p:tav>
                                        <p:tav tm="100000">
                                          <p:val>
                                            <p:strVal val="#ppt_y"/>
                                          </p:val>
                                        </p:tav>
                                      </p:tavLst>
                                    </p:anim>
                                  </p:childTnLst>
                                </p:cTn>
                              </p:par>
                              <p:par>
                                <p:cTn id="61" presetID="2" presetClass="entr" presetSubtype="8" fill="hold" grpId="0" nodeType="withEffect">
                                  <p:stCondLst>
                                    <p:cond delay="0"/>
                                  </p:stCondLst>
                                  <p:childTnLst>
                                    <p:set>
                                      <p:cBhvr>
                                        <p:cTn id="62" dur="1" fill="hold">
                                          <p:stCondLst>
                                            <p:cond delay="0"/>
                                          </p:stCondLst>
                                        </p:cTn>
                                        <p:tgtEl>
                                          <p:spTgt spid="1365"/>
                                        </p:tgtEl>
                                        <p:attrNameLst>
                                          <p:attrName>style.visibility</p:attrName>
                                        </p:attrNameLst>
                                      </p:cBhvr>
                                      <p:to>
                                        <p:strVal val="visible"/>
                                      </p:to>
                                    </p:set>
                                    <p:anim calcmode="lin" valueType="num">
                                      <p:cBhvr additive="base">
                                        <p:cTn id="63" dur="500" fill="hold"/>
                                        <p:tgtEl>
                                          <p:spTgt spid="1365"/>
                                        </p:tgtEl>
                                        <p:attrNameLst>
                                          <p:attrName>ppt_x</p:attrName>
                                        </p:attrNameLst>
                                      </p:cBhvr>
                                      <p:tavLst>
                                        <p:tav tm="0">
                                          <p:val>
                                            <p:strVal val="0-#ppt_w/2"/>
                                          </p:val>
                                        </p:tav>
                                        <p:tav tm="100000">
                                          <p:val>
                                            <p:strVal val="#ppt_x"/>
                                          </p:val>
                                        </p:tav>
                                      </p:tavLst>
                                    </p:anim>
                                    <p:anim calcmode="lin" valueType="num">
                                      <p:cBhvr additive="base">
                                        <p:cTn id="64" dur="500" fill="hold"/>
                                        <p:tgtEl>
                                          <p:spTgt spid="1365"/>
                                        </p:tgtEl>
                                        <p:attrNameLst>
                                          <p:attrName>ppt_y</p:attrName>
                                        </p:attrNameLst>
                                      </p:cBhvr>
                                      <p:tavLst>
                                        <p:tav tm="0">
                                          <p:val>
                                            <p:strVal val="#ppt_y"/>
                                          </p:val>
                                        </p:tav>
                                        <p:tav tm="100000">
                                          <p:val>
                                            <p:strVal val="#ppt_y"/>
                                          </p:val>
                                        </p:tav>
                                      </p:tavLst>
                                    </p:anim>
                                  </p:childTnLst>
                                </p:cTn>
                              </p:par>
                              <p:par>
                                <p:cTn id="65" presetID="2" presetClass="entr" presetSubtype="8" fill="hold" grpId="0" nodeType="withEffect">
                                  <p:stCondLst>
                                    <p:cond delay="0"/>
                                  </p:stCondLst>
                                  <p:childTnLst>
                                    <p:set>
                                      <p:cBhvr>
                                        <p:cTn id="66" dur="1" fill="hold">
                                          <p:stCondLst>
                                            <p:cond delay="0"/>
                                          </p:stCondLst>
                                        </p:cTn>
                                        <p:tgtEl>
                                          <p:spTgt spid="1366"/>
                                        </p:tgtEl>
                                        <p:attrNameLst>
                                          <p:attrName>style.visibility</p:attrName>
                                        </p:attrNameLst>
                                      </p:cBhvr>
                                      <p:to>
                                        <p:strVal val="visible"/>
                                      </p:to>
                                    </p:set>
                                    <p:anim calcmode="lin" valueType="num">
                                      <p:cBhvr additive="base">
                                        <p:cTn id="67" dur="500" fill="hold"/>
                                        <p:tgtEl>
                                          <p:spTgt spid="1366"/>
                                        </p:tgtEl>
                                        <p:attrNameLst>
                                          <p:attrName>ppt_x</p:attrName>
                                        </p:attrNameLst>
                                      </p:cBhvr>
                                      <p:tavLst>
                                        <p:tav tm="0">
                                          <p:val>
                                            <p:strVal val="0-#ppt_w/2"/>
                                          </p:val>
                                        </p:tav>
                                        <p:tav tm="100000">
                                          <p:val>
                                            <p:strVal val="#ppt_x"/>
                                          </p:val>
                                        </p:tav>
                                      </p:tavLst>
                                    </p:anim>
                                    <p:anim calcmode="lin" valueType="num">
                                      <p:cBhvr additive="base">
                                        <p:cTn id="68" dur="500" fill="hold"/>
                                        <p:tgtEl>
                                          <p:spTgt spid="1366"/>
                                        </p:tgtEl>
                                        <p:attrNameLst>
                                          <p:attrName>ppt_y</p:attrName>
                                        </p:attrNameLst>
                                      </p:cBhvr>
                                      <p:tavLst>
                                        <p:tav tm="0">
                                          <p:val>
                                            <p:strVal val="#ppt_y"/>
                                          </p:val>
                                        </p:tav>
                                        <p:tav tm="100000">
                                          <p:val>
                                            <p:strVal val="#ppt_y"/>
                                          </p:val>
                                        </p:tav>
                                      </p:tavLst>
                                    </p:anim>
                                  </p:childTnLst>
                                </p:cTn>
                              </p:par>
                              <p:par>
                                <p:cTn id="69" presetID="2" presetClass="entr" presetSubtype="8" fill="hold" grpId="0" nodeType="withEffect">
                                  <p:stCondLst>
                                    <p:cond delay="0"/>
                                  </p:stCondLst>
                                  <p:childTnLst>
                                    <p:set>
                                      <p:cBhvr>
                                        <p:cTn id="70" dur="1" fill="hold">
                                          <p:stCondLst>
                                            <p:cond delay="0"/>
                                          </p:stCondLst>
                                        </p:cTn>
                                        <p:tgtEl>
                                          <p:spTgt spid="1367"/>
                                        </p:tgtEl>
                                        <p:attrNameLst>
                                          <p:attrName>style.visibility</p:attrName>
                                        </p:attrNameLst>
                                      </p:cBhvr>
                                      <p:to>
                                        <p:strVal val="visible"/>
                                      </p:to>
                                    </p:set>
                                    <p:anim calcmode="lin" valueType="num">
                                      <p:cBhvr additive="base">
                                        <p:cTn id="71" dur="500" fill="hold"/>
                                        <p:tgtEl>
                                          <p:spTgt spid="1367"/>
                                        </p:tgtEl>
                                        <p:attrNameLst>
                                          <p:attrName>ppt_x</p:attrName>
                                        </p:attrNameLst>
                                      </p:cBhvr>
                                      <p:tavLst>
                                        <p:tav tm="0">
                                          <p:val>
                                            <p:strVal val="0-#ppt_w/2"/>
                                          </p:val>
                                        </p:tav>
                                        <p:tav tm="100000">
                                          <p:val>
                                            <p:strVal val="#ppt_x"/>
                                          </p:val>
                                        </p:tav>
                                      </p:tavLst>
                                    </p:anim>
                                    <p:anim calcmode="lin" valueType="num">
                                      <p:cBhvr additive="base">
                                        <p:cTn id="72" dur="500" fill="hold"/>
                                        <p:tgtEl>
                                          <p:spTgt spid="1367"/>
                                        </p:tgtEl>
                                        <p:attrNameLst>
                                          <p:attrName>ppt_y</p:attrName>
                                        </p:attrNameLst>
                                      </p:cBhvr>
                                      <p:tavLst>
                                        <p:tav tm="0">
                                          <p:val>
                                            <p:strVal val="#ppt_y"/>
                                          </p:val>
                                        </p:tav>
                                        <p:tav tm="100000">
                                          <p:val>
                                            <p:strVal val="#ppt_y"/>
                                          </p:val>
                                        </p:tav>
                                      </p:tavLst>
                                    </p:anim>
                                  </p:childTnLst>
                                </p:cTn>
                              </p:par>
                              <p:par>
                                <p:cTn id="73" presetID="2" presetClass="entr" presetSubtype="8" fill="hold" grpId="0" nodeType="withEffect">
                                  <p:stCondLst>
                                    <p:cond delay="0"/>
                                  </p:stCondLst>
                                  <p:childTnLst>
                                    <p:set>
                                      <p:cBhvr>
                                        <p:cTn id="74" dur="1" fill="hold">
                                          <p:stCondLst>
                                            <p:cond delay="0"/>
                                          </p:stCondLst>
                                        </p:cTn>
                                        <p:tgtEl>
                                          <p:spTgt spid="1368"/>
                                        </p:tgtEl>
                                        <p:attrNameLst>
                                          <p:attrName>style.visibility</p:attrName>
                                        </p:attrNameLst>
                                      </p:cBhvr>
                                      <p:to>
                                        <p:strVal val="visible"/>
                                      </p:to>
                                    </p:set>
                                    <p:anim calcmode="lin" valueType="num">
                                      <p:cBhvr additive="base">
                                        <p:cTn id="75" dur="500" fill="hold"/>
                                        <p:tgtEl>
                                          <p:spTgt spid="1368"/>
                                        </p:tgtEl>
                                        <p:attrNameLst>
                                          <p:attrName>ppt_x</p:attrName>
                                        </p:attrNameLst>
                                      </p:cBhvr>
                                      <p:tavLst>
                                        <p:tav tm="0">
                                          <p:val>
                                            <p:strVal val="0-#ppt_w/2"/>
                                          </p:val>
                                        </p:tav>
                                        <p:tav tm="100000">
                                          <p:val>
                                            <p:strVal val="#ppt_x"/>
                                          </p:val>
                                        </p:tav>
                                      </p:tavLst>
                                    </p:anim>
                                    <p:anim calcmode="lin" valueType="num">
                                      <p:cBhvr additive="base">
                                        <p:cTn id="76" dur="500" fill="hold"/>
                                        <p:tgtEl>
                                          <p:spTgt spid="1368"/>
                                        </p:tgtEl>
                                        <p:attrNameLst>
                                          <p:attrName>ppt_y</p:attrName>
                                        </p:attrNameLst>
                                      </p:cBhvr>
                                      <p:tavLst>
                                        <p:tav tm="0">
                                          <p:val>
                                            <p:strVal val="#ppt_y"/>
                                          </p:val>
                                        </p:tav>
                                        <p:tav tm="100000">
                                          <p:val>
                                            <p:strVal val="#ppt_y"/>
                                          </p:val>
                                        </p:tav>
                                      </p:tavLst>
                                    </p:anim>
                                  </p:childTnLst>
                                </p:cTn>
                              </p:par>
                              <p:par>
                                <p:cTn id="77" presetID="2" presetClass="entr" presetSubtype="8" fill="hold" grpId="0" nodeType="withEffect">
                                  <p:stCondLst>
                                    <p:cond delay="0"/>
                                  </p:stCondLst>
                                  <p:childTnLst>
                                    <p:set>
                                      <p:cBhvr>
                                        <p:cTn id="78" dur="1" fill="hold">
                                          <p:stCondLst>
                                            <p:cond delay="0"/>
                                          </p:stCondLst>
                                        </p:cTn>
                                        <p:tgtEl>
                                          <p:spTgt spid="1369"/>
                                        </p:tgtEl>
                                        <p:attrNameLst>
                                          <p:attrName>style.visibility</p:attrName>
                                        </p:attrNameLst>
                                      </p:cBhvr>
                                      <p:to>
                                        <p:strVal val="visible"/>
                                      </p:to>
                                    </p:set>
                                    <p:anim calcmode="lin" valueType="num">
                                      <p:cBhvr additive="base">
                                        <p:cTn id="79" dur="500" fill="hold"/>
                                        <p:tgtEl>
                                          <p:spTgt spid="1369"/>
                                        </p:tgtEl>
                                        <p:attrNameLst>
                                          <p:attrName>ppt_x</p:attrName>
                                        </p:attrNameLst>
                                      </p:cBhvr>
                                      <p:tavLst>
                                        <p:tav tm="0">
                                          <p:val>
                                            <p:strVal val="0-#ppt_w/2"/>
                                          </p:val>
                                        </p:tav>
                                        <p:tav tm="100000">
                                          <p:val>
                                            <p:strVal val="#ppt_x"/>
                                          </p:val>
                                        </p:tav>
                                      </p:tavLst>
                                    </p:anim>
                                    <p:anim calcmode="lin" valueType="num">
                                      <p:cBhvr additive="base">
                                        <p:cTn id="80" dur="500" fill="hold"/>
                                        <p:tgtEl>
                                          <p:spTgt spid="1369"/>
                                        </p:tgtEl>
                                        <p:attrNameLst>
                                          <p:attrName>ppt_y</p:attrName>
                                        </p:attrNameLst>
                                      </p:cBhvr>
                                      <p:tavLst>
                                        <p:tav tm="0">
                                          <p:val>
                                            <p:strVal val="#ppt_y"/>
                                          </p:val>
                                        </p:tav>
                                        <p:tav tm="100000">
                                          <p:val>
                                            <p:strVal val="#ppt_y"/>
                                          </p:val>
                                        </p:tav>
                                      </p:tavLst>
                                    </p:anim>
                                  </p:childTnLst>
                                </p:cTn>
                              </p:par>
                              <p:par>
                                <p:cTn id="81" presetID="2" presetClass="entr" presetSubtype="8" fill="hold" grpId="0" nodeType="withEffect">
                                  <p:stCondLst>
                                    <p:cond delay="0"/>
                                  </p:stCondLst>
                                  <p:childTnLst>
                                    <p:set>
                                      <p:cBhvr>
                                        <p:cTn id="82" dur="1" fill="hold">
                                          <p:stCondLst>
                                            <p:cond delay="0"/>
                                          </p:stCondLst>
                                        </p:cTn>
                                        <p:tgtEl>
                                          <p:spTgt spid="1370"/>
                                        </p:tgtEl>
                                        <p:attrNameLst>
                                          <p:attrName>style.visibility</p:attrName>
                                        </p:attrNameLst>
                                      </p:cBhvr>
                                      <p:to>
                                        <p:strVal val="visible"/>
                                      </p:to>
                                    </p:set>
                                    <p:anim calcmode="lin" valueType="num">
                                      <p:cBhvr additive="base">
                                        <p:cTn id="83" dur="500" fill="hold"/>
                                        <p:tgtEl>
                                          <p:spTgt spid="1370"/>
                                        </p:tgtEl>
                                        <p:attrNameLst>
                                          <p:attrName>ppt_x</p:attrName>
                                        </p:attrNameLst>
                                      </p:cBhvr>
                                      <p:tavLst>
                                        <p:tav tm="0">
                                          <p:val>
                                            <p:strVal val="0-#ppt_w/2"/>
                                          </p:val>
                                        </p:tav>
                                        <p:tav tm="100000">
                                          <p:val>
                                            <p:strVal val="#ppt_x"/>
                                          </p:val>
                                        </p:tav>
                                      </p:tavLst>
                                    </p:anim>
                                    <p:anim calcmode="lin" valueType="num">
                                      <p:cBhvr additive="base">
                                        <p:cTn id="84" dur="500" fill="hold"/>
                                        <p:tgtEl>
                                          <p:spTgt spid="1370"/>
                                        </p:tgtEl>
                                        <p:attrNameLst>
                                          <p:attrName>ppt_y</p:attrName>
                                        </p:attrNameLst>
                                      </p:cBhvr>
                                      <p:tavLst>
                                        <p:tav tm="0">
                                          <p:val>
                                            <p:strVal val="#ppt_y"/>
                                          </p:val>
                                        </p:tav>
                                        <p:tav tm="100000">
                                          <p:val>
                                            <p:strVal val="#ppt_y"/>
                                          </p:val>
                                        </p:tav>
                                      </p:tavLst>
                                    </p:anim>
                                  </p:childTnLst>
                                </p:cTn>
                              </p:par>
                              <p:par>
                                <p:cTn id="85" presetID="2" presetClass="entr" presetSubtype="8" fill="hold" grpId="0" nodeType="withEffect">
                                  <p:stCondLst>
                                    <p:cond delay="0"/>
                                  </p:stCondLst>
                                  <p:childTnLst>
                                    <p:set>
                                      <p:cBhvr>
                                        <p:cTn id="86" dur="1" fill="hold">
                                          <p:stCondLst>
                                            <p:cond delay="0"/>
                                          </p:stCondLst>
                                        </p:cTn>
                                        <p:tgtEl>
                                          <p:spTgt spid="1371"/>
                                        </p:tgtEl>
                                        <p:attrNameLst>
                                          <p:attrName>style.visibility</p:attrName>
                                        </p:attrNameLst>
                                      </p:cBhvr>
                                      <p:to>
                                        <p:strVal val="visible"/>
                                      </p:to>
                                    </p:set>
                                    <p:anim calcmode="lin" valueType="num">
                                      <p:cBhvr additive="base">
                                        <p:cTn id="87" dur="500" fill="hold"/>
                                        <p:tgtEl>
                                          <p:spTgt spid="1371"/>
                                        </p:tgtEl>
                                        <p:attrNameLst>
                                          <p:attrName>ppt_x</p:attrName>
                                        </p:attrNameLst>
                                      </p:cBhvr>
                                      <p:tavLst>
                                        <p:tav tm="0">
                                          <p:val>
                                            <p:strVal val="0-#ppt_w/2"/>
                                          </p:val>
                                        </p:tav>
                                        <p:tav tm="100000">
                                          <p:val>
                                            <p:strVal val="#ppt_x"/>
                                          </p:val>
                                        </p:tav>
                                      </p:tavLst>
                                    </p:anim>
                                    <p:anim calcmode="lin" valueType="num">
                                      <p:cBhvr additive="base">
                                        <p:cTn id="88" dur="500" fill="hold"/>
                                        <p:tgtEl>
                                          <p:spTgt spid="1371"/>
                                        </p:tgtEl>
                                        <p:attrNameLst>
                                          <p:attrName>ppt_y</p:attrName>
                                        </p:attrNameLst>
                                      </p:cBhvr>
                                      <p:tavLst>
                                        <p:tav tm="0">
                                          <p:val>
                                            <p:strVal val="#ppt_y"/>
                                          </p:val>
                                        </p:tav>
                                        <p:tav tm="100000">
                                          <p:val>
                                            <p:strVal val="#ppt_y"/>
                                          </p:val>
                                        </p:tav>
                                      </p:tavLst>
                                    </p:anim>
                                  </p:childTnLst>
                                </p:cTn>
                              </p:par>
                              <p:par>
                                <p:cTn id="89" presetID="2" presetClass="entr" presetSubtype="8" fill="hold" grpId="0" nodeType="withEffect">
                                  <p:stCondLst>
                                    <p:cond delay="0"/>
                                  </p:stCondLst>
                                  <p:childTnLst>
                                    <p:set>
                                      <p:cBhvr>
                                        <p:cTn id="90" dur="1" fill="hold">
                                          <p:stCondLst>
                                            <p:cond delay="0"/>
                                          </p:stCondLst>
                                        </p:cTn>
                                        <p:tgtEl>
                                          <p:spTgt spid="1372"/>
                                        </p:tgtEl>
                                        <p:attrNameLst>
                                          <p:attrName>style.visibility</p:attrName>
                                        </p:attrNameLst>
                                      </p:cBhvr>
                                      <p:to>
                                        <p:strVal val="visible"/>
                                      </p:to>
                                    </p:set>
                                    <p:anim calcmode="lin" valueType="num">
                                      <p:cBhvr additive="base">
                                        <p:cTn id="91" dur="500" fill="hold"/>
                                        <p:tgtEl>
                                          <p:spTgt spid="1372"/>
                                        </p:tgtEl>
                                        <p:attrNameLst>
                                          <p:attrName>ppt_x</p:attrName>
                                        </p:attrNameLst>
                                      </p:cBhvr>
                                      <p:tavLst>
                                        <p:tav tm="0">
                                          <p:val>
                                            <p:strVal val="0-#ppt_w/2"/>
                                          </p:val>
                                        </p:tav>
                                        <p:tav tm="100000">
                                          <p:val>
                                            <p:strVal val="#ppt_x"/>
                                          </p:val>
                                        </p:tav>
                                      </p:tavLst>
                                    </p:anim>
                                    <p:anim calcmode="lin" valueType="num">
                                      <p:cBhvr additive="base">
                                        <p:cTn id="92" dur="500" fill="hold"/>
                                        <p:tgtEl>
                                          <p:spTgt spid="1372"/>
                                        </p:tgtEl>
                                        <p:attrNameLst>
                                          <p:attrName>ppt_y</p:attrName>
                                        </p:attrNameLst>
                                      </p:cBhvr>
                                      <p:tavLst>
                                        <p:tav tm="0">
                                          <p:val>
                                            <p:strVal val="#ppt_y"/>
                                          </p:val>
                                        </p:tav>
                                        <p:tav tm="100000">
                                          <p:val>
                                            <p:strVal val="#ppt_y"/>
                                          </p:val>
                                        </p:tav>
                                      </p:tavLst>
                                    </p:anim>
                                  </p:childTnLst>
                                </p:cTn>
                              </p:par>
                            </p:childTnLst>
                          </p:cTn>
                        </p:par>
                        <p:par>
                          <p:cTn id="93" fill="hold">
                            <p:stCondLst>
                              <p:cond delay="500"/>
                            </p:stCondLst>
                            <p:childTnLst>
                              <p:par>
                                <p:cTn id="94" presetID="2" presetClass="entr" presetSubtype="2" fill="hold" grpId="0" nodeType="afterEffect">
                                  <p:stCondLst>
                                    <p:cond delay="0"/>
                                  </p:stCondLst>
                                  <p:childTnLst>
                                    <p:set>
                                      <p:cBhvr>
                                        <p:cTn id="95" dur="1" fill="hold">
                                          <p:stCondLst>
                                            <p:cond delay="0"/>
                                          </p:stCondLst>
                                        </p:cTn>
                                        <p:tgtEl>
                                          <p:spTgt spid="1378"/>
                                        </p:tgtEl>
                                        <p:attrNameLst>
                                          <p:attrName>style.visibility</p:attrName>
                                        </p:attrNameLst>
                                      </p:cBhvr>
                                      <p:to>
                                        <p:strVal val="visible"/>
                                      </p:to>
                                    </p:set>
                                    <p:anim calcmode="lin" valueType="num">
                                      <p:cBhvr additive="base">
                                        <p:cTn id="96" dur="500" fill="hold"/>
                                        <p:tgtEl>
                                          <p:spTgt spid="1378"/>
                                        </p:tgtEl>
                                        <p:attrNameLst>
                                          <p:attrName>ppt_x</p:attrName>
                                        </p:attrNameLst>
                                      </p:cBhvr>
                                      <p:tavLst>
                                        <p:tav tm="0">
                                          <p:val>
                                            <p:strVal val="1+#ppt_w/2"/>
                                          </p:val>
                                        </p:tav>
                                        <p:tav tm="100000">
                                          <p:val>
                                            <p:strVal val="#ppt_x"/>
                                          </p:val>
                                        </p:tav>
                                      </p:tavLst>
                                    </p:anim>
                                    <p:anim calcmode="lin" valueType="num">
                                      <p:cBhvr additive="base">
                                        <p:cTn id="97" dur="500" fill="hold"/>
                                        <p:tgtEl>
                                          <p:spTgt spid="1378"/>
                                        </p:tgtEl>
                                        <p:attrNameLst>
                                          <p:attrName>ppt_y</p:attrName>
                                        </p:attrNameLst>
                                      </p:cBhvr>
                                      <p:tavLst>
                                        <p:tav tm="0">
                                          <p:val>
                                            <p:strVal val="#ppt_y"/>
                                          </p:val>
                                        </p:tav>
                                        <p:tav tm="100000">
                                          <p:val>
                                            <p:strVal val="#ppt_y"/>
                                          </p:val>
                                        </p:tav>
                                      </p:tavLst>
                                    </p:anim>
                                  </p:childTnLst>
                                </p:cTn>
                              </p:par>
                              <p:par>
                                <p:cTn id="98" presetID="2" presetClass="entr" presetSubtype="2" fill="hold" grpId="0" nodeType="withEffect">
                                  <p:stCondLst>
                                    <p:cond delay="0"/>
                                  </p:stCondLst>
                                  <p:childTnLst>
                                    <p:set>
                                      <p:cBhvr>
                                        <p:cTn id="99" dur="1" fill="hold">
                                          <p:stCondLst>
                                            <p:cond delay="0"/>
                                          </p:stCondLst>
                                        </p:cTn>
                                        <p:tgtEl>
                                          <p:spTgt spid="1380"/>
                                        </p:tgtEl>
                                        <p:attrNameLst>
                                          <p:attrName>style.visibility</p:attrName>
                                        </p:attrNameLst>
                                      </p:cBhvr>
                                      <p:to>
                                        <p:strVal val="visible"/>
                                      </p:to>
                                    </p:set>
                                    <p:anim calcmode="lin" valueType="num">
                                      <p:cBhvr additive="base">
                                        <p:cTn id="100" dur="500" fill="hold"/>
                                        <p:tgtEl>
                                          <p:spTgt spid="1380"/>
                                        </p:tgtEl>
                                        <p:attrNameLst>
                                          <p:attrName>ppt_x</p:attrName>
                                        </p:attrNameLst>
                                      </p:cBhvr>
                                      <p:tavLst>
                                        <p:tav tm="0">
                                          <p:val>
                                            <p:strVal val="1+#ppt_w/2"/>
                                          </p:val>
                                        </p:tav>
                                        <p:tav tm="100000">
                                          <p:val>
                                            <p:strVal val="#ppt_x"/>
                                          </p:val>
                                        </p:tav>
                                      </p:tavLst>
                                    </p:anim>
                                    <p:anim calcmode="lin" valueType="num">
                                      <p:cBhvr additive="base">
                                        <p:cTn id="101" dur="500" fill="hold"/>
                                        <p:tgtEl>
                                          <p:spTgt spid="1380"/>
                                        </p:tgtEl>
                                        <p:attrNameLst>
                                          <p:attrName>ppt_y</p:attrName>
                                        </p:attrNameLst>
                                      </p:cBhvr>
                                      <p:tavLst>
                                        <p:tav tm="0">
                                          <p:val>
                                            <p:strVal val="#ppt_y"/>
                                          </p:val>
                                        </p:tav>
                                        <p:tav tm="100000">
                                          <p:val>
                                            <p:strVal val="#ppt_y"/>
                                          </p:val>
                                        </p:tav>
                                      </p:tavLst>
                                    </p:anim>
                                  </p:childTnLst>
                                </p:cTn>
                              </p:par>
                              <p:par>
                                <p:cTn id="102" presetID="2" presetClass="entr" presetSubtype="2" fill="hold" grpId="0" nodeType="withEffect">
                                  <p:stCondLst>
                                    <p:cond delay="0"/>
                                  </p:stCondLst>
                                  <p:childTnLst>
                                    <p:set>
                                      <p:cBhvr>
                                        <p:cTn id="103" dur="1" fill="hold">
                                          <p:stCondLst>
                                            <p:cond delay="0"/>
                                          </p:stCondLst>
                                        </p:cTn>
                                        <p:tgtEl>
                                          <p:spTgt spid="1382"/>
                                        </p:tgtEl>
                                        <p:attrNameLst>
                                          <p:attrName>style.visibility</p:attrName>
                                        </p:attrNameLst>
                                      </p:cBhvr>
                                      <p:to>
                                        <p:strVal val="visible"/>
                                      </p:to>
                                    </p:set>
                                    <p:anim calcmode="lin" valueType="num">
                                      <p:cBhvr additive="base">
                                        <p:cTn id="104" dur="500" fill="hold"/>
                                        <p:tgtEl>
                                          <p:spTgt spid="1382"/>
                                        </p:tgtEl>
                                        <p:attrNameLst>
                                          <p:attrName>ppt_x</p:attrName>
                                        </p:attrNameLst>
                                      </p:cBhvr>
                                      <p:tavLst>
                                        <p:tav tm="0">
                                          <p:val>
                                            <p:strVal val="1+#ppt_w/2"/>
                                          </p:val>
                                        </p:tav>
                                        <p:tav tm="100000">
                                          <p:val>
                                            <p:strVal val="#ppt_x"/>
                                          </p:val>
                                        </p:tav>
                                      </p:tavLst>
                                    </p:anim>
                                    <p:anim calcmode="lin" valueType="num">
                                      <p:cBhvr additive="base">
                                        <p:cTn id="105" dur="500" fill="hold"/>
                                        <p:tgtEl>
                                          <p:spTgt spid="1382"/>
                                        </p:tgtEl>
                                        <p:attrNameLst>
                                          <p:attrName>ppt_y</p:attrName>
                                        </p:attrNameLst>
                                      </p:cBhvr>
                                      <p:tavLst>
                                        <p:tav tm="0">
                                          <p:val>
                                            <p:strVal val="#ppt_y"/>
                                          </p:val>
                                        </p:tav>
                                        <p:tav tm="100000">
                                          <p:val>
                                            <p:strVal val="#ppt_y"/>
                                          </p:val>
                                        </p:tav>
                                      </p:tavLst>
                                    </p:anim>
                                  </p:childTnLst>
                                </p:cTn>
                              </p:par>
                              <p:par>
                                <p:cTn id="106" presetID="2" presetClass="entr" presetSubtype="2" fill="hold" grpId="0" nodeType="withEffect">
                                  <p:stCondLst>
                                    <p:cond delay="0"/>
                                  </p:stCondLst>
                                  <p:childTnLst>
                                    <p:set>
                                      <p:cBhvr>
                                        <p:cTn id="107" dur="1" fill="hold">
                                          <p:stCondLst>
                                            <p:cond delay="0"/>
                                          </p:stCondLst>
                                        </p:cTn>
                                        <p:tgtEl>
                                          <p:spTgt spid="1383"/>
                                        </p:tgtEl>
                                        <p:attrNameLst>
                                          <p:attrName>style.visibility</p:attrName>
                                        </p:attrNameLst>
                                      </p:cBhvr>
                                      <p:to>
                                        <p:strVal val="visible"/>
                                      </p:to>
                                    </p:set>
                                    <p:anim calcmode="lin" valueType="num">
                                      <p:cBhvr additive="base">
                                        <p:cTn id="108" dur="500" fill="hold"/>
                                        <p:tgtEl>
                                          <p:spTgt spid="1383"/>
                                        </p:tgtEl>
                                        <p:attrNameLst>
                                          <p:attrName>ppt_x</p:attrName>
                                        </p:attrNameLst>
                                      </p:cBhvr>
                                      <p:tavLst>
                                        <p:tav tm="0">
                                          <p:val>
                                            <p:strVal val="1+#ppt_w/2"/>
                                          </p:val>
                                        </p:tav>
                                        <p:tav tm="100000">
                                          <p:val>
                                            <p:strVal val="#ppt_x"/>
                                          </p:val>
                                        </p:tav>
                                      </p:tavLst>
                                    </p:anim>
                                    <p:anim calcmode="lin" valueType="num">
                                      <p:cBhvr additive="base">
                                        <p:cTn id="109" dur="500" fill="hold"/>
                                        <p:tgtEl>
                                          <p:spTgt spid="1383"/>
                                        </p:tgtEl>
                                        <p:attrNameLst>
                                          <p:attrName>ppt_y</p:attrName>
                                        </p:attrNameLst>
                                      </p:cBhvr>
                                      <p:tavLst>
                                        <p:tav tm="0">
                                          <p:val>
                                            <p:strVal val="#ppt_y"/>
                                          </p:val>
                                        </p:tav>
                                        <p:tav tm="100000">
                                          <p:val>
                                            <p:strVal val="#ppt_y"/>
                                          </p:val>
                                        </p:tav>
                                      </p:tavLst>
                                    </p:anim>
                                  </p:childTnLst>
                                </p:cTn>
                              </p:par>
                              <p:par>
                                <p:cTn id="110" presetID="2" presetClass="entr" presetSubtype="2" fill="hold" grpId="0" nodeType="withEffect">
                                  <p:stCondLst>
                                    <p:cond delay="0"/>
                                  </p:stCondLst>
                                  <p:childTnLst>
                                    <p:set>
                                      <p:cBhvr>
                                        <p:cTn id="111" dur="1" fill="hold">
                                          <p:stCondLst>
                                            <p:cond delay="0"/>
                                          </p:stCondLst>
                                        </p:cTn>
                                        <p:tgtEl>
                                          <p:spTgt spid="1384"/>
                                        </p:tgtEl>
                                        <p:attrNameLst>
                                          <p:attrName>style.visibility</p:attrName>
                                        </p:attrNameLst>
                                      </p:cBhvr>
                                      <p:to>
                                        <p:strVal val="visible"/>
                                      </p:to>
                                    </p:set>
                                    <p:anim calcmode="lin" valueType="num">
                                      <p:cBhvr additive="base">
                                        <p:cTn id="112" dur="500" fill="hold"/>
                                        <p:tgtEl>
                                          <p:spTgt spid="1384"/>
                                        </p:tgtEl>
                                        <p:attrNameLst>
                                          <p:attrName>ppt_x</p:attrName>
                                        </p:attrNameLst>
                                      </p:cBhvr>
                                      <p:tavLst>
                                        <p:tav tm="0">
                                          <p:val>
                                            <p:strVal val="1+#ppt_w/2"/>
                                          </p:val>
                                        </p:tav>
                                        <p:tav tm="100000">
                                          <p:val>
                                            <p:strVal val="#ppt_x"/>
                                          </p:val>
                                        </p:tav>
                                      </p:tavLst>
                                    </p:anim>
                                    <p:anim calcmode="lin" valueType="num">
                                      <p:cBhvr additive="base">
                                        <p:cTn id="113" dur="500" fill="hold"/>
                                        <p:tgtEl>
                                          <p:spTgt spid="1384"/>
                                        </p:tgtEl>
                                        <p:attrNameLst>
                                          <p:attrName>ppt_y</p:attrName>
                                        </p:attrNameLst>
                                      </p:cBhvr>
                                      <p:tavLst>
                                        <p:tav tm="0">
                                          <p:val>
                                            <p:strVal val="#ppt_y"/>
                                          </p:val>
                                        </p:tav>
                                        <p:tav tm="100000">
                                          <p:val>
                                            <p:strVal val="#ppt_y"/>
                                          </p:val>
                                        </p:tav>
                                      </p:tavLst>
                                    </p:anim>
                                  </p:childTnLst>
                                </p:cTn>
                              </p:par>
                              <p:par>
                                <p:cTn id="114" presetID="2" presetClass="entr" presetSubtype="2" fill="hold" nodeType="withEffect">
                                  <p:stCondLst>
                                    <p:cond delay="0"/>
                                  </p:stCondLst>
                                  <p:childTnLst>
                                    <p:set>
                                      <p:cBhvr>
                                        <p:cTn id="115" dur="1" fill="hold">
                                          <p:stCondLst>
                                            <p:cond delay="0"/>
                                          </p:stCondLst>
                                        </p:cTn>
                                        <p:tgtEl>
                                          <p:spTgt spid="43"/>
                                        </p:tgtEl>
                                        <p:attrNameLst>
                                          <p:attrName>style.visibility</p:attrName>
                                        </p:attrNameLst>
                                      </p:cBhvr>
                                      <p:to>
                                        <p:strVal val="visible"/>
                                      </p:to>
                                    </p:set>
                                    <p:anim calcmode="lin" valueType="num">
                                      <p:cBhvr additive="base">
                                        <p:cTn id="116" dur="500" fill="hold"/>
                                        <p:tgtEl>
                                          <p:spTgt spid="43"/>
                                        </p:tgtEl>
                                        <p:attrNameLst>
                                          <p:attrName>ppt_x</p:attrName>
                                        </p:attrNameLst>
                                      </p:cBhvr>
                                      <p:tavLst>
                                        <p:tav tm="0">
                                          <p:val>
                                            <p:strVal val="1+#ppt_w/2"/>
                                          </p:val>
                                        </p:tav>
                                        <p:tav tm="100000">
                                          <p:val>
                                            <p:strVal val="#ppt_x"/>
                                          </p:val>
                                        </p:tav>
                                      </p:tavLst>
                                    </p:anim>
                                    <p:anim calcmode="lin" valueType="num">
                                      <p:cBhvr additive="base">
                                        <p:cTn id="117" dur="500" fill="hold"/>
                                        <p:tgtEl>
                                          <p:spTgt spid="43"/>
                                        </p:tgtEl>
                                        <p:attrNameLst>
                                          <p:attrName>ppt_y</p:attrName>
                                        </p:attrNameLst>
                                      </p:cBhvr>
                                      <p:tavLst>
                                        <p:tav tm="0">
                                          <p:val>
                                            <p:strVal val="#ppt_y"/>
                                          </p:val>
                                        </p:tav>
                                        <p:tav tm="100000">
                                          <p:val>
                                            <p:strVal val="#ppt_y"/>
                                          </p:val>
                                        </p:tav>
                                      </p:tavLst>
                                    </p:anim>
                                  </p:childTnLst>
                                </p:cTn>
                              </p:par>
                              <p:par>
                                <p:cTn id="118" presetID="2" presetClass="entr" presetSubtype="2" fill="hold" nodeType="withEffect">
                                  <p:stCondLst>
                                    <p:cond delay="0"/>
                                  </p:stCondLst>
                                  <p:childTnLst>
                                    <p:set>
                                      <p:cBhvr>
                                        <p:cTn id="119" dur="1" fill="hold">
                                          <p:stCondLst>
                                            <p:cond delay="0"/>
                                          </p:stCondLst>
                                        </p:cTn>
                                        <p:tgtEl>
                                          <p:spTgt spid="46"/>
                                        </p:tgtEl>
                                        <p:attrNameLst>
                                          <p:attrName>style.visibility</p:attrName>
                                        </p:attrNameLst>
                                      </p:cBhvr>
                                      <p:to>
                                        <p:strVal val="visible"/>
                                      </p:to>
                                    </p:set>
                                    <p:anim calcmode="lin" valueType="num">
                                      <p:cBhvr additive="base">
                                        <p:cTn id="120" dur="500" fill="hold"/>
                                        <p:tgtEl>
                                          <p:spTgt spid="46"/>
                                        </p:tgtEl>
                                        <p:attrNameLst>
                                          <p:attrName>ppt_x</p:attrName>
                                        </p:attrNameLst>
                                      </p:cBhvr>
                                      <p:tavLst>
                                        <p:tav tm="0">
                                          <p:val>
                                            <p:strVal val="1+#ppt_w/2"/>
                                          </p:val>
                                        </p:tav>
                                        <p:tav tm="100000">
                                          <p:val>
                                            <p:strVal val="#ppt_x"/>
                                          </p:val>
                                        </p:tav>
                                      </p:tavLst>
                                    </p:anim>
                                    <p:anim calcmode="lin" valueType="num">
                                      <p:cBhvr additive="base">
                                        <p:cTn id="121" dur="500" fill="hold"/>
                                        <p:tgtEl>
                                          <p:spTgt spid="46"/>
                                        </p:tgtEl>
                                        <p:attrNameLst>
                                          <p:attrName>ppt_y</p:attrName>
                                        </p:attrNameLst>
                                      </p:cBhvr>
                                      <p:tavLst>
                                        <p:tav tm="0">
                                          <p:val>
                                            <p:strVal val="#ppt_y"/>
                                          </p:val>
                                        </p:tav>
                                        <p:tav tm="100000">
                                          <p:val>
                                            <p:strVal val="#ppt_y"/>
                                          </p:val>
                                        </p:tav>
                                      </p:tavLst>
                                    </p:anim>
                                  </p:childTnLst>
                                </p:cTn>
                              </p:par>
                              <p:par>
                                <p:cTn id="122" presetID="2" presetClass="entr" presetSubtype="2" fill="hold" nodeType="withEffect">
                                  <p:stCondLst>
                                    <p:cond delay="0"/>
                                  </p:stCondLst>
                                  <p:childTnLst>
                                    <p:set>
                                      <p:cBhvr>
                                        <p:cTn id="123" dur="1" fill="hold">
                                          <p:stCondLst>
                                            <p:cond delay="0"/>
                                          </p:stCondLst>
                                        </p:cTn>
                                        <p:tgtEl>
                                          <p:spTgt spid="49"/>
                                        </p:tgtEl>
                                        <p:attrNameLst>
                                          <p:attrName>style.visibility</p:attrName>
                                        </p:attrNameLst>
                                      </p:cBhvr>
                                      <p:to>
                                        <p:strVal val="visible"/>
                                      </p:to>
                                    </p:set>
                                    <p:anim calcmode="lin" valueType="num">
                                      <p:cBhvr additive="base">
                                        <p:cTn id="124" dur="500" fill="hold"/>
                                        <p:tgtEl>
                                          <p:spTgt spid="49"/>
                                        </p:tgtEl>
                                        <p:attrNameLst>
                                          <p:attrName>ppt_x</p:attrName>
                                        </p:attrNameLst>
                                      </p:cBhvr>
                                      <p:tavLst>
                                        <p:tav tm="0">
                                          <p:val>
                                            <p:strVal val="1+#ppt_w/2"/>
                                          </p:val>
                                        </p:tav>
                                        <p:tav tm="100000">
                                          <p:val>
                                            <p:strVal val="#ppt_x"/>
                                          </p:val>
                                        </p:tav>
                                      </p:tavLst>
                                    </p:anim>
                                    <p:anim calcmode="lin" valueType="num">
                                      <p:cBhvr additive="base">
                                        <p:cTn id="125" dur="500" fill="hold"/>
                                        <p:tgtEl>
                                          <p:spTgt spid="4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1" grpId="0" animBg="1"/>
      <p:bldP spid="1352" grpId="0" animBg="1"/>
      <p:bldP spid="1353" grpId="0" animBg="1"/>
      <p:bldP spid="1354" grpId="0" animBg="1"/>
      <p:bldP spid="1355" grpId="0" animBg="1"/>
      <p:bldP spid="1356" grpId="0" animBg="1"/>
      <p:bldP spid="1357" grpId="0" animBg="1"/>
      <p:bldP spid="1358" grpId="0" animBg="1"/>
      <p:bldP spid="1359" grpId="0" animBg="1"/>
      <p:bldP spid="1360" grpId="0" animBg="1"/>
      <p:bldP spid="1361" grpId="0" animBg="1"/>
      <p:bldP spid="1362" grpId="0" animBg="1"/>
      <p:bldP spid="1363" grpId="0" animBg="1"/>
      <p:bldP spid="1364" grpId="0" animBg="1"/>
      <p:bldP spid="1365" grpId="0" animBg="1"/>
      <p:bldP spid="1366" grpId="0" animBg="1"/>
      <p:bldP spid="1367" grpId="0" animBg="1"/>
      <p:bldP spid="1368" grpId="0" animBg="1"/>
      <p:bldP spid="1369" grpId="0" animBg="1"/>
      <p:bldP spid="1370" grpId="0" animBg="1"/>
      <p:bldP spid="1371" grpId="0" animBg="1"/>
      <p:bldP spid="1372" grpId="0" animBg="1"/>
      <p:bldP spid="1378" grpId="0" animBg="1"/>
      <p:bldP spid="1380" grpId="0" animBg="1"/>
      <p:bldP spid="1382" grpId="0" animBg="1"/>
      <p:bldP spid="1383" grpId="0" animBg="1"/>
      <p:bldP spid="138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占位符 10">
            <a:extLst>
              <a:ext uri="{FF2B5EF4-FFF2-40B4-BE49-F238E27FC236}">
                <a16:creationId xmlns:a16="http://schemas.microsoft.com/office/drawing/2014/main" xmlns="" id="{39CB8183-5DD1-49FE-8B6B-C06386E470AF}"/>
              </a:ext>
            </a:extLst>
          </p:cNvPr>
          <p:cNvPicPr>
            <a:picLocks noGrp="1" noChangeAspect="1"/>
          </p:cNvPicPr>
          <p:nvPr>
            <p:ph type="pic" sz="quarter" idx="10"/>
          </p:nvPr>
        </p:nvPicPr>
        <p:blipFill>
          <a:blip r:embed="rId3" cstate="screen">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a:xfrm>
            <a:off x="0" y="0"/>
            <a:ext cx="12192000" cy="6858000"/>
          </a:xfrm>
        </p:spPr>
      </p:pic>
      <p:sp>
        <p:nvSpPr>
          <p:cNvPr id="2" name="矩形 1"/>
          <p:cNvSpPr/>
          <p:nvPr/>
        </p:nvSpPr>
        <p:spPr>
          <a:xfrm>
            <a:off x="0" y="0"/>
            <a:ext cx="12192000" cy="6858000"/>
          </a:xfrm>
          <a:prstGeom prst="rect">
            <a:avLst/>
          </a:prstGeom>
          <a:solidFill>
            <a:srgbClr val="404C55">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5" name="组合 24"/>
          <p:cNvGrpSpPr/>
          <p:nvPr/>
        </p:nvGrpSpPr>
        <p:grpSpPr>
          <a:xfrm>
            <a:off x="11386304" y="630486"/>
            <a:ext cx="369967" cy="135524"/>
            <a:chOff x="10132933" y="854814"/>
            <a:chExt cx="369967" cy="135524"/>
          </a:xfrm>
        </p:grpSpPr>
        <p:cxnSp>
          <p:nvCxnSpPr>
            <p:cNvPr id="26" name="直接连接符 25"/>
            <p:cNvCxnSpPr/>
            <p:nvPr/>
          </p:nvCxnSpPr>
          <p:spPr>
            <a:xfrm flipH="1">
              <a:off x="10132933" y="854814"/>
              <a:ext cx="369967" cy="0"/>
            </a:xfrm>
            <a:prstGeom prst="line">
              <a:avLst/>
            </a:prstGeom>
            <a:ln w="28575" cap="rnd">
              <a:solidFill>
                <a:schemeClr val="bg1"/>
              </a:solidFill>
              <a:round/>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H="1">
              <a:off x="10132933" y="922576"/>
              <a:ext cx="369967" cy="0"/>
            </a:xfrm>
            <a:prstGeom prst="line">
              <a:avLst/>
            </a:prstGeom>
            <a:ln w="28575" cap="rnd">
              <a:solidFill>
                <a:schemeClr val="bg1"/>
              </a:solidFill>
              <a:round/>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a:off x="10132933" y="990338"/>
              <a:ext cx="369967" cy="0"/>
            </a:xfrm>
            <a:prstGeom prst="line">
              <a:avLst/>
            </a:prstGeom>
            <a:ln w="28575" cap="rnd">
              <a:solidFill>
                <a:schemeClr val="bg1"/>
              </a:solidFill>
              <a:round/>
            </a:ln>
          </p:spPr>
          <p:style>
            <a:lnRef idx="1">
              <a:schemeClr val="accent1"/>
            </a:lnRef>
            <a:fillRef idx="0">
              <a:schemeClr val="accent1"/>
            </a:fillRef>
            <a:effectRef idx="0">
              <a:schemeClr val="accent1"/>
            </a:effectRef>
            <a:fontRef idx="minor">
              <a:schemeClr val="tx1"/>
            </a:fontRef>
          </p:style>
        </p:cxnSp>
      </p:grpSp>
      <p:grpSp>
        <p:nvGrpSpPr>
          <p:cNvPr id="29" name="组合 28">
            <a:extLst>
              <a:ext uri="{FF2B5EF4-FFF2-40B4-BE49-F238E27FC236}">
                <a16:creationId xmlns:a16="http://schemas.microsoft.com/office/drawing/2014/main" xmlns="" id="{4B809536-5B56-4E9C-8240-9C0B056C2417}"/>
              </a:ext>
            </a:extLst>
          </p:cNvPr>
          <p:cNvGrpSpPr/>
          <p:nvPr/>
        </p:nvGrpSpPr>
        <p:grpSpPr>
          <a:xfrm>
            <a:off x="0" y="5350624"/>
            <a:ext cx="1130532" cy="1507376"/>
            <a:chOff x="-7876" y="5350624"/>
            <a:chExt cx="1130532" cy="1507376"/>
          </a:xfrm>
        </p:grpSpPr>
        <p:sp>
          <p:nvSpPr>
            <p:cNvPr id="35" name="矩形 34">
              <a:extLst>
                <a:ext uri="{FF2B5EF4-FFF2-40B4-BE49-F238E27FC236}">
                  <a16:creationId xmlns:a16="http://schemas.microsoft.com/office/drawing/2014/main" xmlns="" id="{6BA8B98B-39AE-4FD2-B7AF-7F2DE176D2BD}"/>
                </a:ext>
              </a:extLst>
            </p:cNvPr>
            <p:cNvSpPr/>
            <p:nvPr/>
          </p:nvSpPr>
          <p:spPr>
            <a:xfrm>
              <a:off x="745812" y="6481156"/>
              <a:ext cx="376844" cy="3768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F3F3F"/>
                </a:solidFill>
                <a:effectLst/>
                <a:uLnTx/>
                <a:uFillTx/>
                <a:latin typeface="字魂59号-创粗黑" panose="00000500000000000000" pitchFamily="2" charset="-122"/>
                <a:ea typeface="字魂59号-创粗黑" panose="00000500000000000000" pitchFamily="2" charset="-122"/>
                <a:cs typeface="+mn-cs"/>
              </a:endParaRPr>
            </a:p>
          </p:txBody>
        </p:sp>
        <p:grpSp>
          <p:nvGrpSpPr>
            <p:cNvPr id="36" name="组合 35">
              <a:extLst>
                <a:ext uri="{FF2B5EF4-FFF2-40B4-BE49-F238E27FC236}">
                  <a16:creationId xmlns:a16="http://schemas.microsoft.com/office/drawing/2014/main" xmlns="" id="{FF4647FD-57AF-498C-8064-702AAA8F8328}"/>
                </a:ext>
              </a:extLst>
            </p:cNvPr>
            <p:cNvGrpSpPr/>
            <p:nvPr/>
          </p:nvGrpSpPr>
          <p:grpSpPr>
            <a:xfrm>
              <a:off x="-7876" y="6104312"/>
              <a:ext cx="753688" cy="753688"/>
              <a:chOff x="-7876" y="6104312"/>
              <a:chExt cx="753688" cy="753688"/>
            </a:xfrm>
          </p:grpSpPr>
          <p:sp>
            <p:nvSpPr>
              <p:cNvPr id="39" name="矩形 38">
                <a:extLst>
                  <a:ext uri="{FF2B5EF4-FFF2-40B4-BE49-F238E27FC236}">
                    <a16:creationId xmlns:a16="http://schemas.microsoft.com/office/drawing/2014/main" xmlns="" id="{E53C4F9A-684A-4602-8662-03360D6210D1}"/>
                  </a:ext>
                </a:extLst>
              </p:cNvPr>
              <p:cNvSpPr/>
              <p:nvPr/>
            </p:nvSpPr>
            <p:spPr>
              <a:xfrm>
                <a:off x="-7876" y="6481156"/>
                <a:ext cx="376844" cy="3768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F3F3F"/>
                  </a:solidFill>
                  <a:effectLst/>
                  <a:uLnTx/>
                  <a:uFillTx/>
                  <a:latin typeface="字魂59号-创粗黑" panose="00000500000000000000" pitchFamily="2" charset="-122"/>
                  <a:ea typeface="字魂59号-创粗黑" panose="00000500000000000000" pitchFamily="2" charset="-122"/>
                  <a:cs typeface="+mn-cs"/>
                </a:endParaRPr>
              </a:p>
            </p:txBody>
          </p:sp>
          <p:sp>
            <p:nvSpPr>
              <p:cNvPr id="40" name="矩形 39">
                <a:extLst>
                  <a:ext uri="{FF2B5EF4-FFF2-40B4-BE49-F238E27FC236}">
                    <a16:creationId xmlns:a16="http://schemas.microsoft.com/office/drawing/2014/main" xmlns="" id="{AD8B430F-9474-48C2-91DB-4C8EBA139415}"/>
                  </a:ext>
                </a:extLst>
              </p:cNvPr>
              <p:cNvSpPr/>
              <p:nvPr/>
            </p:nvSpPr>
            <p:spPr>
              <a:xfrm>
                <a:off x="368968" y="6481156"/>
                <a:ext cx="376844" cy="3768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F3F3F"/>
                  </a:solidFill>
                  <a:effectLst/>
                  <a:uLnTx/>
                  <a:uFillTx/>
                  <a:latin typeface="字魂59号-创粗黑" panose="00000500000000000000" pitchFamily="2" charset="-122"/>
                  <a:ea typeface="字魂59号-创粗黑" panose="00000500000000000000" pitchFamily="2" charset="-122"/>
                  <a:cs typeface="+mn-cs"/>
                </a:endParaRPr>
              </a:p>
            </p:txBody>
          </p:sp>
          <p:sp>
            <p:nvSpPr>
              <p:cNvPr id="41" name="矩形 40">
                <a:extLst>
                  <a:ext uri="{FF2B5EF4-FFF2-40B4-BE49-F238E27FC236}">
                    <a16:creationId xmlns:a16="http://schemas.microsoft.com/office/drawing/2014/main" xmlns="" id="{FF88734C-2E7A-417D-B4A7-05637D59C487}"/>
                  </a:ext>
                </a:extLst>
              </p:cNvPr>
              <p:cNvSpPr/>
              <p:nvPr/>
            </p:nvSpPr>
            <p:spPr>
              <a:xfrm>
                <a:off x="-7876" y="6104312"/>
                <a:ext cx="376844" cy="3768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F3F3F"/>
                  </a:solidFill>
                  <a:effectLst/>
                  <a:uLnTx/>
                  <a:uFillTx/>
                  <a:latin typeface="字魂59号-创粗黑" panose="00000500000000000000" pitchFamily="2" charset="-122"/>
                  <a:ea typeface="字魂59号-创粗黑" panose="00000500000000000000" pitchFamily="2" charset="-122"/>
                  <a:cs typeface="+mn-cs"/>
                </a:endParaRPr>
              </a:p>
            </p:txBody>
          </p:sp>
          <p:sp>
            <p:nvSpPr>
              <p:cNvPr id="42" name="矩形 41">
                <a:extLst>
                  <a:ext uri="{FF2B5EF4-FFF2-40B4-BE49-F238E27FC236}">
                    <a16:creationId xmlns:a16="http://schemas.microsoft.com/office/drawing/2014/main" xmlns="" id="{5F6F6C24-4996-45C6-9D08-6BBE0FF22E3D}"/>
                  </a:ext>
                </a:extLst>
              </p:cNvPr>
              <p:cNvSpPr/>
              <p:nvPr/>
            </p:nvSpPr>
            <p:spPr>
              <a:xfrm>
                <a:off x="368968" y="6104312"/>
                <a:ext cx="376844" cy="3768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F3F3F"/>
                  </a:solidFill>
                  <a:effectLst/>
                  <a:uLnTx/>
                  <a:uFillTx/>
                  <a:latin typeface="字魂59号-创粗黑" panose="00000500000000000000" pitchFamily="2" charset="-122"/>
                  <a:ea typeface="字魂59号-创粗黑" panose="00000500000000000000" pitchFamily="2" charset="-122"/>
                  <a:cs typeface="+mn-cs"/>
                </a:endParaRPr>
              </a:p>
            </p:txBody>
          </p:sp>
        </p:grpSp>
        <p:sp>
          <p:nvSpPr>
            <p:cNvPr id="37" name="矩形 36">
              <a:extLst>
                <a:ext uri="{FF2B5EF4-FFF2-40B4-BE49-F238E27FC236}">
                  <a16:creationId xmlns:a16="http://schemas.microsoft.com/office/drawing/2014/main" xmlns="" id="{E9D6E445-EAEA-4FBE-A60E-32E6660BC4CF}"/>
                </a:ext>
              </a:extLst>
            </p:cNvPr>
            <p:cNvSpPr/>
            <p:nvPr/>
          </p:nvSpPr>
          <p:spPr>
            <a:xfrm>
              <a:off x="368968" y="5727468"/>
              <a:ext cx="376844" cy="3768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F3F3F"/>
                </a:solidFill>
                <a:effectLst/>
                <a:uLnTx/>
                <a:uFillTx/>
                <a:latin typeface="字魂59号-创粗黑" panose="00000500000000000000" pitchFamily="2" charset="-122"/>
                <a:ea typeface="字魂59号-创粗黑" panose="00000500000000000000" pitchFamily="2" charset="-122"/>
                <a:cs typeface="+mn-cs"/>
              </a:endParaRPr>
            </a:p>
          </p:txBody>
        </p:sp>
        <p:sp>
          <p:nvSpPr>
            <p:cNvPr id="38" name="矩形 37">
              <a:extLst>
                <a:ext uri="{FF2B5EF4-FFF2-40B4-BE49-F238E27FC236}">
                  <a16:creationId xmlns:a16="http://schemas.microsoft.com/office/drawing/2014/main" xmlns="" id="{87FE46E0-3D79-44C0-BFE8-38F4B5E04446}"/>
                </a:ext>
              </a:extLst>
            </p:cNvPr>
            <p:cNvSpPr/>
            <p:nvPr/>
          </p:nvSpPr>
          <p:spPr>
            <a:xfrm>
              <a:off x="745812" y="5350624"/>
              <a:ext cx="376844" cy="3768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F3F3F"/>
                </a:solidFill>
                <a:effectLst/>
                <a:uLnTx/>
                <a:uFillTx/>
                <a:latin typeface="字魂59号-创粗黑" panose="00000500000000000000" pitchFamily="2" charset="-122"/>
                <a:ea typeface="字魂59号-创粗黑" panose="00000500000000000000" pitchFamily="2" charset="-122"/>
                <a:cs typeface="+mn-cs"/>
              </a:endParaRPr>
            </a:p>
          </p:txBody>
        </p:sp>
      </p:grpSp>
      <p:grpSp>
        <p:nvGrpSpPr>
          <p:cNvPr id="43" name="组合 42">
            <a:extLst>
              <a:ext uri="{FF2B5EF4-FFF2-40B4-BE49-F238E27FC236}">
                <a16:creationId xmlns:a16="http://schemas.microsoft.com/office/drawing/2014/main" xmlns="" id="{432D4F8A-C536-4EBE-AFA3-C22523F0A2D5}"/>
              </a:ext>
            </a:extLst>
          </p:cNvPr>
          <p:cNvGrpSpPr/>
          <p:nvPr/>
        </p:nvGrpSpPr>
        <p:grpSpPr>
          <a:xfrm>
            <a:off x="11061468" y="5350624"/>
            <a:ext cx="1130532" cy="1507376"/>
            <a:chOff x="11061468" y="5350624"/>
            <a:chExt cx="1130532" cy="1507376"/>
          </a:xfrm>
        </p:grpSpPr>
        <p:sp>
          <p:nvSpPr>
            <p:cNvPr id="44" name="矩形 43">
              <a:extLst>
                <a:ext uri="{FF2B5EF4-FFF2-40B4-BE49-F238E27FC236}">
                  <a16:creationId xmlns:a16="http://schemas.microsoft.com/office/drawing/2014/main" xmlns="" id="{5501B729-9EB8-4A0C-907C-93693DA773B4}"/>
                </a:ext>
              </a:extLst>
            </p:cNvPr>
            <p:cNvSpPr/>
            <p:nvPr/>
          </p:nvSpPr>
          <p:spPr>
            <a:xfrm>
              <a:off x="11438312" y="6481156"/>
              <a:ext cx="376844" cy="3768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F3F3F"/>
                </a:solidFill>
                <a:effectLst/>
                <a:uLnTx/>
                <a:uFillTx/>
                <a:latin typeface="字魂59号-创粗黑" panose="00000500000000000000" pitchFamily="2" charset="-122"/>
                <a:ea typeface="字魂59号-创粗黑" panose="00000500000000000000" pitchFamily="2" charset="-122"/>
                <a:cs typeface="+mn-cs"/>
              </a:endParaRPr>
            </a:p>
          </p:txBody>
        </p:sp>
        <p:sp>
          <p:nvSpPr>
            <p:cNvPr id="45" name="矩形 44">
              <a:extLst>
                <a:ext uri="{FF2B5EF4-FFF2-40B4-BE49-F238E27FC236}">
                  <a16:creationId xmlns:a16="http://schemas.microsoft.com/office/drawing/2014/main" xmlns="" id="{22E009FB-1D71-4243-97A6-B6A1DBE1A9D4}"/>
                </a:ext>
              </a:extLst>
            </p:cNvPr>
            <p:cNvSpPr/>
            <p:nvPr/>
          </p:nvSpPr>
          <p:spPr>
            <a:xfrm>
              <a:off x="11815156" y="6481156"/>
              <a:ext cx="376844" cy="3768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F3F3F"/>
                </a:solidFill>
                <a:effectLst/>
                <a:uLnTx/>
                <a:uFillTx/>
                <a:latin typeface="字魂59号-创粗黑" panose="00000500000000000000" pitchFamily="2" charset="-122"/>
                <a:ea typeface="字魂59号-创粗黑" panose="00000500000000000000" pitchFamily="2" charset="-122"/>
                <a:cs typeface="+mn-cs"/>
              </a:endParaRPr>
            </a:p>
          </p:txBody>
        </p:sp>
        <p:sp>
          <p:nvSpPr>
            <p:cNvPr id="47" name="矩形 46">
              <a:extLst>
                <a:ext uri="{FF2B5EF4-FFF2-40B4-BE49-F238E27FC236}">
                  <a16:creationId xmlns:a16="http://schemas.microsoft.com/office/drawing/2014/main" xmlns="" id="{F250A570-FA57-42CD-A7BB-1F8E6EB3E5EA}"/>
                </a:ext>
              </a:extLst>
            </p:cNvPr>
            <p:cNvSpPr/>
            <p:nvPr/>
          </p:nvSpPr>
          <p:spPr>
            <a:xfrm>
              <a:off x="11438312" y="6104312"/>
              <a:ext cx="376844" cy="3768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F3F3F"/>
                </a:solidFill>
                <a:effectLst/>
                <a:uLnTx/>
                <a:uFillTx/>
                <a:latin typeface="字魂59号-创粗黑" panose="00000500000000000000" pitchFamily="2" charset="-122"/>
                <a:ea typeface="字魂59号-创粗黑" panose="00000500000000000000" pitchFamily="2" charset="-122"/>
                <a:cs typeface="+mn-cs"/>
              </a:endParaRPr>
            </a:p>
          </p:txBody>
        </p:sp>
        <p:sp>
          <p:nvSpPr>
            <p:cNvPr id="48" name="矩形 47">
              <a:extLst>
                <a:ext uri="{FF2B5EF4-FFF2-40B4-BE49-F238E27FC236}">
                  <a16:creationId xmlns:a16="http://schemas.microsoft.com/office/drawing/2014/main" xmlns="" id="{B69C433D-B6AC-4585-AD55-584B7B218053}"/>
                </a:ext>
              </a:extLst>
            </p:cNvPr>
            <p:cNvSpPr/>
            <p:nvPr/>
          </p:nvSpPr>
          <p:spPr>
            <a:xfrm>
              <a:off x="11815156" y="6104312"/>
              <a:ext cx="376844" cy="3768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F3F3F"/>
                </a:solidFill>
                <a:effectLst/>
                <a:uLnTx/>
                <a:uFillTx/>
                <a:latin typeface="字魂59号-创粗黑" panose="00000500000000000000" pitchFamily="2" charset="-122"/>
                <a:ea typeface="字魂59号-创粗黑" panose="00000500000000000000" pitchFamily="2" charset="-122"/>
                <a:cs typeface="+mn-cs"/>
              </a:endParaRPr>
            </a:p>
          </p:txBody>
        </p:sp>
        <p:sp>
          <p:nvSpPr>
            <p:cNvPr id="49" name="矩形 48">
              <a:extLst>
                <a:ext uri="{FF2B5EF4-FFF2-40B4-BE49-F238E27FC236}">
                  <a16:creationId xmlns:a16="http://schemas.microsoft.com/office/drawing/2014/main" xmlns="" id="{171D0592-0B4A-40D0-A438-5AA72B0F34B7}"/>
                </a:ext>
              </a:extLst>
            </p:cNvPr>
            <p:cNvSpPr/>
            <p:nvPr/>
          </p:nvSpPr>
          <p:spPr>
            <a:xfrm>
              <a:off x="11061468" y="5727468"/>
              <a:ext cx="376844" cy="3768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F3F3F"/>
                </a:solidFill>
                <a:effectLst/>
                <a:uLnTx/>
                <a:uFillTx/>
                <a:latin typeface="字魂59号-创粗黑" panose="00000500000000000000" pitchFamily="2" charset="-122"/>
                <a:ea typeface="字魂59号-创粗黑" panose="00000500000000000000" pitchFamily="2" charset="-122"/>
                <a:cs typeface="+mn-cs"/>
              </a:endParaRPr>
            </a:p>
          </p:txBody>
        </p:sp>
        <p:sp>
          <p:nvSpPr>
            <p:cNvPr id="50" name="矩形 49">
              <a:extLst>
                <a:ext uri="{FF2B5EF4-FFF2-40B4-BE49-F238E27FC236}">
                  <a16:creationId xmlns:a16="http://schemas.microsoft.com/office/drawing/2014/main" xmlns="" id="{0564D396-F93E-47B1-9C77-40CCF7B8F948}"/>
                </a:ext>
              </a:extLst>
            </p:cNvPr>
            <p:cNvSpPr/>
            <p:nvPr/>
          </p:nvSpPr>
          <p:spPr>
            <a:xfrm>
              <a:off x="11438312" y="5350624"/>
              <a:ext cx="376844" cy="3768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F3F3F"/>
                </a:solidFill>
                <a:effectLst/>
                <a:uLnTx/>
                <a:uFillTx/>
                <a:latin typeface="字魂59号-创粗黑" panose="00000500000000000000" pitchFamily="2" charset="-122"/>
                <a:ea typeface="字魂59号-创粗黑" panose="00000500000000000000" pitchFamily="2" charset="-122"/>
                <a:cs typeface="+mn-cs"/>
              </a:endParaRPr>
            </a:p>
          </p:txBody>
        </p:sp>
      </p:grpSp>
      <p:grpSp>
        <p:nvGrpSpPr>
          <p:cNvPr id="5" name="组合 4">
            <a:extLst>
              <a:ext uri="{FF2B5EF4-FFF2-40B4-BE49-F238E27FC236}">
                <a16:creationId xmlns:a16="http://schemas.microsoft.com/office/drawing/2014/main" xmlns="" id="{40F1A996-34EC-4D09-B824-B9D2412D2A1B}"/>
              </a:ext>
            </a:extLst>
          </p:cNvPr>
          <p:cNvGrpSpPr/>
          <p:nvPr/>
        </p:nvGrpSpPr>
        <p:grpSpPr>
          <a:xfrm>
            <a:off x="3746641" y="1310642"/>
            <a:ext cx="4698722" cy="4268584"/>
            <a:chOff x="3746641" y="1310642"/>
            <a:chExt cx="4698722" cy="4268584"/>
          </a:xfrm>
        </p:grpSpPr>
        <p:sp>
          <p:nvSpPr>
            <p:cNvPr id="51" name="文本框 50">
              <a:extLst>
                <a:ext uri="{FF2B5EF4-FFF2-40B4-BE49-F238E27FC236}">
                  <a16:creationId xmlns:a16="http://schemas.microsoft.com/office/drawing/2014/main" xmlns="" id="{E46F5EBB-2B84-4273-B422-CF0AD604EDA7}"/>
                </a:ext>
              </a:extLst>
            </p:cNvPr>
            <p:cNvSpPr txBox="1"/>
            <p:nvPr/>
          </p:nvSpPr>
          <p:spPr>
            <a:xfrm>
              <a:off x="3746641" y="2166851"/>
              <a:ext cx="4698722" cy="1446550"/>
            </a:xfrm>
            <a:prstGeom prst="rect">
              <a:avLst/>
            </a:prstGeom>
            <a:noFill/>
          </p:spPr>
          <p:txBody>
            <a:bodyPr wrap="non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8800" b="0" i="0" u="none" strike="noStrike" kern="1200" cap="none" spc="0" normalizeH="0" baseline="0" noProof="0" dirty="0">
                  <a:ln>
                    <a:noFill/>
                  </a:ln>
                  <a:solidFill>
                    <a:schemeClr val="accent2">
                      <a:alpha val="95000"/>
                    </a:schemeClr>
                  </a:solidFill>
                  <a:effectLst/>
                  <a:uLnTx/>
                  <a:uFillTx/>
                  <a:latin typeface="字魂59号-创粗黑" panose="00000500000000000000" pitchFamily="2" charset="-122"/>
                  <a:ea typeface="字魂59号-创粗黑" panose="00000500000000000000" pitchFamily="2" charset="-122"/>
                  <a:cs typeface="+mn-cs"/>
                </a:rPr>
                <a:t>你的标题</a:t>
              </a:r>
            </a:p>
          </p:txBody>
        </p:sp>
        <p:sp>
          <p:nvSpPr>
            <p:cNvPr id="52" name="任意多边形: 形状 51">
              <a:extLst>
                <a:ext uri="{FF2B5EF4-FFF2-40B4-BE49-F238E27FC236}">
                  <a16:creationId xmlns:a16="http://schemas.microsoft.com/office/drawing/2014/main" xmlns="" id="{39B8C792-8A51-4251-B561-6140BBA47499}"/>
                </a:ext>
              </a:extLst>
            </p:cNvPr>
            <p:cNvSpPr/>
            <p:nvPr/>
          </p:nvSpPr>
          <p:spPr>
            <a:xfrm>
              <a:off x="5178001" y="1310642"/>
              <a:ext cx="1836000" cy="4268584"/>
            </a:xfrm>
            <a:custGeom>
              <a:avLst/>
              <a:gdLst>
                <a:gd name="connsiteX0" fmla="*/ 0 w 1836000"/>
                <a:gd name="connsiteY0" fmla="*/ 2479406 h 4268584"/>
                <a:gd name="connsiteX1" fmla="*/ 44046 w 1836000"/>
                <a:gd name="connsiteY1" fmla="*/ 2479406 h 4268584"/>
                <a:gd name="connsiteX2" fmla="*/ 44046 w 1836000"/>
                <a:gd name="connsiteY2" fmla="*/ 4224538 h 4268584"/>
                <a:gd name="connsiteX3" fmla="*/ 1791954 w 1836000"/>
                <a:gd name="connsiteY3" fmla="*/ 4224538 h 4268584"/>
                <a:gd name="connsiteX4" fmla="*/ 1791954 w 1836000"/>
                <a:gd name="connsiteY4" fmla="*/ 2479406 h 4268584"/>
                <a:gd name="connsiteX5" fmla="*/ 1836000 w 1836000"/>
                <a:gd name="connsiteY5" fmla="*/ 2479406 h 4268584"/>
                <a:gd name="connsiteX6" fmla="*/ 1836000 w 1836000"/>
                <a:gd name="connsiteY6" fmla="*/ 4268584 h 4268584"/>
                <a:gd name="connsiteX7" fmla="*/ 0 w 1836000"/>
                <a:gd name="connsiteY7" fmla="*/ 4268584 h 4268584"/>
                <a:gd name="connsiteX8" fmla="*/ 0 w 1836000"/>
                <a:gd name="connsiteY8" fmla="*/ 0 h 4268584"/>
                <a:gd name="connsiteX9" fmla="*/ 1836000 w 1836000"/>
                <a:gd name="connsiteY9" fmla="*/ 0 h 4268584"/>
                <a:gd name="connsiteX10" fmla="*/ 1836000 w 1836000"/>
                <a:gd name="connsiteY10" fmla="*/ 835175 h 4268584"/>
                <a:gd name="connsiteX11" fmla="*/ 1791954 w 1836000"/>
                <a:gd name="connsiteY11" fmla="*/ 835175 h 4268584"/>
                <a:gd name="connsiteX12" fmla="*/ 1791954 w 1836000"/>
                <a:gd name="connsiteY12" fmla="*/ 44046 h 4268584"/>
                <a:gd name="connsiteX13" fmla="*/ 44046 w 1836000"/>
                <a:gd name="connsiteY13" fmla="*/ 44046 h 4268584"/>
                <a:gd name="connsiteX14" fmla="*/ 44046 w 1836000"/>
                <a:gd name="connsiteY14" fmla="*/ 835175 h 4268584"/>
                <a:gd name="connsiteX15" fmla="*/ 0 w 1836000"/>
                <a:gd name="connsiteY15" fmla="*/ 835175 h 4268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36000" h="4268584">
                  <a:moveTo>
                    <a:pt x="0" y="2479406"/>
                  </a:moveTo>
                  <a:lnTo>
                    <a:pt x="44046" y="2479406"/>
                  </a:lnTo>
                  <a:lnTo>
                    <a:pt x="44046" y="4224538"/>
                  </a:lnTo>
                  <a:lnTo>
                    <a:pt x="1791954" y="4224538"/>
                  </a:lnTo>
                  <a:lnTo>
                    <a:pt x="1791954" y="2479406"/>
                  </a:lnTo>
                  <a:lnTo>
                    <a:pt x="1836000" y="2479406"/>
                  </a:lnTo>
                  <a:lnTo>
                    <a:pt x="1836000" y="4268584"/>
                  </a:lnTo>
                  <a:lnTo>
                    <a:pt x="0" y="4268584"/>
                  </a:lnTo>
                  <a:close/>
                  <a:moveTo>
                    <a:pt x="0" y="0"/>
                  </a:moveTo>
                  <a:lnTo>
                    <a:pt x="1836000" y="0"/>
                  </a:lnTo>
                  <a:lnTo>
                    <a:pt x="1836000" y="835175"/>
                  </a:lnTo>
                  <a:lnTo>
                    <a:pt x="1791954" y="835175"/>
                  </a:lnTo>
                  <a:lnTo>
                    <a:pt x="1791954" y="44046"/>
                  </a:lnTo>
                  <a:lnTo>
                    <a:pt x="44046" y="44046"/>
                  </a:lnTo>
                  <a:lnTo>
                    <a:pt x="44046" y="835175"/>
                  </a:lnTo>
                  <a:lnTo>
                    <a:pt x="0" y="835175"/>
                  </a:lnTo>
                  <a:close/>
                </a:path>
              </a:pathLst>
            </a:cu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字魂59号-创粗黑" panose="00000500000000000000" pitchFamily="2" charset="-122"/>
                <a:ea typeface="字魂59号-创粗黑" panose="00000500000000000000" pitchFamily="2" charset="-122"/>
                <a:cs typeface="+mn-cs"/>
              </a:endParaRPr>
            </a:p>
          </p:txBody>
        </p:sp>
        <p:sp>
          <p:nvSpPr>
            <p:cNvPr id="53" name="任意多边形: 形状 52">
              <a:extLst>
                <a:ext uri="{FF2B5EF4-FFF2-40B4-BE49-F238E27FC236}">
                  <a16:creationId xmlns:a16="http://schemas.microsoft.com/office/drawing/2014/main" xmlns="" id="{6AE1F5C9-DB05-4125-A85D-26AF575AA7F1}"/>
                </a:ext>
              </a:extLst>
            </p:cNvPr>
            <p:cNvSpPr/>
            <p:nvPr/>
          </p:nvSpPr>
          <p:spPr>
            <a:xfrm flipV="1">
              <a:off x="5978391" y="5023490"/>
              <a:ext cx="235221" cy="117040"/>
            </a:xfrm>
            <a:custGeom>
              <a:avLst/>
              <a:gdLst>
                <a:gd name="connsiteX0" fmla="*/ 0 w 359191"/>
                <a:gd name="connsiteY0" fmla="*/ 178724 h 178724"/>
                <a:gd name="connsiteX1" fmla="*/ 110341 w 359191"/>
                <a:gd name="connsiteY1" fmla="*/ 178724 h 178724"/>
                <a:gd name="connsiteX2" fmla="*/ 179595 w 359191"/>
                <a:gd name="connsiteY2" fmla="*/ 109806 h 178724"/>
                <a:gd name="connsiteX3" fmla="*/ 248849 w 359191"/>
                <a:gd name="connsiteY3" fmla="*/ 178724 h 178724"/>
                <a:gd name="connsiteX4" fmla="*/ 359191 w 359191"/>
                <a:gd name="connsiteY4" fmla="*/ 178724 h 178724"/>
                <a:gd name="connsiteX5" fmla="*/ 179596 w 359191"/>
                <a:gd name="connsiteY5" fmla="*/ 0 h 178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9191" h="178724">
                  <a:moveTo>
                    <a:pt x="0" y="178724"/>
                  </a:moveTo>
                  <a:lnTo>
                    <a:pt x="110341" y="178724"/>
                  </a:lnTo>
                  <a:lnTo>
                    <a:pt x="179595" y="109806"/>
                  </a:lnTo>
                  <a:lnTo>
                    <a:pt x="248849" y="178724"/>
                  </a:lnTo>
                  <a:lnTo>
                    <a:pt x="359191" y="178724"/>
                  </a:lnTo>
                  <a:lnTo>
                    <a:pt x="179596"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F3F3F"/>
                </a:solidFill>
                <a:effectLst/>
                <a:uLnTx/>
                <a:uFillTx/>
                <a:latin typeface="字魂59号-创粗黑" panose="00000500000000000000" pitchFamily="2" charset="-122"/>
                <a:ea typeface="字魂59号-创粗黑" panose="00000500000000000000" pitchFamily="2" charset="-122"/>
                <a:cs typeface="+mn-cs"/>
              </a:endParaRPr>
            </a:p>
          </p:txBody>
        </p:sp>
        <p:sp>
          <p:nvSpPr>
            <p:cNvPr id="54" name="文本框 53">
              <a:extLst>
                <a:ext uri="{FF2B5EF4-FFF2-40B4-BE49-F238E27FC236}">
                  <a16:creationId xmlns:a16="http://schemas.microsoft.com/office/drawing/2014/main" xmlns="" id="{2E75E14E-431B-496E-B8F6-EC7C7FC3F32F}"/>
                </a:ext>
              </a:extLst>
            </p:cNvPr>
            <p:cNvSpPr txBox="1"/>
            <p:nvPr/>
          </p:nvSpPr>
          <p:spPr>
            <a:xfrm>
              <a:off x="5630170" y="3915923"/>
              <a:ext cx="931665" cy="92333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5400" b="1" i="0" u="none" strike="noStrike" kern="1200" cap="none" spc="0" normalizeH="0" baseline="0" noProof="0" dirty="0">
                  <a:ln>
                    <a:noFill/>
                  </a:ln>
                  <a:solidFill>
                    <a:prstClr val="white"/>
                  </a:solidFill>
                  <a:effectLst/>
                  <a:uLnTx/>
                  <a:uFillTx/>
                  <a:latin typeface="字魂59号-创粗黑" panose="00000500000000000000" pitchFamily="2" charset="-122"/>
                  <a:ea typeface="字魂59号-创粗黑" panose="00000500000000000000" pitchFamily="2" charset="-122"/>
                  <a:cs typeface="+mn-cs"/>
                </a:rPr>
                <a:t>03</a:t>
              </a:r>
              <a:endParaRPr kumimoji="0" lang="zh-CN" altLang="en-US" sz="5400" b="1" i="0" u="none" strike="noStrike" kern="1200" cap="none" spc="0" normalizeH="0" baseline="0" noProof="0" dirty="0">
                <a:ln>
                  <a:noFill/>
                </a:ln>
                <a:solidFill>
                  <a:prstClr val="white"/>
                </a:solidFill>
                <a:effectLst/>
                <a:uLnTx/>
                <a:uFillTx/>
                <a:latin typeface="字魂59号-创粗黑" panose="00000500000000000000" pitchFamily="2" charset="-122"/>
                <a:ea typeface="字魂59号-创粗黑" panose="00000500000000000000" pitchFamily="2" charset="-122"/>
                <a:cs typeface="+mn-cs"/>
              </a:endParaRPr>
            </a:p>
          </p:txBody>
        </p:sp>
        <p:cxnSp>
          <p:nvCxnSpPr>
            <p:cNvPr id="55" name="直接连接符 54">
              <a:extLst>
                <a:ext uri="{FF2B5EF4-FFF2-40B4-BE49-F238E27FC236}">
                  <a16:creationId xmlns:a16="http://schemas.microsoft.com/office/drawing/2014/main" xmlns="" id="{3B6C4E57-9D02-4486-9118-18F6FBCCDEB8}"/>
                </a:ext>
              </a:extLst>
            </p:cNvPr>
            <p:cNvCxnSpPr>
              <a:cxnSpLocks/>
            </p:cNvCxnSpPr>
            <p:nvPr/>
          </p:nvCxnSpPr>
          <p:spPr>
            <a:xfrm>
              <a:off x="5980008" y="3779320"/>
              <a:ext cx="231986"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6" name="直接连接符 55">
              <a:extLst>
                <a:ext uri="{FF2B5EF4-FFF2-40B4-BE49-F238E27FC236}">
                  <a16:creationId xmlns:a16="http://schemas.microsoft.com/office/drawing/2014/main" xmlns="" id="{D3807717-3CDF-45D1-8554-6F01924A10B7}"/>
                </a:ext>
              </a:extLst>
            </p:cNvPr>
            <p:cNvCxnSpPr>
              <a:cxnSpLocks/>
            </p:cNvCxnSpPr>
            <p:nvPr/>
          </p:nvCxnSpPr>
          <p:spPr>
            <a:xfrm>
              <a:off x="5980008" y="2155627"/>
              <a:ext cx="231986"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7471828"/>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Horizontal)">
                                      <p:cBhvr>
                                        <p:cTn id="7" dur="7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30" name="Chart 1230"/>
          <p:cNvGraphicFramePr/>
          <p:nvPr>
            <p:extLst>
              <p:ext uri="{D42A27DB-BD31-4B8C-83A1-F6EECF244321}">
                <p14:modId xmlns:p14="http://schemas.microsoft.com/office/powerpoint/2010/main" val="3995426281"/>
              </p:ext>
            </p:extLst>
          </p:nvPr>
        </p:nvGraphicFramePr>
        <p:xfrm>
          <a:off x="945175" y="1589631"/>
          <a:ext cx="4362164" cy="4463813"/>
        </p:xfrm>
        <a:graphic>
          <a:graphicData uri="http://schemas.openxmlformats.org/drawingml/2006/chart">
            <c:chart xmlns:c="http://schemas.openxmlformats.org/drawingml/2006/chart" xmlns:r="http://schemas.openxmlformats.org/officeDocument/2006/relationships" r:id="rId4"/>
          </a:graphicData>
        </a:graphic>
      </p:graphicFrame>
      <p:grpSp>
        <p:nvGrpSpPr>
          <p:cNvPr id="3" name="组合 2"/>
          <p:cNvGrpSpPr/>
          <p:nvPr/>
        </p:nvGrpSpPr>
        <p:grpSpPr>
          <a:xfrm>
            <a:off x="6096000" y="2111115"/>
            <a:ext cx="4856159" cy="1566602"/>
            <a:chOff x="6096000" y="2111115"/>
            <a:chExt cx="4856159" cy="1566602"/>
          </a:xfrm>
        </p:grpSpPr>
        <p:sp>
          <p:nvSpPr>
            <p:cNvPr id="1233" name="Shape 1233"/>
            <p:cNvSpPr/>
            <p:nvPr/>
          </p:nvSpPr>
          <p:spPr>
            <a:xfrm>
              <a:off x="6151508" y="2742993"/>
              <a:ext cx="4800651" cy="1"/>
            </a:xfrm>
            <a:prstGeom prst="line">
              <a:avLst/>
            </a:prstGeom>
            <a:ln w="25400">
              <a:solidFill>
                <a:srgbClr val="A6AAA9">
                  <a:alpha val="26655"/>
                </a:srgbClr>
              </a:solidFill>
              <a:miter lim="400000"/>
            </a:ln>
          </p:spPr>
          <p:txBody>
            <a:bodyPr lIns="35719" tIns="35719" rIns="35719" bIns="35719" anchor="ctr"/>
            <a:lstStyle/>
            <a:p>
              <a:pPr algn="l">
                <a:lnSpc>
                  <a:spcPct val="110000"/>
                </a:lnSpc>
                <a:defRPr sz="2700">
                  <a:latin typeface="Lato Regular"/>
                  <a:ea typeface="Lato Regular"/>
                  <a:cs typeface="Lato Regular"/>
                  <a:sym typeface="Lato Regular"/>
                </a:defRPr>
              </a:pPr>
              <a:endParaRPr sz="1350" dirty="0">
                <a:latin typeface="字魂59号-创粗黑" panose="00000500000000000000" pitchFamily="2" charset="-122"/>
                <a:ea typeface="字魂59号-创粗黑" panose="00000500000000000000" pitchFamily="2" charset="-122"/>
              </a:endParaRPr>
            </a:p>
          </p:txBody>
        </p:sp>
        <p:sp>
          <p:nvSpPr>
            <p:cNvPr id="1236" name="Shape 1236"/>
            <p:cNvSpPr/>
            <p:nvPr/>
          </p:nvSpPr>
          <p:spPr>
            <a:xfrm>
              <a:off x="6157183" y="2201788"/>
              <a:ext cx="280988" cy="280988"/>
            </a:xfrm>
            <a:prstGeom prst="ellipse">
              <a:avLst/>
            </a:prstGeom>
            <a:ln w="38100">
              <a:solidFill>
                <a:schemeClr val="accent2"/>
              </a:solidFill>
              <a:miter lim="400000"/>
            </a:ln>
          </p:spPr>
          <p:txBody>
            <a:bodyPr lIns="35719" tIns="35719" rIns="35719" bIns="35719" anchor="ctr"/>
            <a:lstStyle/>
            <a:p>
              <a:pPr>
                <a:defRPr sz="3200">
                  <a:latin typeface="Helvetica Light"/>
                  <a:ea typeface="Helvetica Light"/>
                  <a:cs typeface="Helvetica Light"/>
                  <a:sym typeface="Helvetica Light"/>
                </a:defRPr>
              </a:pPr>
              <a:endParaRPr sz="1600" dirty="0">
                <a:latin typeface="字魂59号-创粗黑" panose="00000500000000000000" pitchFamily="2" charset="-122"/>
                <a:ea typeface="字魂59号-创粗黑" panose="00000500000000000000" pitchFamily="2" charset="-122"/>
              </a:endParaRPr>
            </a:p>
          </p:txBody>
        </p:sp>
        <p:sp>
          <p:nvSpPr>
            <p:cNvPr id="1238" name="Shape 1238"/>
            <p:cNvSpPr/>
            <p:nvPr/>
          </p:nvSpPr>
          <p:spPr>
            <a:xfrm>
              <a:off x="6600633" y="2125588"/>
              <a:ext cx="1891983" cy="441468"/>
            </a:xfrm>
            <a:prstGeom prst="rect">
              <a:avLst/>
            </a:prstGeom>
            <a:ln w="12700">
              <a:miter lim="400000"/>
            </a:ln>
            <a:extLst>
              <a:ext uri="{C572A759-6A51-4108-AA02-DFA0A04FC94B}">
                <ma14:wrappingTextBoxFlag xmlns:ma14="http://schemas.microsoft.com/office/mac/drawingml/2011/main" xmlns="" val="1"/>
              </a:ext>
            </a:extLst>
          </p:spPr>
          <p:txBody>
            <a:bodyPr lIns="35719" tIns="35719" rIns="35719" bIns="35719">
              <a:spAutoFit/>
            </a:bodyPr>
            <a:lstStyle>
              <a:lvl1pPr>
                <a:defRPr sz="4800">
                  <a:latin typeface="Lato Regular"/>
                  <a:ea typeface="Lato Regular"/>
                  <a:cs typeface="Lato Regular"/>
                  <a:sym typeface="Lato Regular"/>
                </a:defRPr>
              </a:lvl1pPr>
            </a:lstStyle>
            <a:p>
              <a:r>
                <a:rPr sz="2400" i="1" dirty="0">
                  <a:solidFill>
                    <a:schemeClr val="bg1"/>
                  </a:solidFill>
                  <a:latin typeface="字魂59号-创粗黑" panose="00000500000000000000" pitchFamily="2" charset="-122"/>
                  <a:ea typeface="字魂59号-创粗黑" panose="00000500000000000000" pitchFamily="2" charset="-122"/>
                </a:rPr>
                <a:t>$12,000K</a:t>
              </a:r>
            </a:p>
          </p:txBody>
        </p:sp>
        <p:grpSp>
          <p:nvGrpSpPr>
            <p:cNvPr id="22" name="组合 21"/>
            <p:cNvGrpSpPr/>
            <p:nvPr/>
          </p:nvGrpSpPr>
          <p:grpSpPr>
            <a:xfrm>
              <a:off x="6096000" y="2111115"/>
              <a:ext cx="4856159" cy="1566602"/>
              <a:chOff x="7419499" y="1231180"/>
              <a:chExt cx="4856159" cy="1566602"/>
            </a:xfrm>
          </p:grpSpPr>
          <p:sp>
            <p:nvSpPr>
              <p:cNvPr id="23" name="文本框 7"/>
              <p:cNvSpPr txBox="1"/>
              <p:nvPr/>
            </p:nvSpPr>
            <p:spPr>
              <a:xfrm>
                <a:off x="7419499" y="2012952"/>
                <a:ext cx="4856159" cy="784830"/>
              </a:xfrm>
              <a:prstGeom prst="rect">
                <a:avLst/>
              </a:prstGeom>
              <a:noFill/>
            </p:spPr>
            <p:txBody>
              <a:bodyPr wrap="squar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5000"/>
                  </a:lnSpc>
                </a:pPr>
                <a:r>
                  <a:rPr lang="zh-CN" altLang="en-US" sz="1200" dirty="0">
                    <a:solidFill>
                      <a:schemeClr val="bg1"/>
                    </a:solidFill>
                    <a:latin typeface="字魂59号-创粗黑" panose="00000500000000000000" pitchFamily="2" charset="-122"/>
                    <a:ea typeface="+mj-ea"/>
                  </a:rPr>
                  <a:t>归纳推理：论证的前提支持结论但不确保结论的推理过程。 它们落在金字塔的第二行，每一项都针对写作报告的一个具体问题（如，为什么，怎么办，你怎么知道的）</a:t>
                </a:r>
                <a:endParaRPr lang="en-US" altLang="zh-CN" sz="1200" dirty="0">
                  <a:solidFill>
                    <a:schemeClr val="bg1"/>
                  </a:solidFill>
                  <a:latin typeface="字魂59号-创粗黑" panose="00000500000000000000" pitchFamily="2" charset="-122"/>
                  <a:ea typeface="+mj-ea"/>
                </a:endParaRPr>
              </a:p>
            </p:txBody>
          </p:sp>
          <p:sp>
            <p:nvSpPr>
              <p:cNvPr id="24" name="文本框 8"/>
              <p:cNvSpPr txBox="1"/>
              <p:nvPr/>
            </p:nvSpPr>
            <p:spPr>
              <a:xfrm>
                <a:off x="9411935" y="1231180"/>
                <a:ext cx="2705492" cy="486928"/>
              </a:xfrm>
              <a:prstGeom prst="rect">
                <a:avLst/>
              </a:prstGeom>
              <a:noFill/>
            </p:spPr>
            <p:txBody>
              <a:bodyPr wrap="squar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14000"/>
                  </a:lnSpc>
                </a:pPr>
                <a:r>
                  <a:rPr lang="zh-CN" altLang="en-US" sz="2400" dirty="0">
                    <a:solidFill>
                      <a:schemeClr val="accent2"/>
                    </a:solidFill>
                    <a:latin typeface="字魂59号-创粗黑" panose="00000500000000000000" pitchFamily="2" charset="-122"/>
                    <a:ea typeface="+mj-ea"/>
                  </a:rPr>
                  <a:t>文字添加此处</a:t>
                </a:r>
                <a:endParaRPr lang="en-US" altLang="zh-CN" sz="2400" dirty="0">
                  <a:solidFill>
                    <a:schemeClr val="accent2"/>
                  </a:solidFill>
                  <a:latin typeface="字魂59号-创粗黑" panose="00000500000000000000" pitchFamily="2" charset="-122"/>
                  <a:ea typeface="+mj-ea"/>
                </a:endParaRPr>
              </a:p>
            </p:txBody>
          </p:sp>
        </p:grpSp>
      </p:grpSp>
      <p:grpSp>
        <p:nvGrpSpPr>
          <p:cNvPr id="4" name="组合 3"/>
          <p:cNvGrpSpPr/>
          <p:nvPr/>
        </p:nvGrpSpPr>
        <p:grpSpPr>
          <a:xfrm>
            <a:off x="6096000" y="3989951"/>
            <a:ext cx="4856160" cy="1317431"/>
            <a:chOff x="6096000" y="3989951"/>
            <a:chExt cx="4856160" cy="1317431"/>
          </a:xfrm>
        </p:grpSpPr>
        <p:sp>
          <p:nvSpPr>
            <p:cNvPr id="1235" name="Shape 1235"/>
            <p:cNvSpPr/>
            <p:nvPr/>
          </p:nvSpPr>
          <p:spPr>
            <a:xfrm>
              <a:off x="6151508" y="4657140"/>
              <a:ext cx="4800652" cy="1"/>
            </a:xfrm>
            <a:prstGeom prst="line">
              <a:avLst/>
            </a:prstGeom>
            <a:ln w="25400">
              <a:solidFill>
                <a:srgbClr val="A6AAA9">
                  <a:alpha val="26655"/>
                </a:srgbClr>
              </a:solidFill>
              <a:miter lim="400000"/>
            </a:ln>
          </p:spPr>
          <p:txBody>
            <a:bodyPr lIns="35719" tIns="35719" rIns="35719" bIns="35719" anchor="ctr"/>
            <a:lstStyle/>
            <a:p>
              <a:pPr algn="l">
                <a:lnSpc>
                  <a:spcPct val="110000"/>
                </a:lnSpc>
                <a:defRPr sz="2700">
                  <a:latin typeface="Lato Regular"/>
                  <a:ea typeface="Lato Regular"/>
                  <a:cs typeface="Lato Regular"/>
                  <a:sym typeface="Lato Regular"/>
                </a:defRPr>
              </a:pPr>
              <a:endParaRPr sz="1350" dirty="0">
                <a:latin typeface="字魂59号-创粗黑" panose="00000500000000000000" pitchFamily="2" charset="-122"/>
                <a:ea typeface="字魂59号-创粗黑" panose="00000500000000000000" pitchFamily="2" charset="-122"/>
              </a:endParaRPr>
            </a:p>
          </p:txBody>
        </p:sp>
        <p:sp>
          <p:nvSpPr>
            <p:cNvPr id="1237" name="Shape 1237"/>
            <p:cNvSpPr/>
            <p:nvPr/>
          </p:nvSpPr>
          <p:spPr>
            <a:xfrm>
              <a:off x="6157183" y="4082297"/>
              <a:ext cx="280988" cy="280988"/>
            </a:xfrm>
            <a:prstGeom prst="ellipse">
              <a:avLst/>
            </a:prstGeom>
            <a:ln w="50800">
              <a:solidFill>
                <a:srgbClr val="FFFFFF"/>
              </a:solidFill>
              <a:miter lim="400000"/>
            </a:ln>
          </p:spPr>
          <p:txBody>
            <a:bodyPr lIns="35719" tIns="35719" rIns="35719" bIns="35719" anchor="ctr"/>
            <a:lstStyle/>
            <a:p>
              <a:pPr>
                <a:defRPr sz="3200">
                  <a:latin typeface="Helvetica Light"/>
                  <a:ea typeface="Helvetica Light"/>
                  <a:cs typeface="Helvetica Light"/>
                  <a:sym typeface="Helvetica Light"/>
                </a:defRPr>
              </a:pPr>
              <a:endParaRPr sz="1600" dirty="0">
                <a:latin typeface="字魂59号-创粗黑" panose="00000500000000000000" pitchFamily="2" charset="-122"/>
                <a:ea typeface="字魂59号-创粗黑" panose="00000500000000000000" pitchFamily="2" charset="-122"/>
              </a:endParaRPr>
            </a:p>
          </p:txBody>
        </p:sp>
        <p:sp>
          <p:nvSpPr>
            <p:cNvPr id="1239" name="Shape 1239"/>
            <p:cNvSpPr/>
            <p:nvPr/>
          </p:nvSpPr>
          <p:spPr>
            <a:xfrm>
              <a:off x="6600633" y="4006097"/>
              <a:ext cx="1891983" cy="441468"/>
            </a:xfrm>
            <a:prstGeom prst="rect">
              <a:avLst/>
            </a:prstGeom>
            <a:ln w="12700">
              <a:miter lim="400000"/>
            </a:ln>
            <a:extLst>
              <a:ext uri="{C572A759-6A51-4108-AA02-DFA0A04FC94B}">
                <ma14:wrappingTextBoxFlag xmlns:ma14="http://schemas.microsoft.com/office/mac/drawingml/2011/main" xmlns="" val="1"/>
              </a:ext>
            </a:extLst>
          </p:spPr>
          <p:txBody>
            <a:bodyPr lIns="35719" tIns="35719" rIns="35719" bIns="35719">
              <a:spAutoFit/>
            </a:bodyPr>
            <a:lstStyle>
              <a:lvl1pPr>
                <a:defRPr sz="4800">
                  <a:latin typeface="Lato Regular"/>
                  <a:ea typeface="Lato Regular"/>
                  <a:cs typeface="Lato Regular"/>
                  <a:sym typeface="Lato Regular"/>
                </a:defRPr>
              </a:lvl1pPr>
            </a:lstStyle>
            <a:p>
              <a:r>
                <a:rPr sz="2400" i="1" dirty="0">
                  <a:solidFill>
                    <a:schemeClr val="bg1"/>
                  </a:solidFill>
                  <a:latin typeface="字魂59号-创粗黑" panose="00000500000000000000" pitchFamily="2" charset="-122"/>
                  <a:ea typeface="字魂59号-创粗黑" panose="00000500000000000000" pitchFamily="2" charset="-122"/>
                </a:rPr>
                <a:t>$78,991K</a:t>
              </a:r>
            </a:p>
          </p:txBody>
        </p:sp>
        <p:grpSp>
          <p:nvGrpSpPr>
            <p:cNvPr id="25" name="组合 24"/>
            <p:cNvGrpSpPr/>
            <p:nvPr/>
          </p:nvGrpSpPr>
          <p:grpSpPr>
            <a:xfrm>
              <a:off x="6096000" y="3989951"/>
              <a:ext cx="4856159" cy="1317431"/>
              <a:chOff x="7419499" y="1231180"/>
              <a:chExt cx="4856159" cy="1317431"/>
            </a:xfrm>
          </p:grpSpPr>
          <p:sp>
            <p:nvSpPr>
              <p:cNvPr id="26" name="文本框 7"/>
              <p:cNvSpPr txBox="1"/>
              <p:nvPr/>
            </p:nvSpPr>
            <p:spPr>
              <a:xfrm>
                <a:off x="7419499" y="2012952"/>
                <a:ext cx="4856159" cy="535659"/>
              </a:xfrm>
              <a:prstGeom prst="rect">
                <a:avLst/>
              </a:prstGeom>
              <a:noFill/>
            </p:spPr>
            <p:txBody>
              <a:bodyPr wrap="squar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5000"/>
                  </a:lnSpc>
                </a:pPr>
                <a:r>
                  <a:rPr lang="zh-CN" altLang="en-US" sz="1200" dirty="0">
                    <a:solidFill>
                      <a:schemeClr val="bg1"/>
                    </a:solidFill>
                    <a:latin typeface="字魂59号-创粗黑" panose="00000500000000000000" pitchFamily="2" charset="-122"/>
                    <a:ea typeface="+mj-ea"/>
                  </a:rPr>
                  <a:t>演绎推理：结论为前提事实必要条件的推理过程。 一项逻辑性地导致另一项。</a:t>
                </a:r>
                <a:endParaRPr lang="en-US" altLang="zh-CN" sz="1200" dirty="0">
                  <a:solidFill>
                    <a:schemeClr val="bg1"/>
                  </a:solidFill>
                  <a:latin typeface="字魂59号-创粗黑" panose="00000500000000000000" pitchFamily="2" charset="-122"/>
                  <a:ea typeface="+mj-ea"/>
                </a:endParaRPr>
              </a:p>
            </p:txBody>
          </p:sp>
          <p:sp>
            <p:nvSpPr>
              <p:cNvPr id="27" name="文本框 8"/>
              <p:cNvSpPr txBox="1"/>
              <p:nvPr/>
            </p:nvSpPr>
            <p:spPr>
              <a:xfrm>
                <a:off x="9411935" y="1231180"/>
                <a:ext cx="2705492" cy="486928"/>
              </a:xfrm>
              <a:prstGeom prst="rect">
                <a:avLst/>
              </a:prstGeom>
              <a:noFill/>
            </p:spPr>
            <p:txBody>
              <a:bodyPr wrap="squar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14000"/>
                  </a:lnSpc>
                </a:pPr>
                <a:r>
                  <a:rPr lang="zh-CN" altLang="en-US" sz="2400" dirty="0">
                    <a:solidFill>
                      <a:schemeClr val="accent2"/>
                    </a:solidFill>
                    <a:latin typeface="字魂59号-创粗黑" panose="00000500000000000000" pitchFamily="2" charset="-122"/>
                    <a:ea typeface="+mj-ea"/>
                  </a:rPr>
                  <a:t>文字添加此处</a:t>
                </a:r>
                <a:endParaRPr lang="en-US" altLang="zh-CN" sz="2400" dirty="0">
                  <a:solidFill>
                    <a:schemeClr val="accent2"/>
                  </a:solidFill>
                  <a:latin typeface="字魂59号-创粗黑" panose="00000500000000000000" pitchFamily="2" charset="-122"/>
                  <a:ea typeface="+mj-ea"/>
                </a:endParaRPr>
              </a:p>
            </p:txBody>
          </p:sp>
        </p:grpSp>
      </p:grpSp>
      <p:grpSp>
        <p:nvGrpSpPr>
          <p:cNvPr id="28" name="组合 27">
            <a:extLst>
              <a:ext uri="{FF2B5EF4-FFF2-40B4-BE49-F238E27FC236}">
                <a16:creationId xmlns:a16="http://schemas.microsoft.com/office/drawing/2014/main" xmlns="" id="{675415C6-D585-443B-B771-E89246553319}"/>
              </a:ext>
            </a:extLst>
          </p:cNvPr>
          <p:cNvGrpSpPr/>
          <p:nvPr/>
        </p:nvGrpSpPr>
        <p:grpSpPr>
          <a:xfrm>
            <a:off x="874713" y="419101"/>
            <a:ext cx="3773487" cy="643536"/>
            <a:chOff x="874713" y="419101"/>
            <a:chExt cx="3773487" cy="643536"/>
          </a:xfrm>
        </p:grpSpPr>
        <p:sp>
          <p:nvSpPr>
            <p:cNvPr id="29" name="剪去单角的矩形 23">
              <a:extLst>
                <a:ext uri="{FF2B5EF4-FFF2-40B4-BE49-F238E27FC236}">
                  <a16:creationId xmlns:a16="http://schemas.microsoft.com/office/drawing/2014/main" xmlns="" id="{147BE864-2B13-46E4-83EC-823CB720A87E}"/>
                </a:ext>
              </a:extLst>
            </p:cNvPr>
            <p:cNvSpPr/>
            <p:nvPr/>
          </p:nvSpPr>
          <p:spPr>
            <a:xfrm rot="10800000">
              <a:off x="874713" y="419101"/>
              <a:ext cx="882799" cy="643536"/>
            </a:xfrm>
            <a:prstGeom prst="snip1Rect">
              <a:avLst>
                <a:gd name="adj" fmla="val 3421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cxnSp>
          <p:nvCxnSpPr>
            <p:cNvPr id="30" name="直接连接符 29">
              <a:extLst>
                <a:ext uri="{FF2B5EF4-FFF2-40B4-BE49-F238E27FC236}">
                  <a16:creationId xmlns:a16="http://schemas.microsoft.com/office/drawing/2014/main" xmlns="" id="{B1FA4BD2-825D-42B4-8AD9-9312655CD950}"/>
                </a:ext>
              </a:extLst>
            </p:cNvPr>
            <p:cNvCxnSpPr/>
            <p:nvPr/>
          </p:nvCxnSpPr>
          <p:spPr>
            <a:xfrm>
              <a:off x="4648200" y="454325"/>
              <a:ext cx="0" cy="573089"/>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1" name="文本框 30">
              <a:extLst>
                <a:ext uri="{FF2B5EF4-FFF2-40B4-BE49-F238E27FC236}">
                  <a16:creationId xmlns:a16="http://schemas.microsoft.com/office/drawing/2014/main" xmlns="" id="{02E04DE2-EB59-44B4-848C-DEE28F49360C}"/>
                </a:ext>
              </a:extLst>
            </p:cNvPr>
            <p:cNvSpPr txBox="1"/>
            <p:nvPr/>
          </p:nvSpPr>
          <p:spPr>
            <a:xfrm>
              <a:off x="1904234" y="448482"/>
              <a:ext cx="2646878" cy="584775"/>
            </a:xfrm>
            <a:prstGeom prst="rect">
              <a:avLst/>
            </a:prstGeom>
            <a:noFill/>
          </p:spPr>
          <p:txBody>
            <a:bodyPr wrap="none" rtlCol="0">
              <a:spAutoFit/>
              <a:scene3d>
                <a:camera prst="orthographicFront"/>
                <a:lightRig rig="threePt" dir="t"/>
              </a:scene3d>
              <a:sp3d contourW="12700"/>
            </a:bodyPr>
            <a:lstStyle/>
            <a:p>
              <a:r>
                <a:rPr lang="zh-CN" altLang="en-US" sz="3200" b="1" dirty="0">
                  <a:solidFill>
                    <a:schemeClr val="bg1"/>
                  </a:solidFill>
                </a:rPr>
                <a:t>标题文字添加</a:t>
              </a:r>
            </a:p>
          </p:txBody>
        </p:sp>
        <p:sp>
          <p:nvSpPr>
            <p:cNvPr id="32" name="椭圆 3">
              <a:extLst>
                <a:ext uri="{FF2B5EF4-FFF2-40B4-BE49-F238E27FC236}">
                  <a16:creationId xmlns:a16="http://schemas.microsoft.com/office/drawing/2014/main" xmlns="" id="{D2F9E508-6C60-47FF-9835-8CCA39DCBA01}"/>
                </a:ext>
              </a:extLst>
            </p:cNvPr>
            <p:cNvSpPr/>
            <p:nvPr/>
          </p:nvSpPr>
          <p:spPr>
            <a:xfrm>
              <a:off x="1176412" y="563319"/>
              <a:ext cx="330200" cy="329701"/>
            </a:xfrm>
            <a:custGeom>
              <a:avLst/>
              <a:gdLst>
                <a:gd name="connsiteX0" fmla="*/ 354450 w 607639"/>
                <a:gd name="connsiteY0" fmla="*/ 222564 h 606722"/>
                <a:gd name="connsiteX1" fmla="*/ 354450 w 607639"/>
                <a:gd name="connsiteY1" fmla="*/ 384088 h 606722"/>
                <a:gd name="connsiteX2" fmla="*/ 225033 w 607639"/>
                <a:gd name="connsiteY2" fmla="*/ 303326 h 606722"/>
                <a:gd name="connsiteX3" fmla="*/ 391979 w 607639"/>
                <a:gd name="connsiteY3" fmla="*/ 154813 h 606722"/>
                <a:gd name="connsiteX4" fmla="*/ 366346 w 607639"/>
                <a:gd name="connsiteY4" fmla="*/ 155524 h 606722"/>
                <a:gd name="connsiteX5" fmla="*/ 163770 w 607639"/>
                <a:gd name="connsiteY5" fmla="*/ 281899 h 606722"/>
                <a:gd name="connsiteX6" fmla="*/ 151932 w 607639"/>
                <a:gd name="connsiteY6" fmla="*/ 303317 h 606722"/>
                <a:gd name="connsiteX7" fmla="*/ 163770 w 607639"/>
                <a:gd name="connsiteY7" fmla="*/ 324824 h 606722"/>
                <a:gd name="connsiteX8" fmla="*/ 366346 w 607639"/>
                <a:gd name="connsiteY8" fmla="*/ 451198 h 606722"/>
                <a:gd name="connsiteX9" fmla="*/ 379786 w 607639"/>
                <a:gd name="connsiteY9" fmla="*/ 455020 h 606722"/>
                <a:gd name="connsiteX10" fmla="*/ 391979 w 607639"/>
                <a:gd name="connsiteY10" fmla="*/ 451820 h 606722"/>
                <a:gd name="connsiteX11" fmla="*/ 405063 w 607639"/>
                <a:gd name="connsiteY11" fmla="*/ 429780 h 606722"/>
                <a:gd name="connsiteX12" fmla="*/ 405063 w 607639"/>
                <a:gd name="connsiteY12" fmla="*/ 176942 h 606722"/>
                <a:gd name="connsiteX13" fmla="*/ 391979 w 607639"/>
                <a:gd name="connsiteY13" fmla="*/ 154813 h 606722"/>
                <a:gd name="connsiteX14" fmla="*/ 303775 w 607639"/>
                <a:gd name="connsiteY14" fmla="*/ 0 h 606722"/>
                <a:gd name="connsiteX15" fmla="*/ 607639 w 607639"/>
                <a:gd name="connsiteY15" fmla="*/ 303317 h 606722"/>
                <a:gd name="connsiteX16" fmla="*/ 303775 w 607639"/>
                <a:gd name="connsiteY16" fmla="*/ 606722 h 606722"/>
                <a:gd name="connsiteX17" fmla="*/ 0 w 607639"/>
                <a:gd name="connsiteY17" fmla="*/ 303317 h 606722"/>
                <a:gd name="connsiteX18" fmla="*/ 303775 w 607639"/>
                <a:gd name="connsiteY18"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07639" h="606722">
                  <a:moveTo>
                    <a:pt x="354450" y="222564"/>
                  </a:moveTo>
                  <a:lnTo>
                    <a:pt x="354450" y="384088"/>
                  </a:lnTo>
                  <a:lnTo>
                    <a:pt x="225033" y="303326"/>
                  </a:lnTo>
                  <a:close/>
                  <a:moveTo>
                    <a:pt x="391979" y="154813"/>
                  </a:moveTo>
                  <a:cubicBezTo>
                    <a:pt x="383969" y="150370"/>
                    <a:pt x="374178" y="150637"/>
                    <a:pt x="366346" y="155524"/>
                  </a:cubicBezTo>
                  <a:lnTo>
                    <a:pt x="163770" y="281899"/>
                  </a:lnTo>
                  <a:cubicBezTo>
                    <a:pt x="156382" y="286520"/>
                    <a:pt x="151932" y="294607"/>
                    <a:pt x="151932" y="303317"/>
                  </a:cubicBezTo>
                  <a:cubicBezTo>
                    <a:pt x="151932" y="312026"/>
                    <a:pt x="156382" y="320113"/>
                    <a:pt x="163770" y="324824"/>
                  </a:cubicBezTo>
                  <a:lnTo>
                    <a:pt x="366346" y="451198"/>
                  </a:lnTo>
                  <a:cubicBezTo>
                    <a:pt x="370440" y="453775"/>
                    <a:pt x="375068" y="455020"/>
                    <a:pt x="379786" y="455020"/>
                  </a:cubicBezTo>
                  <a:cubicBezTo>
                    <a:pt x="383969" y="455020"/>
                    <a:pt x="388241" y="453953"/>
                    <a:pt x="391979" y="451820"/>
                  </a:cubicBezTo>
                  <a:cubicBezTo>
                    <a:pt x="400079" y="447377"/>
                    <a:pt x="405063" y="438934"/>
                    <a:pt x="405063" y="429780"/>
                  </a:cubicBezTo>
                  <a:lnTo>
                    <a:pt x="405063" y="176942"/>
                  </a:lnTo>
                  <a:cubicBezTo>
                    <a:pt x="405063" y="167789"/>
                    <a:pt x="400079" y="159346"/>
                    <a:pt x="391979" y="154813"/>
                  </a:cubicBezTo>
                  <a:close/>
                  <a:moveTo>
                    <a:pt x="303775" y="0"/>
                  </a:moveTo>
                  <a:cubicBezTo>
                    <a:pt x="471372" y="0"/>
                    <a:pt x="607639" y="136062"/>
                    <a:pt x="607639" y="303317"/>
                  </a:cubicBezTo>
                  <a:cubicBezTo>
                    <a:pt x="607639" y="470661"/>
                    <a:pt x="471372" y="606722"/>
                    <a:pt x="303775" y="606722"/>
                  </a:cubicBezTo>
                  <a:cubicBezTo>
                    <a:pt x="136267" y="606722"/>
                    <a:pt x="0" y="470661"/>
                    <a:pt x="0" y="303317"/>
                  </a:cubicBezTo>
                  <a:cubicBezTo>
                    <a:pt x="0" y="136062"/>
                    <a:pt x="136267" y="0"/>
                    <a:pt x="303775" y="0"/>
                  </a:cubicBezTo>
                  <a:close/>
                </a:path>
              </a:pathLst>
            </a:custGeom>
            <a:solidFill>
              <a:srgbClr val="404C5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Tree>
    <p:extLst>
      <p:ext uri="{BB962C8B-B14F-4D97-AF65-F5344CB8AC3E}">
        <p14:creationId xmlns:p14="http://schemas.microsoft.com/office/powerpoint/2010/main" val="2003476331"/>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230"/>
                                        </p:tgtEl>
                                        <p:attrNameLst>
                                          <p:attrName>style.visibility</p:attrName>
                                        </p:attrNameLst>
                                      </p:cBhvr>
                                      <p:to>
                                        <p:strVal val="visible"/>
                                      </p:to>
                                    </p:set>
                                    <p:anim calcmode="lin" valueType="num">
                                      <p:cBhvr additive="base">
                                        <p:cTn id="7" dur="500" fill="hold"/>
                                        <p:tgtEl>
                                          <p:spTgt spid="1230"/>
                                        </p:tgtEl>
                                        <p:attrNameLst>
                                          <p:attrName>ppt_x</p:attrName>
                                        </p:attrNameLst>
                                      </p:cBhvr>
                                      <p:tavLst>
                                        <p:tav tm="0">
                                          <p:val>
                                            <p:strVal val="1+#ppt_w/2"/>
                                          </p:val>
                                        </p:tav>
                                        <p:tav tm="100000">
                                          <p:val>
                                            <p:strVal val="#ppt_x"/>
                                          </p:val>
                                        </p:tav>
                                      </p:tavLst>
                                    </p:anim>
                                    <p:anim calcmode="lin" valueType="num">
                                      <p:cBhvr additive="base">
                                        <p:cTn id="8" dur="500" fill="hold"/>
                                        <p:tgtEl>
                                          <p:spTgt spid="123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par>
                          <p:cTn id="13" fill="hold">
                            <p:stCondLst>
                              <p:cond delay="1000"/>
                            </p:stCondLst>
                            <p:childTnLst>
                              <p:par>
                                <p:cTn id="14" presetID="22" presetClass="entr" presetSubtype="8" fill="hold"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left)">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230" grpId="0">
        <p:bldAsOne/>
      </p:bldGraphic>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图片 33">
            <a:extLst>
              <a:ext uri="{FF2B5EF4-FFF2-40B4-BE49-F238E27FC236}">
                <a16:creationId xmlns:a16="http://schemas.microsoft.com/office/drawing/2014/main" xmlns="" id="{42B06052-DC75-4441-BAC4-44B13C375E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04507"/>
            <a:ext cx="12191999" cy="2903119"/>
          </a:xfrm>
          <a:custGeom>
            <a:avLst/>
            <a:gdLst>
              <a:gd name="connsiteX0" fmla="*/ 0 w 12192000"/>
              <a:gd name="connsiteY0" fmla="*/ 0 h 2903119"/>
              <a:gd name="connsiteX1" fmla="*/ 12192000 w 12192000"/>
              <a:gd name="connsiteY1" fmla="*/ 0 h 2903119"/>
              <a:gd name="connsiteX2" fmla="*/ 12192000 w 12192000"/>
              <a:gd name="connsiteY2" fmla="*/ 2903119 h 2903119"/>
              <a:gd name="connsiteX3" fmla="*/ 0 w 12192000"/>
              <a:gd name="connsiteY3" fmla="*/ 2903119 h 2903119"/>
            </a:gdLst>
            <a:ahLst/>
            <a:cxnLst>
              <a:cxn ang="0">
                <a:pos x="connsiteX0" y="connsiteY0"/>
              </a:cxn>
              <a:cxn ang="0">
                <a:pos x="connsiteX1" y="connsiteY1"/>
              </a:cxn>
              <a:cxn ang="0">
                <a:pos x="connsiteX2" y="connsiteY2"/>
              </a:cxn>
              <a:cxn ang="0">
                <a:pos x="connsiteX3" y="connsiteY3"/>
              </a:cxn>
            </a:cxnLst>
            <a:rect l="l" t="t" r="r" b="b"/>
            <a:pathLst>
              <a:path w="12192000" h="2903119">
                <a:moveTo>
                  <a:pt x="0" y="0"/>
                </a:moveTo>
                <a:lnTo>
                  <a:pt x="12192000" y="0"/>
                </a:lnTo>
                <a:lnTo>
                  <a:pt x="12192000" y="2903119"/>
                </a:lnTo>
                <a:lnTo>
                  <a:pt x="0" y="2903119"/>
                </a:lnTo>
                <a:close/>
              </a:path>
            </a:pathLst>
          </a:custGeom>
        </p:spPr>
      </p:pic>
      <p:sp>
        <p:nvSpPr>
          <p:cNvPr id="5" name="ïš1íḋê">
            <a:extLst>
              <a:ext uri="{FF2B5EF4-FFF2-40B4-BE49-F238E27FC236}">
                <a16:creationId xmlns:a16="http://schemas.microsoft.com/office/drawing/2014/main" xmlns="" id="{B8DF44E5-959A-4B99-884D-770AE97705BC}"/>
              </a:ext>
            </a:extLst>
          </p:cNvPr>
          <p:cNvSpPr/>
          <p:nvPr/>
        </p:nvSpPr>
        <p:spPr>
          <a:xfrm flipV="1">
            <a:off x="5936873" y="2831145"/>
            <a:ext cx="2950934" cy="1476481"/>
          </a:xfrm>
          <a:custGeom>
            <a:avLst/>
            <a:gdLst>
              <a:gd name="connsiteX0" fmla="*/ 0 w 3390900"/>
              <a:gd name="connsiteY0" fmla="*/ 0 h 1695450"/>
              <a:gd name="connsiteX1" fmla="*/ 3390900 w 3390900"/>
              <a:gd name="connsiteY1" fmla="*/ 0 h 1695450"/>
              <a:gd name="connsiteX2" fmla="*/ 1695450 w 3390900"/>
              <a:gd name="connsiteY2" fmla="*/ 1695450 h 1695450"/>
              <a:gd name="connsiteX3" fmla="*/ 0 w 3390900"/>
              <a:gd name="connsiteY3" fmla="*/ 0 h 1695450"/>
            </a:gdLst>
            <a:ahLst/>
            <a:cxnLst>
              <a:cxn ang="0">
                <a:pos x="connsiteX0" y="connsiteY0"/>
              </a:cxn>
              <a:cxn ang="0">
                <a:pos x="connsiteX1" y="connsiteY1"/>
              </a:cxn>
              <a:cxn ang="0">
                <a:pos x="connsiteX2" y="connsiteY2"/>
              </a:cxn>
              <a:cxn ang="0">
                <a:pos x="connsiteX3" y="connsiteY3"/>
              </a:cxn>
            </a:cxnLst>
            <a:rect l="l" t="t" r="r" b="b"/>
            <a:pathLst>
              <a:path w="3390900" h="1695450">
                <a:moveTo>
                  <a:pt x="0" y="0"/>
                </a:moveTo>
                <a:lnTo>
                  <a:pt x="3390900" y="0"/>
                </a:lnTo>
                <a:cubicBezTo>
                  <a:pt x="3390900" y="936371"/>
                  <a:pt x="2631821" y="1695450"/>
                  <a:pt x="1695450" y="1695450"/>
                </a:cubicBezTo>
                <a:cubicBezTo>
                  <a:pt x="759079" y="1695450"/>
                  <a:pt x="0" y="936371"/>
                  <a:pt x="0" y="0"/>
                </a:cubicBezTo>
                <a:close/>
              </a:path>
            </a:pathLst>
          </a:custGeom>
          <a:solidFill>
            <a:schemeClr val="bg2">
              <a:alpha val="8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sz="1600"/>
          </a:p>
        </p:txBody>
      </p:sp>
      <p:sp>
        <p:nvSpPr>
          <p:cNvPr id="6" name="ís1ïdé">
            <a:extLst>
              <a:ext uri="{FF2B5EF4-FFF2-40B4-BE49-F238E27FC236}">
                <a16:creationId xmlns:a16="http://schemas.microsoft.com/office/drawing/2014/main" xmlns="" id="{041BC5A1-CC2F-429F-B12D-474F7BE0EFCA}"/>
              </a:ext>
            </a:extLst>
          </p:cNvPr>
          <p:cNvSpPr/>
          <p:nvPr/>
        </p:nvSpPr>
        <p:spPr>
          <a:xfrm flipV="1">
            <a:off x="3304191" y="2831145"/>
            <a:ext cx="2950934" cy="1476481"/>
          </a:xfrm>
          <a:custGeom>
            <a:avLst/>
            <a:gdLst>
              <a:gd name="connsiteX0" fmla="*/ 0 w 3390900"/>
              <a:gd name="connsiteY0" fmla="*/ 0 h 1695450"/>
              <a:gd name="connsiteX1" fmla="*/ 3390900 w 3390900"/>
              <a:gd name="connsiteY1" fmla="*/ 0 h 1695450"/>
              <a:gd name="connsiteX2" fmla="*/ 1695450 w 3390900"/>
              <a:gd name="connsiteY2" fmla="*/ 1695450 h 1695450"/>
              <a:gd name="connsiteX3" fmla="*/ 0 w 3390900"/>
              <a:gd name="connsiteY3" fmla="*/ 0 h 1695450"/>
            </a:gdLst>
            <a:ahLst/>
            <a:cxnLst>
              <a:cxn ang="0">
                <a:pos x="connsiteX0" y="connsiteY0"/>
              </a:cxn>
              <a:cxn ang="0">
                <a:pos x="connsiteX1" y="connsiteY1"/>
              </a:cxn>
              <a:cxn ang="0">
                <a:pos x="connsiteX2" y="connsiteY2"/>
              </a:cxn>
              <a:cxn ang="0">
                <a:pos x="connsiteX3" y="connsiteY3"/>
              </a:cxn>
            </a:cxnLst>
            <a:rect l="l" t="t" r="r" b="b"/>
            <a:pathLst>
              <a:path w="3390900" h="1695450">
                <a:moveTo>
                  <a:pt x="0" y="0"/>
                </a:moveTo>
                <a:lnTo>
                  <a:pt x="3390900" y="0"/>
                </a:lnTo>
                <a:cubicBezTo>
                  <a:pt x="3390900" y="936371"/>
                  <a:pt x="2631821" y="1695450"/>
                  <a:pt x="1695450" y="1695450"/>
                </a:cubicBezTo>
                <a:cubicBezTo>
                  <a:pt x="759079" y="1695450"/>
                  <a:pt x="0" y="936371"/>
                  <a:pt x="0" y="0"/>
                </a:cubicBezTo>
                <a:close/>
              </a:path>
            </a:pathLst>
          </a:custGeom>
          <a:solidFill>
            <a:schemeClr val="accent2">
              <a:alpha val="8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sz="1600"/>
          </a:p>
        </p:txBody>
      </p:sp>
      <p:sp>
        <p:nvSpPr>
          <p:cNvPr id="7" name="iŝḷiďé">
            <a:extLst>
              <a:ext uri="{FF2B5EF4-FFF2-40B4-BE49-F238E27FC236}">
                <a16:creationId xmlns:a16="http://schemas.microsoft.com/office/drawing/2014/main" xmlns="" id="{6D2B0992-9348-4B6F-83B6-D43192CE86A8}"/>
              </a:ext>
            </a:extLst>
          </p:cNvPr>
          <p:cNvSpPr/>
          <p:nvPr/>
        </p:nvSpPr>
        <p:spPr>
          <a:xfrm flipV="1">
            <a:off x="8569554" y="2831146"/>
            <a:ext cx="2950934" cy="1476481"/>
          </a:xfrm>
          <a:custGeom>
            <a:avLst/>
            <a:gdLst>
              <a:gd name="connsiteX0" fmla="*/ 0 w 3390900"/>
              <a:gd name="connsiteY0" fmla="*/ 0 h 1695450"/>
              <a:gd name="connsiteX1" fmla="*/ 3390900 w 3390900"/>
              <a:gd name="connsiteY1" fmla="*/ 0 h 1695450"/>
              <a:gd name="connsiteX2" fmla="*/ 1695450 w 3390900"/>
              <a:gd name="connsiteY2" fmla="*/ 1695450 h 1695450"/>
              <a:gd name="connsiteX3" fmla="*/ 0 w 3390900"/>
              <a:gd name="connsiteY3" fmla="*/ 0 h 1695450"/>
            </a:gdLst>
            <a:ahLst/>
            <a:cxnLst>
              <a:cxn ang="0">
                <a:pos x="connsiteX0" y="connsiteY0"/>
              </a:cxn>
              <a:cxn ang="0">
                <a:pos x="connsiteX1" y="connsiteY1"/>
              </a:cxn>
              <a:cxn ang="0">
                <a:pos x="connsiteX2" y="connsiteY2"/>
              </a:cxn>
              <a:cxn ang="0">
                <a:pos x="connsiteX3" y="connsiteY3"/>
              </a:cxn>
            </a:cxnLst>
            <a:rect l="l" t="t" r="r" b="b"/>
            <a:pathLst>
              <a:path w="3390900" h="1695450">
                <a:moveTo>
                  <a:pt x="0" y="0"/>
                </a:moveTo>
                <a:lnTo>
                  <a:pt x="3390900" y="0"/>
                </a:lnTo>
                <a:cubicBezTo>
                  <a:pt x="3390900" y="936371"/>
                  <a:pt x="2631821" y="1695450"/>
                  <a:pt x="1695450" y="1695450"/>
                </a:cubicBezTo>
                <a:cubicBezTo>
                  <a:pt x="759079" y="1695450"/>
                  <a:pt x="0" y="936371"/>
                  <a:pt x="0" y="0"/>
                </a:cubicBezTo>
                <a:close/>
              </a:path>
            </a:pathLst>
          </a:custGeom>
          <a:solidFill>
            <a:schemeClr val="accent2">
              <a:alpha val="8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sz="1600"/>
          </a:p>
        </p:txBody>
      </p:sp>
      <p:sp>
        <p:nvSpPr>
          <p:cNvPr id="8" name="îşḻïḑé">
            <a:extLst>
              <a:ext uri="{FF2B5EF4-FFF2-40B4-BE49-F238E27FC236}">
                <a16:creationId xmlns:a16="http://schemas.microsoft.com/office/drawing/2014/main" xmlns="" id="{FA1609FC-212D-4A8B-80B4-9E6B4692A828}"/>
              </a:ext>
            </a:extLst>
          </p:cNvPr>
          <p:cNvSpPr/>
          <p:nvPr/>
        </p:nvSpPr>
        <p:spPr>
          <a:xfrm flipV="1">
            <a:off x="671510" y="2831145"/>
            <a:ext cx="2950934" cy="1476481"/>
          </a:xfrm>
          <a:custGeom>
            <a:avLst/>
            <a:gdLst>
              <a:gd name="connsiteX0" fmla="*/ 0 w 3390900"/>
              <a:gd name="connsiteY0" fmla="*/ 0 h 1695450"/>
              <a:gd name="connsiteX1" fmla="*/ 3390900 w 3390900"/>
              <a:gd name="connsiteY1" fmla="*/ 0 h 1695450"/>
              <a:gd name="connsiteX2" fmla="*/ 1695450 w 3390900"/>
              <a:gd name="connsiteY2" fmla="*/ 1695450 h 1695450"/>
              <a:gd name="connsiteX3" fmla="*/ 0 w 3390900"/>
              <a:gd name="connsiteY3" fmla="*/ 0 h 1695450"/>
            </a:gdLst>
            <a:ahLst/>
            <a:cxnLst>
              <a:cxn ang="0">
                <a:pos x="connsiteX0" y="connsiteY0"/>
              </a:cxn>
              <a:cxn ang="0">
                <a:pos x="connsiteX1" y="connsiteY1"/>
              </a:cxn>
              <a:cxn ang="0">
                <a:pos x="connsiteX2" y="connsiteY2"/>
              </a:cxn>
              <a:cxn ang="0">
                <a:pos x="connsiteX3" y="connsiteY3"/>
              </a:cxn>
            </a:cxnLst>
            <a:rect l="l" t="t" r="r" b="b"/>
            <a:pathLst>
              <a:path w="3390900" h="1695450">
                <a:moveTo>
                  <a:pt x="0" y="0"/>
                </a:moveTo>
                <a:lnTo>
                  <a:pt x="3390900" y="0"/>
                </a:lnTo>
                <a:cubicBezTo>
                  <a:pt x="3390900" y="936371"/>
                  <a:pt x="2631821" y="1695450"/>
                  <a:pt x="1695450" y="1695450"/>
                </a:cubicBezTo>
                <a:cubicBezTo>
                  <a:pt x="759079" y="1695450"/>
                  <a:pt x="0" y="936371"/>
                  <a:pt x="0" y="0"/>
                </a:cubicBezTo>
                <a:close/>
              </a:path>
            </a:pathLst>
          </a:custGeom>
          <a:solidFill>
            <a:schemeClr val="bg2">
              <a:alpha val="8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sz="1600"/>
          </a:p>
        </p:txBody>
      </p:sp>
      <p:sp>
        <p:nvSpPr>
          <p:cNvPr id="9" name="ïṧľíďê">
            <a:extLst>
              <a:ext uri="{FF2B5EF4-FFF2-40B4-BE49-F238E27FC236}">
                <a16:creationId xmlns:a16="http://schemas.microsoft.com/office/drawing/2014/main" xmlns="" id="{B7FD8AB0-DD54-418D-8019-E321AB400885}"/>
              </a:ext>
            </a:extLst>
          </p:cNvPr>
          <p:cNvSpPr/>
          <p:nvPr/>
        </p:nvSpPr>
        <p:spPr bwMode="auto">
          <a:xfrm>
            <a:off x="1877343" y="3285579"/>
            <a:ext cx="539268" cy="455720"/>
          </a:xfrm>
          <a:custGeom>
            <a:avLst/>
            <a:gdLst>
              <a:gd name="connsiteX0" fmla="*/ 46038 w 338138"/>
              <a:gd name="connsiteY0" fmla="*/ 261938 h 285751"/>
              <a:gd name="connsiteX1" fmla="*/ 38100 w 338138"/>
              <a:gd name="connsiteY1" fmla="*/ 270670 h 285751"/>
              <a:gd name="connsiteX2" fmla="*/ 46038 w 338138"/>
              <a:gd name="connsiteY2" fmla="*/ 279402 h 285751"/>
              <a:gd name="connsiteX3" fmla="*/ 53976 w 338138"/>
              <a:gd name="connsiteY3" fmla="*/ 270670 h 285751"/>
              <a:gd name="connsiteX4" fmla="*/ 46038 w 338138"/>
              <a:gd name="connsiteY4" fmla="*/ 261938 h 285751"/>
              <a:gd name="connsiteX5" fmla="*/ 288131 w 338138"/>
              <a:gd name="connsiteY5" fmla="*/ 184150 h 285751"/>
              <a:gd name="connsiteX6" fmla="*/ 277812 w 338138"/>
              <a:gd name="connsiteY6" fmla="*/ 194469 h 285751"/>
              <a:gd name="connsiteX7" fmla="*/ 288131 w 338138"/>
              <a:gd name="connsiteY7" fmla="*/ 204788 h 285751"/>
              <a:gd name="connsiteX8" fmla="*/ 298450 w 338138"/>
              <a:gd name="connsiteY8" fmla="*/ 194469 h 285751"/>
              <a:gd name="connsiteX9" fmla="*/ 288131 w 338138"/>
              <a:gd name="connsiteY9" fmla="*/ 184150 h 285751"/>
              <a:gd name="connsiteX10" fmla="*/ 19050 w 338138"/>
              <a:gd name="connsiteY10" fmla="*/ 165100 h 285751"/>
              <a:gd name="connsiteX11" fmla="*/ 19050 w 338138"/>
              <a:gd name="connsiteY11" fmla="*/ 242888 h 285751"/>
              <a:gd name="connsiteX12" fmla="*/ 73025 w 338138"/>
              <a:gd name="connsiteY12" fmla="*/ 242888 h 285751"/>
              <a:gd name="connsiteX13" fmla="*/ 73025 w 338138"/>
              <a:gd name="connsiteY13" fmla="*/ 165100 h 285751"/>
              <a:gd name="connsiteX14" fmla="*/ 12010 w 338138"/>
              <a:gd name="connsiteY14" fmla="*/ 141288 h 285751"/>
              <a:gd name="connsiteX15" fmla="*/ 81400 w 338138"/>
              <a:gd name="connsiteY15" fmla="*/ 141288 h 285751"/>
              <a:gd name="connsiteX16" fmla="*/ 92075 w 338138"/>
              <a:gd name="connsiteY16" fmla="*/ 153107 h 285751"/>
              <a:gd name="connsiteX17" fmla="*/ 92075 w 338138"/>
              <a:gd name="connsiteY17" fmla="*/ 273932 h 285751"/>
              <a:gd name="connsiteX18" fmla="*/ 81400 w 338138"/>
              <a:gd name="connsiteY18" fmla="*/ 285751 h 285751"/>
              <a:gd name="connsiteX19" fmla="*/ 12010 w 338138"/>
              <a:gd name="connsiteY19" fmla="*/ 285751 h 285751"/>
              <a:gd name="connsiteX20" fmla="*/ 0 w 338138"/>
              <a:gd name="connsiteY20" fmla="*/ 273932 h 285751"/>
              <a:gd name="connsiteX21" fmla="*/ 0 w 338138"/>
              <a:gd name="connsiteY21" fmla="*/ 153107 h 285751"/>
              <a:gd name="connsiteX22" fmla="*/ 12010 w 338138"/>
              <a:gd name="connsiteY22" fmla="*/ 141288 h 285751"/>
              <a:gd name="connsiteX23" fmla="*/ 55002 w 338138"/>
              <a:gd name="connsiteY23" fmla="*/ 82550 h 285751"/>
              <a:gd name="connsiteX24" fmla="*/ 175185 w 338138"/>
              <a:gd name="connsiteY24" fmla="*/ 82550 h 285751"/>
              <a:gd name="connsiteX25" fmla="*/ 193675 w 338138"/>
              <a:gd name="connsiteY25" fmla="*/ 99703 h 285751"/>
              <a:gd name="connsiteX26" fmla="*/ 193675 w 338138"/>
              <a:gd name="connsiteY26" fmla="*/ 268597 h 285751"/>
              <a:gd name="connsiteX27" fmla="*/ 175185 w 338138"/>
              <a:gd name="connsiteY27" fmla="*/ 285750 h 285751"/>
              <a:gd name="connsiteX28" fmla="*/ 107830 w 338138"/>
              <a:gd name="connsiteY28" fmla="*/ 285750 h 285751"/>
              <a:gd name="connsiteX29" fmla="*/ 109151 w 338138"/>
              <a:gd name="connsiteY29" fmla="*/ 276514 h 285751"/>
              <a:gd name="connsiteX30" fmla="*/ 109151 w 338138"/>
              <a:gd name="connsiteY30" fmla="*/ 273875 h 285751"/>
              <a:gd name="connsiteX31" fmla="*/ 115754 w 338138"/>
              <a:gd name="connsiteY31" fmla="*/ 275194 h 285751"/>
              <a:gd name="connsiteX32" fmla="*/ 124999 w 338138"/>
              <a:gd name="connsiteY32" fmla="*/ 264639 h 285751"/>
              <a:gd name="connsiteX33" fmla="*/ 115754 w 338138"/>
              <a:gd name="connsiteY33" fmla="*/ 254083 h 285751"/>
              <a:gd name="connsiteX34" fmla="*/ 109151 w 338138"/>
              <a:gd name="connsiteY34" fmla="*/ 256722 h 285751"/>
              <a:gd name="connsiteX35" fmla="*/ 109151 w 338138"/>
              <a:gd name="connsiteY35" fmla="*/ 235610 h 285751"/>
              <a:gd name="connsiteX36" fmla="*/ 168582 w 338138"/>
              <a:gd name="connsiteY36" fmla="*/ 235610 h 285751"/>
              <a:gd name="connsiteX37" fmla="*/ 168582 w 338138"/>
              <a:gd name="connsiteY37" fmla="*/ 110259 h 285751"/>
              <a:gd name="connsiteX38" fmla="*/ 61606 w 338138"/>
              <a:gd name="connsiteY38" fmla="*/ 110259 h 285751"/>
              <a:gd name="connsiteX39" fmla="*/ 61606 w 338138"/>
              <a:gd name="connsiteY39" fmla="*/ 126093 h 285751"/>
              <a:gd name="connsiteX40" fmla="*/ 36512 w 338138"/>
              <a:gd name="connsiteY40" fmla="*/ 126093 h 285751"/>
              <a:gd name="connsiteX41" fmla="*/ 36512 w 338138"/>
              <a:gd name="connsiteY41" fmla="*/ 99703 h 285751"/>
              <a:gd name="connsiteX42" fmla="*/ 55002 w 338138"/>
              <a:gd name="connsiteY42" fmla="*/ 82550 h 285751"/>
              <a:gd name="connsiteX43" fmla="*/ 102729 w 338138"/>
              <a:gd name="connsiteY43" fmla="*/ 0 h 285751"/>
              <a:gd name="connsiteX44" fmla="*/ 305260 w 338138"/>
              <a:gd name="connsiteY44" fmla="*/ 0 h 285751"/>
              <a:gd name="connsiteX45" fmla="*/ 338138 w 338138"/>
              <a:gd name="connsiteY45" fmla="*/ 34237 h 285751"/>
              <a:gd name="connsiteX46" fmla="*/ 338138 w 338138"/>
              <a:gd name="connsiteY46" fmla="*/ 188306 h 285751"/>
              <a:gd name="connsiteX47" fmla="*/ 305260 w 338138"/>
              <a:gd name="connsiteY47" fmla="*/ 221226 h 285751"/>
              <a:gd name="connsiteX48" fmla="*/ 234242 w 338138"/>
              <a:gd name="connsiteY48" fmla="*/ 221226 h 285751"/>
              <a:gd name="connsiteX49" fmla="*/ 234242 w 338138"/>
              <a:gd name="connsiteY49" fmla="*/ 243612 h 285751"/>
              <a:gd name="connsiteX50" fmla="*/ 265806 w 338138"/>
              <a:gd name="connsiteY50" fmla="*/ 243612 h 285751"/>
              <a:gd name="connsiteX51" fmla="*/ 277642 w 338138"/>
              <a:gd name="connsiteY51" fmla="*/ 256780 h 285751"/>
              <a:gd name="connsiteX52" fmla="*/ 277642 w 338138"/>
              <a:gd name="connsiteY52" fmla="*/ 272582 h 285751"/>
              <a:gd name="connsiteX53" fmla="*/ 265806 w 338138"/>
              <a:gd name="connsiteY53" fmla="*/ 285750 h 285751"/>
              <a:gd name="connsiteX54" fmla="*/ 205309 w 338138"/>
              <a:gd name="connsiteY54" fmla="*/ 285750 h 285751"/>
              <a:gd name="connsiteX55" fmla="*/ 210570 w 338138"/>
              <a:gd name="connsiteY55" fmla="*/ 269948 h 285751"/>
              <a:gd name="connsiteX56" fmla="*/ 210570 w 338138"/>
              <a:gd name="connsiteY56" fmla="*/ 213325 h 285751"/>
              <a:gd name="connsiteX57" fmla="*/ 210570 w 338138"/>
              <a:gd name="connsiteY57" fmla="*/ 172504 h 285751"/>
              <a:gd name="connsiteX58" fmla="*/ 296054 w 338138"/>
              <a:gd name="connsiteY58" fmla="*/ 172504 h 285751"/>
              <a:gd name="connsiteX59" fmla="*/ 309205 w 338138"/>
              <a:gd name="connsiteY59" fmla="*/ 159335 h 285751"/>
              <a:gd name="connsiteX60" fmla="*/ 309205 w 338138"/>
              <a:gd name="connsiteY60" fmla="*/ 39504 h 285751"/>
              <a:gd name="connsiteX61" fmla="*/ 296054 w 338138"/>
              <a:gd name="connsiteY61" fmla="*/ 27653 h 285751"/>
              <a:gd name="connsiteX62" fmla="*/ 110620 w 338138"/>
              <a:gd name="connsiteY62" fmla="*/ 27653 h 285751"/>
              <a:gd name="connsiteX63" fmla="*/ 98783 w 338138"/>
              <a:gd name="connsiteY63" fmla="*/ 39504 h 285751"/>
              <a:gd name="connsiteX64" fmla="*/ 98783 w 338138"/>
              <a:gd name="connsiteY64" fmla="*/ 65841 h 285751"/>
              <a:gd name="connsiteX65" fmla="*/ 69850 w 338138"/>
              <a:gd name="connsiteY65" fmla="*/ 65841 h 285751"/>
              <a:gd name="connsiteX66" fmla="*/ 69850 w 338138"/>
              <a:gd name="connsiteY66" fmla="*/ 34237 h 285751"/>
              <a:gd name="connsiteX67" fmla="*/ 102729 w 338138"/>
              <a:gd name="connsiteY67" fmla="*/ 0 h 285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38138" h="285751">
                <a:moveTo>
                  <a:pt x="46038" y="261938"/>
                </a:moveTo>
                <a:cubicBezTo>
                  <a:pt x="41654" y="261938"/>
                  <a:pt x="38100" y="265847"/>
                  <a:pt x="38100" y="270670"/>
                </a:cubicBezTo>
                <a:cubicBezTo>
                  <a:pt x="38100" y="275493"/>
                  <a:pt x="41654" y="279402"/>
                  <a:pt x="46038" y="279402"/>
                </a:cubicBezTo>
                <a:cubicBezTo>
                  <a:pt x="50422" y="279402"/>
                  <a:pt x="53976" y="275493"/>
                  <a:pt x="53976" y="270670"/>
                </a:cubicBezTo>
                <a:cubicBezTo>
                  <a:pt x="53976" y="265847"/>
                  <a:pt x="50422" y="261938"/>
                  <a:pt x="46038" y="261938"/>
                </a:cubicBezTo>
                <a:close/>
                <a:moveTo>
                  <a:pt x="288131" y="184150"/>
                </a:moveTo>
                <a:cubicBezTo>
                  <a:pt x="282432" y="184150"/>
                  <a:pt x="277812" y="188770"/>
                  <a:pt x="277812" y="194469"/>
                </a:cubicBezTo>
                <a:cubicBezTo>
                  <a:pt x="277812" y="200168"/>
                  <a:pt x="282432" y="204788"/>
                  <a:pt x="288131" y="204788"/>
                </a:cubicBezTo>
                <a:cubicBezTo>
                  <a:pt x="293830" y="204788"/>
                  <a:pt x="298450" y="200168"/>
                  <a:pt x="298450" y="194469"/>
                </a:cubicBezTo>
                <a:cubicBezTo>
                  <a:pt x="298450" y="188770"/>
                  <a:pt x="293830" y="184150"/>
                  <a:pt x="288131" y="184150"/>
                </a:cubicBezTo>
                <a:close/>
                <a:moveTo>
                  <a:pt x="19050" y="165100"/>
                </a:moveTo>
                <a:lnTo>
                  <a:pt x="19050" y="242888"/>
                </a:lnTo>
                <a:lnTo>
                  <a:pt x="73025" y="242888"/>
                </a:lnTo>
                <a:lnTo>
                  <a:pt x="73025" y="165100"/>
                </a:lnTo>
                <a:close/>
                <a:moveTo>
                  <a:pt x="12010" y="141288"/>
                </a:moveTo>
                <a:cubicBezTo>
                  <a:pt x="12010" y="141288"/>
                  <a:pt x="12010" y="141288"/>
                  <a:pt x="81400" y="141288"/>
                </a:cubicBezTo>
                <a:cubicBezTo>
                  <a:pt x="86738" y="141288"/>
                  <a:pt x="92075" y="146541"/>
                  <a:pt x="92075" y="153107"/>
                </a:cubicBezTo>
                <a:cubicBezTo>
                  <a:pt x="92075" y="153107"/>
                  <a:pt x="92075" y="153107"/>
                  <a:pt x="92075" y="273932"/>
                </a:cubicBezTo>
                <a:cubicBezTo>
                  <a:pt x="92075" y="280498"/>
                  <a:pt x="86738" y="285751"/>
                  <a:pt x="81400" y="285751"/>
                </a:cubicBezTo>
                <a:cubicBezTo>
                  <a:pt x="81400" y="285751"/>
                  <a:pt x="81400" y="285751"/>
                  <a:pt x="12010" y="285751"/>
                </a:cubicBezTo>
                <a:cubicBezTo>
                  <a:pt x="5337" y="285751"/>
                  <a:pt x="0" y="280498"/>
                  <a:pt x="0" y="273932"/>
                </a:cubicBezTo>
                <a:cubicBezTo>
                  <a:pt x="0" y="273932"/>
                  <a:pt x="0" y="273932"/>
                  <a:pt x="0" y="153107"/>
                </a:cubicBezTo>
                <a:cubicBezTo>
                  <a:pt x="0" y="146541"/>
                  <a:pt x="5337" y="141288"/>
                  <a:pt x="12010" y="141288"/>
                </a:cubicBezTo>
                <a:close/>
                <a:moveTo>
                  <a:pt x="55002" y="82550"/>
                </a:moveTo>
                <a:cubicBezTo>
                  <a:pt x="55002" y="82550"/>
                  <a:pt x="55002" y="82550"/>
                  <a:pt x="175185" y="82550"/>
                </a:cubicBezTo>
                <a:cubicBezTo>
                  <a:pt x="185751" y="82550"/>
                  <a:pt x="193675" y="90467"/>
                  <a:pt x="193675" y="99703"/>
                </a:cubicBezTo>
                <a:cubicBezTo>
                  <a:pt x="193675" y="99703"/>
                  <a:pt x="193675" y="99703"/>
                  <a:pt x="193675" y="268597"/>
                </a:cubicBezTo>
                <a:cubicBezTo>
                  <a:pt x="193675" y="277833"/>
                  <a:pt x="185751" y="285750"/>
                  <a:pt x="175185" y="285750"/>
                </a:cubicBezTo>
                <a:cubicBezTo>
                  <a:pt x="175185" y="285750"/>
                  <a:pt x="175185" y="285750"/>
                  <a:pt x="107830" y="285750"/>
                </a:cubicBezTo>
                <a:cubicBezTo>
                  <a:pt x="109151" y="283111"/>
                  <a:pt x="109151" y="280472"/>
                  <a:pt x="109151" y="276514"/>
                </a:cubicBezTo>
                <a:cubicBezTo>
                  <a:pt x="109151" y="276514"/>
                  <a:pt x="109151" y="276514"/>
                  <a:pt x="109151" y="273875"/>
                </a:cubicBezTo>
                <a:cubicBezTo>
                  <a:pt x="110471" y="273875"/>
                  <a:pt x="113113" y="275194"/>
                  <a:pt x="115754" y="275194"/>
                </a:cubicBezTo>
                <a:cubicBezTo>
                  <a:pt x="121037" y="275194"/>
                  <a:pt x="124999" y="271236"/>
                  <a:pt x="124999" y="264639"/>
                </a:cubicBezTo>
                <a:cubicBezTo>
                  <a:pt x="124999" y="259361"/>
                  <a:pt x="121037" y="254083"/>
                  <a:pt x="115754" y="254083"/>
                </a:cubicBezTo>
                <a:cubicBezTo>
                  <a:pt x="113113" y="254083"/>
                  <a:pt x="110471" y="255402"/>
                  <a:pt x="109151" y="256722"/>
                </a:cubicBezTo>
                <a:cubicBezTo>
                  <a:pt x="109151" y="256722"/>
                  <a:pt x="109151" y="256722"/>
                  <a:pt x="109151" y="235610"/>
                </a:cubicBezTo>
                <a:cubicBezTo>
                  <a:pt x="109151" y="235610"/>
                  <a:pt x="109151" y="235610"/>
                  <a:pt x="168582" y="235610"/>
                </a:cubicBezTo>
                <a:cubicBezTo>
                  <a:pt x="168582" y="235610"/>
                  <a:pt x="168582" y="235610"/>
                  <a:pt x="168582" y="110259"/>
                </a:cubicBezTo>
                <a:cubicBezTo>
                  <a:pt x="168582" y="110259"/>
                  <a:pt x="168582" y="110259"/>
                  <a:pt x="61606" y="110259"/>
                </a:cubicBezTo>
                <a:cubicBezTo>
                  <a:pt x="61606" y="110259"/>
                  <a:pt x="61606" y="110259"/>
                  <a:pt x="61606" y="126093"/>
                </a:cubicBezTo>
                <a:cubicBezTo>
                  <a:pt x="61606" y="126093"/>
                  <a:pt x="61606" y="126093"/>
                  <a:pt x="36512" y="126093"/>
                </a:cubicBezTo>
                <a:cubicBezTo>
                  <a:pt x="36512" y="126093"/>
                  <a:pt x="36512" y="126093"/>
                  <a:pt x="36512" y="99703"/>
                </a:cubicBezTo>
                <a:cubicBezTo>
                  <a:pt x="36512" y="90467"/>
                  <a:pt x="45757" y="82550"/>
                  <a:pt x="55002" y="82550"/>
                </a:cubicBezTo>
                <a:close/>
                <a:moveTo>
                  <a:pt x="102729" y="0"/>
                </a:moveTo>
                <a:cubicBezTo>
                  <a:pt x="102729" y="0"/>
                  <a:pt x="102729" y="0"/>
                  <a:pt x="305260" y="0"/>
                </a:cubicBezTo>
                <a:cubicBezTo>
                  <a:pt x="323672" y="0"/>
                  <a:pt x="338138" y="15802"/>
                  <a:pt x="338138" y="34237"/>
                </a:cubicBezTo>
                <a:cubicBezTo>
                  <a:pt x="338138" y="34237"/>
                  <a:pt x="338138" y="34237"/>
                  <a:pt x="338138" y="188306"/>
                </a:cubicBezTo>
                <a:cubicBezTo>
                  <a:pt x="338138" y="206741"/>
                  <a:pt x="323672" y="221226"/>
                  <a:pt x="305260" y="221226"/>
                </a:cubicBezTo>
                <a:cubicBezTo>
                  <a:pt x="305260" y="221226"/>
                  <a:pt x="305260" y="221226"/>
                  <a:pt x="234242" y="221226"/>
                </a:cubicBezTo>
                <a:cubicBezTo>
                  <a:pt x="234242" y="221226"/>
                  <a:pt x="234242" y="221226"/>
                  <a:pt x="234242" y="243612"/>
                </a:cubicBezTo>
                <a:cubicBezTo>
                  <a:pt x="234242" y="243612"/>
                  <a:pt x="234242" y="243612"/>
                  <a:pt x="265806" y="243612"/>
                </a:cubicBezTo>
                <a:cubicBezTo>
                  <a:pt x="272381" y="243612"/>
                  <a:pt x="277642" y="250196"/>
                  <a:pt x="277642" y="256780"/>
                </a:cubicBezTo>
                <a:cubicBezTo>
                  <a:pt x="277642" y="256780"/>
                  <a:pt x="277642" y="256780"/>
                  <a:pt x="277642" y="272582"/>
                </a:cubicBezTo>
                <a:cubicBezTo>
                  <a:pt x="277642" y="280483"/>
                  <a:pt x="272381" y="285750"/>
                  <a:pt x="265806" y="285750"/>
                </a:cubicBezTo>
                <a:cubicBezTo>
                  <a:pt x="265806" y="285750"/>
                  <a:pt x="265806" y="285750"/>
                  <a:pt x="205309" y="285750"/>
                </a:cubicBezTo>
                <a:cubicBezTo>
                  <a:pt x="207940" y="280483"/>
                  <a:pt x="209255" y="275216"/>
                  <a:pt x="210570" y="269948"/>
                </a:cubicBezTo>
                <a:cubicBezTo>
                  <a:pt x="210570" y="268632"/>
                  <a:pt x="210570" y="213325"/>
                  <a:pt x="210570" y="213325"/>
                </a:cubicBezTo>
                <a:cubicBezTo>
                  <a:pt x="210570" y="213325"/>
                  <a:pt x="210570" y="213325"/>
                  <a:pt x="210570" y="172504"/>
                </a:cubicBezTo>
                <a:cubicBezTo>
                  <a:pt x="210570" y="172504"/>
                  <a:pt x="210570" y="172504"/>
                  <a:pt x="296054" y="172504"/>
                </a:cubicBezTo>
                <a:cubicBezTo>
                  <a:pt x="303945" y="172504"/>
                  <a:pt x="309205" y="165920"/>
                  <a:pt x="309205" y="159335"/>
                </a:cubicBezTo>
                <a:cubicBezTo>
                  <a:pt x="309205" y="159335"/>
                  <a:pt x="309205" y="159335"/>
                  <a:pt x="309205" y="39504"/>
                </a:cubicBezTo>
                <a:cubicBezTo>
                  <a:pt x="309205" y="32920"/>
                  <a:pt x="303945" y="27653"/>
                  <a:pt x="296054" y="27653"/>
                </a:cubicBezTo>
                <a:cubicBezTo>
                  <a:pt x="296054" y="27653"/>
                  <a:pt x="296054" y="27653"/>
                  <a:pt x="110620" y="27653"/>
                </a:cubicBezTo>
                <a:cubicBezTo>
                  <a:pt x="104044" y="27653"/>
                  <a:pt x="98783" y="32920"/>
                  <a:pt x="98783" y="39504"/>
                </a:cubicBezTo>
                <a:cubicBezTo>
                  <a:pt x="98783" y="39504"/>
                  <a:pt x="98783" y="39504"/>
                  <a:pt x="98783" y="65841"/>
                </a:cubicBezTo>
                <a:cubicBezTo>
                  <a:pt x="98783" y="65841"/>
                  <a:pt x="98783" y="65841"/>
                  <a:pt x="69850" y="65841"/>
                </a:cubicBezTo>
                <a:cubicBezTo>
                  <a:pt x="69850" y="65841"/>
                  <a:pt x="69850" y="65841"/>
                  <a:pt x="69850" y="34237"/>
                </a:cubicBezTo>
                <a:cubicBezTo>
                  <a:pt x="69850" y="15802"/>
                  <a:pt x="84317" y="0"/>
                  <a:pt x="102729" y="0"/>
                </a:cubicBezTo>
                <a:close/>
              </a:path>
            </a:pathLst>
          </a:custGeom>
          <a:solidFill>
            <a:schemeClr val="bg1"/>
          </a:solidFill>
          <a:ln>
            <a:noFill/>
          </a:ln>
          <a:extLst/>
        </p:spPr>
        <p:txBody>
          <a:bodyPr wrap="square" lIns="91440" tIns="45720" rIns="91440" bIns="45720" anchor="ctr">
            <a:normAutofit/>
          </a:bodyPr>
          <a:lstStyle/>
          <a:p>
            <a:pPr algn="ctr"/>
            <a:endParaRPr sz="1600"/>
          </a:p>
        </p:txBody>
      </p:sp>
      <p:sp>
        <p:nvSpPr>
          <p:cNvPr id="10" name="ïṧlíḓê">
            <a:extLst>
              <a:ext uri="{FF2B5EF4-FFF2-40B4-BE49-F238E27FC236}">
                <a16:creationId xmlns:a16="http://schemas.microsoft.com/office/drawing/2014/main" xmlns="" id="{89A04B1C-02AA-4FA3-89BE-131E5D0A53E6}"/>
              </a:ext>
            </a:extLst>
          </p:cNvPr>
          <p:cNvSpPr/>
          <p:nvPr/>
        </p:nvSpPr>
        <p:spPr>
          <a:xfrm>
            <a:off x="0" y="3891380"/>
            <a:ext cx="12192000" cy="416246"/>
          </a:xfrm>
          <a:prstGeom prst="rect">
            <a:avLst/>
          </a:prstGeom>
          <a:solidFill>
            <a:schemeClr val="tx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dirty="0"/>
          </a:p>
        </p:txBody>
      </p:sp>
      <p:sp>
        <p:nvSpPr>
          <p:cNvPr id="11" name="îS1ïḍé">
            <a:extLst>
              <a:ext uri="{FF2B5EF4-FFF2-40B4-BE49-F238E27FC236}">
                <a16:creationId xmlns:a16="http://schemas.microsoft.com/office/drawing/2014/main" xmlns="" id="{517F40C1-CD08-44E7-8C1A-60BE50B6B21F}"/>
              </a:ext>
            </a:extLst>
          </p:cNvPr>
          <p:cNvSpPr/>
          <p:nvPr/>
        </p:nvSpPr>
        <p:spPr bwMode="auto">
          <a:xfrm>
            <a:off x="4511871" y="3285579"/>
            <a:ext cx="539268" cy="455720"/>
          </a:xfrm>
          <a:custGeom>
            <a:avLst/>
            <a:gdLst>
              <a:gd name="connsiteX0" fmla="*/ 46038 w 338138"/>
              <a:gd name="connsiteY0" fmla="*/ 261938 h 285751"/>
              <a:gd name="connsiteX1" fmla="*/ 38100 w 338138"/>
              <a:gd name="connsiteY1" fmla="*/ 270670 h 285751"/>
              <a:gd name="connsiteX2" fmla="*/ 46038 w 338138"/>
              <a:gd name="connsiteY2" fmla="*/ 279402 h 285751"/>
              <a:gd name="connsiteX3" fmla="*/ 53976 w 338138"/>
              <a:gd name="connsiteY3" fmla="*/ 270670 h 285751"/>
              <a:gd name="connsiteX4" fmla="*/ 46038 w 338138"/>
              <a:gd name="connsiteY4" fmla="*/ 261938 h 285751"/>
              <a:gd name="connsiteX5" fmla="*/ 288131 w 338138"/>
              <a:gd name="connsiteY5" fmla="*/ 184150 h 285751"/>
              <a:gd name="connsiteX6" fmla="*/ 277812 w 338138"/>
              <a:gd name="connsiteY6" fmla="*/ 194469 h 285751"/>
              <a:gd name="connsiteX7" fmla="*/ 288131 w 338138"/>
              <a:gd name="connsiteY7" fmla="*/ 204788 h 285751"/>
              <a:gd name="connsiteX8" fmla="*/ 298450 w 338138"/>
              <a:gd name="connsiteY8" fmla="*/ 194469 h 285751"/>
              <a:gd name="connsiteX9" fmla="*/ 288131 w 338138"/>
              <a:gd name="connsiteY9" fmla="*/ 184150 h 285751"/>
              <a:gd name="connsiteX10" fmla="*/ 19050 w 338138"/>
              <a:gd name="connsiteY10" fmla="*/ 165100 h 285751"/>
              <a:gd name="connsiteX11" fmla="*/ 19050 w 338138"/>
              <a:gd name="connsiteY11" fmla="*/ 242888 h 285751"/>
              <a:gd name="connsiteX12" fmla="*/ 73025 w 338138"/>
              <a:gd name="connsiteY12" fmla="*/ 242888 h 285751"/>
              <a:gd name="connsiteX13" fmla="*/ 73025 w 338138"/>
              <a:gd name="connsiteY13" fmla="*/ 165100 h 285751"/>
              <a:gd name="connsiteX14" fmla="*/ 12010 w 338138"/>
              <a:gd name="connsiteY14" fmla="*/ 141288 h 285751"/>
              <a:gd name="connsiteX15" fmla="*/ 81400 w 338138"/>
              <a:gd name="connsiteY15" fmla="*/ 141288 h 285751"/>
              <a:gd name="connsiteX16" fmla="*/ 92075 w 338138"/>
              <a:gd name="connsiteY16" fmla="*/ 153107 h 285751"/>
              <a:gd name="connsiteX17" fmla="*/ 92075 w 338138"/>
              <a:gd name="connsiteY17" fmla="*/ 273932 h 285751"/>
              <a:gd name="connsiteX18" fmla="*/ 81400 w 338138"/>
              <a:gd name="connsiteY18" fmla="*/ 285751 h 285751"/>
              <a:gd name="connsiteX19" fmla="*/ 12010 w 338138"/>
              <a:gd name="connsiteY19" fmla="*/ 285751 h 285751"/>
              <a:gd name="connsiteX20" fmla="*/ 0 w 338138"/>
              <a:gd name="connsiteY20" fmla="*/ 273932 h 285751"/>
              <a:gd name="connsiteX21" fmla="*/ 0 w 338138"/>
              <a:gd name="connsiteY21" fmla="*/ 153107 h 285751"/>
              <a:gd name="connsiteX22" fmla="*/ 12010 w 338138"/>
              <a:gd name="connsiteY22" fmla="*/ 141288 h 285751"/>
              <a:gd name="connsiteX23" fmla="*/ 55002 w 338138"/>
              <a:gd name="connsiteY23" fmla="*/ 82550 h 285751"/>
              <a:gd name="connsiteX24" fmla="*/ 175185 w 338138"/>
              <a:gd name="connsiteY24" fmla="*/ 82550 h 285751"/>
              <a:gd name="connsiteX25" fmla="*/ 193675 w 338138"/>
              <a:gd name="connsiteY25" fmla="*/ 99703 h 285751"/>
              <a:gd name="connsiteX26" fmla="*/ 193675 w 338138"/>
              <a:gd name="connsiteY26" fmla="*/ 268597 h 285751"/>
              <a:gd name="connsiteX27" fmla="*/ 175185 w 338138"/>
              <a:gd name="connsiteY27" fmla="*/ 285750 h 285751"/>
              <a:gd name="connsiteX28" fmla="*/ 107830 w 338138"/>
              <a:gd name="connsiteY28" fmla="*/ 285750 h 285751"/>
              <a:gd name="connsiteX29" fmla="*/ 109151 w 338138"/>
              <a:gd name="connsiteY29" fmla="*/ 276514 h 285751"/>
              <a:gd name="connsiteX30" fmla="*/ 109151 w 338138"/>
              <a:gd name="connsiteY30" fmla="*/ 273875 h 285751"/>
              <a:gd name="connsiteX31" fmla="*/ 115754 w 338138"/>
              <a:gd name="connsiteY31" fmla="*/ 275194 h 285751"/>
              <a:gd name="connsiteX32" fmla="*/ 124999 w 338138"/>
              <a:gd name="connsiteY32" fmla="*/ 264639 h 285751"/>
              <a:gd name="connsiteX33" fmla="*/ 115754 w 338138"/>
              <a:gd name="connsiteY33" fmla="*/ 254083 h 285751"/>
              <a:gd name="connsiteX34" fmla="*/ 109151 w 338138"/>
              <a:gd name="connsiteY34" fmla="*/ 256722 h 285751"/>
              <a:gd name="connsiteX35" fmla="*/ 109151 w 338138"/>
              <a:gd name="connsiteY35" fmla="*/ 235610 h 285751"/>
              <a:gd name="connsiteX36" fmla="*/ 168582 w 338138"/>
              <a:gd name="connsiteY36" fmla="*/ 235610 h 285751"/>
              <a:gd name="connsiteX37" fmla="*/ 168582 w 338138"/>
              <a:gd name="connsiteY37" fmla="*/ 110259 h 285751"/>
              <a:gd name="connsiteX38" fmla="*/ 61606 w 338138"/>
              <a:gd name="connsiteY38" fmla="*/ 110259 h 285751"/>
              <a:gd name="connsiteX39" fmla="*/ 61606 w 338138"/>
              <a:gd name="connsiteY39" fmla="*/ 126093 h 285751"/>
              <a:gd name="connsiteX40" fmla="*/ 36512 w 338138"/>
              <a:gd name="connsiteY40" fmla="*/ 126093 h 285751"/>
              <a:gd name="connsiteX41" fmla="*/ 36512 w 338138"/>
              <a:gd name="connsiteY41" fmla="*/ 99703 h 285751"/>
              <a:gd name="connsiteX42" fmla="*/ 55002 w 338138"/>
              <a:gd name="connsiteY42" fmla="*/ 82550 h 285751"/>
              <a:gd name="connsiteX43" fmla="*/ 102729 w 338138"/>
              <a:gd name="connsiteY43" fmla="*/ 0 h 285751"/>
              <a:gd name="connsiteX44" fmla="*/ 305260 w 338138"/>
              <a:gd name="connsiteY44" fmla="*/ 0 h 285751"/>
              <a:gd name="connsiteX45" fmla="*/ 338138 w 338138"/>
              <a:gd name="connsiteY45" fmla="*/ 34237 h 285751"/>
              <a:gd name="connsiteX46" fmla="*/ 338138 w 338138"/>
              <a:gd name="connsiteY46" fmla="*/ 188306 h 285751"/>
              <a:gd name="connsiteX47" fmla="*/ 305260 w 338138"/>
              <a:gd name="connsiteY47" fmla="*/ 221226 h 285751"/>
              <a:gd name="connsiteX48" fmla="*/ 234242 w 338138"/>
              <a:gd name="connsiteY48" fmla="*/ 221226 h 285751"/>
              <a:gd name="connsiteX49" fmla="*/ 234242 w 338138"/>
              <a:gd name="connsiteY49" fmla="*/ 243612 h 285751"/>
              <a:gd name="connsiteX50" fmla="*/ 265806 w 338138"/>
              <a:gd name="connsiteY50" fmla="*/ 243612 h 285751"/>
              <a:gd name="connsiteX51" fmla="*/ 277642 w 338138"/>
              <a:gd name="connsiteY51" fmla="*/ 256780 h 285751"/>
              <a:gd name="connsiteX52" fmla="*/ 277642 w 338138"/>
              <a:gd name="connsiteY52" fmla="*/ 272582 h 285751"/>
              <a:gd name="connsiteX53" fmla="*/ 265806 w 338138"/>
              <a:gd name="connsiteY53" fmla="*/ 285750 h 285751"/>
              <a:gd name="connsiteX54" fmla="*/ 205309 w 338138"/>
              <a:gd name="connsiteY54" fmla="*/ 285750 h 285751"/>
              <a:gd name="connsiteX55" fmla="*/ 210570 w 338138"/>
              <a:gd name="connsiteY55" fmla="*/ 269948 h 285751"/>
              <a:gd name="connsiteX56" fmla="*/ 210570 w 338138"/>
              <a:gd name="connsiteY56" fmla="*/ 213325 h 285751"/>
              <a:gd name="connsiteX57" fmla="*/ 210570 w 338138"/>
              <a:gd name="connsiteY57" fmla="*/ 172504 h 285751"/>
              <a:gd name="connsiteX58" fmla="*/ 296054 w 338138"/>
              <a:gd name="connsiteY58" fmla="*/ 172504 h 285751"/>
              <a:gd name="connsiteX59" fmla="*/ 309205 w 338138"/>
              <a:gd name="connsiteY59" fmla="*/ 159335 h 285751"/>
              <a:gd name="connsiteX60" fmla="*/ 309205 w 338138"/>
              <a:gd name="connsiteY60" fmla="*/ 39504 h 285751"/>
              <a:gd name="connsiteX61" fmla="*/ 296054 w 338138"/>
              <a:gd name="connsiteY61" fmla="*/ 27653 h 285751"/>
              <a:gd name="connsiteX62" fmla="*/ 110620 w 338138"/>
              <a:gd name="connsiteY62" fmla="*/ 27653 h 285751"/>
              <a:gd name="connsiteX63" fmla="*/ 98783 w 338138"/>
              <a:gd name="connsiteY63" fmla="*/ 39504 h 285751"/>
              <a:gd name="connsiteX64" fmla="*/ 98783 w 338138"/>
              <a:gd name="connsiteY64" fmla="*/ 65841 h 285751"/>
              <a:gd name="connsiteX65" fmla="*/ 69850 w 338138"/>
              <a:gd name="connsiteY65" fmla="*/ 65841 h 285751"/>
              <a:gd name="connsiteX66" fmla="*/ 69850 w 338138"/>
              <a:gd name="connsiteY66" fmla="*/ 34237 h 285751"/>
              <a:gd name="connsiteX67" fmla="*/ 102729 w 338138"/>
              <a:gd name="connsiteY67" fmla="*/ 0 h 285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38138" h="285751">
                <a:moveTo>
                  <a:pt x="46038" y="261938"/>
                </a:moveTo>
                <a:cubicBezTo>
                  <a:pt x="41654" y="261938"/>
                  <a:pt x="38100" y="265847"/>
                  <a:pt x="38100" y="270670"/>
                </a:cubicBezTo>
                <a:cubicBezTo>
                  <a:pt x="38100" y="275493"/>
                  <a:pt x="41654" y="279402"/>
                  <a:pt x="46038" y="279402"/>
                </a:cubicBezTo>
                <a:cubicBezTo>
                  <a:pt x="50422" y="279402"/>
                  <a:pt x="53976" y="275493"/>
                  <a:pt x="53976" y="270670"/>
                </a:cubicBezTo>
                <a:cubicBezTo>
                  <a:pt x="53976" y="265847"/>
                  <a:pt x="50422" y="261938"/>
                  <a:pt x="46038" y="261938"/>
                </a:cubicBezTo>
                <a:close/>
                <a:moveTo>
                  <a:pt x="288131" y="184150"/>
                </a:moveTo>
                <a:cubicBezTo>
                  <a:pt x="282432" y="184150"/>
                  <a:pt x="277812" y="188770"/>
                  <a:pt x="277812" y="194469"/>
                </a:cubicBezTo>
                <a:cubicBezTo>
                  <a:pt x="277812" y="200168"/>
                  <a:pt x="282432" y="204788"/>
                  <a:pt x="288131" y="204788"/>
                </a:cubicBezTo>
                <a:cubicBezTo>
                  <a:pt x="293830" y="204788"/>
                  <a:pt x="298450" y="200168"/>
                  <a:pt x="298450" y="194469"/>
                </a:cubicBezTo>
                <a:cubicBezTo>
                  <a:pt x="298450" y="188770"/>
                  <a:pt x="293830" y="184150"/>
                  <a:pt x="288131" y="184150"/>
                </a:cubicBezTo>
                <a:close/>
                <a:moveTo>
                  <a:pt x="19050" y="165100"/>
                </a:moveTo>
                <a:lnTo>
                  <a:pt x="19050" y="242888"/>
                </a:lnTo>
                <a:lnTo>
                  <a:pt x="73025" y="242888"/>
                </a:lnTo>
                <a:lnTo>
                  <a:pt x="73025" y="165100"/>
                </a:lnTo>
                <a:close/>
                <a:moveTo>
                  <a:pt x="12010" y="141288"/>
                </a:moveTo>
                <a:cubicBezTo>
                  <a:pt x="12010" y="141288"/>
                  <a:pt x="12010" y="141288"/>
                  <a:pt x="81400" y="141288"/>
                </a:cubicBezTo>
                <a:cubicBezTo>
                  <a:pt x="86738" y="141288"/>
                  <a:pt x="92075" y="146541"/>
                  <a:pt x="92075" y="153107"/>
                </a:cubicBezTo>
                <a:cubicBezTo>
                  <a:pt x="92075" y="153107"/>
                  <a:pt x="92075" y="153107"/>
                  <a:pt x="92075" y="273932"/>
                </a:cubicBezTo>
                <a:cubicBezTo>
                  <a:pt x="92075" y="280498"/>
                  <a:pt x="86738" y="285751"/>
                  <a:pt x="81400" y="285751"/>
                </a:cubicBezTo>
                <a:cubicBezTo>
                  <a:pt x="81400" y="285751"/>
                  <a:pt x="81400" y="285751"/>
                  <a:pt x="12010" y="285751"/>
                </a:cubicBezTo>
                <a:cubicBezTo>
                  <a:pt x="5337" y="285751"/>
                  <a:pt x="0" y="280498"/>
                  <a:pt x="0" y="273932"/>
                </a:cubicBezTo>
                <a:cubicBezTo>
                  <a:pt x="0" y="273932"/>
                  <a:pt x="0" y="273932"/>
                  <a:pt x="0" y="153107"/>
                </a:cubicBezTo>
                <a:cubicBezTo>
                  <a:pt x="0" y="146541"/>
                  <a:pt x="5337" y="141288"/>
                  <a:pt x="12010" y="141288"/>
                </a:cubicBezTo>
                <a:close/>
                <a:moveTo>
                  <a:pt x="55002" y="82550"/>
                </a:moveTo>
                <a:cubicBezTo>
                  <a:pt x="55002" y="82550"/>
                  <a:pt x="55002" y="82550"/>
                  <a:pt x="175185" y="82550"/>
                </a:cubicBezTo>
                <a:cubicBezTo>
                  <a:pt x="185751" y="82550"/>
                  <a:pt x="193675" y="90467"/>
                  <a:pt x="193675" y="99703"/>
                </a:cubicBezTo>
                <a:cubicBezTo>
                  <a:pt x="193675" y="99703"/>
                  <a:pt x="193675" y="99703"/>
                  <a:pt x="193675" y="268597"/>
                </a:cubicBezTo>
                <a:cubicBezTo>
                  <a:pt x="193675" y="277833"/>
                  <a:pt x="185751" y="285750"/>
                  <a:pt x="175185" y="285750"/>
                </a:cubicBezTo>
                <a:cubicBezTo>
                  <a:pt x="175185" y="285750"/>
                  <a:pt x="175185" y="285750"/>
                  <a:pt x="107830" y="285750"/>
                </a:cubicBezTo>
                <a:cubicBezTo>
                  <a:pt x="109151" y="283111"/>
                  <a:pt x="109151" y="280472"/>
                  <a:pt x="109151" y="276514"/>
                </a:cubicBezTo>
                <a:cubicBezTo>
                  <a:pt x="109151" y="276514"/>
                  <a:pt x="109151" y="276514"/>
                  <a:pt x="109151" y="273875"/>
                </a:cubicBezTo>
                <a:cubicBezTo>
                  <a:pt x="110471" y="273875"/>
                  <a:pt x="113113" y="275194"/>
                  <a:pt x="115754" y="275194"/>
                </a:cubicBezTo>
                <a:cubicBezTo>
                  <a:pt x="121037" y="275194"/>
                  <a:pt x="124999" y="271236"/>
                  <a:pt x="124999" y="264639"/>
                </a:cubicBezTo>
                <a:cubicBezTo>
                  <a:pt x="124999" y="259361"/>
                  <a:pt x="121037" y="254083"/>
                  <a:pt x="115754" y="254083"/>
                </a:cubicBezTo>
                <a:cubicBezTo>
                  <a:pt x="113113" y="254083"/>
                  <a:pt x="110471" y="255402"/>
                  <a:pt x="109151" y="256722"/>
                </a:cubicBezTo>
                <a:cubicBezTo>
                  <a:pt x="109151" y="256722"/>
                  <a:pt x="109151" y="256722"/>
                  <a:pt x="109151" y="235610"/>
                </a:cubicBezTo>
                <a:cubicBezTo>
                  <a:pt x="109151" y="235610"/>
                  <a:pt x="109151" y="235610"/>
                  <a:pt x="168582" y="235610"/>
                </a:cubicBezTo>
                <a:cubicBezTo>
                  <a:pt x="168582" y="235610"/>
                  <a:pt x="168582" y="235610"/>
                  <a:pt x="168582" y="110259"/>
                </a:cubicBezTo>
                <a:cubicBezTo>
                  <a:pt x="168582" y="110259"/>
                  <a:pt x="168582" y="110259"/>
                  <a:pt x="61606" y="110259"/>
                </a:cubicBezTo>
                <a:cubicBezTo>
                  <a:pt x="61606" y="110259"/>
                  <a:pt x="61606" y="110259"/>
                  <a:pt x="61606" y="126093"/>
                </a:cubicBezTo>
                <a:cubicBezTo>
                  <a:pt x="61606" y="126093"/>
                  <a:pt x="61606" y="126093"/>
                  <a:pt x="36512" y="126093"/>
                </a:cubicBezTo>
                <a:cubicBezTo>
                  <a:pt x="36512" y="126093"/>
                  <a:pt x="36512" y="126093"/>
                  <a:pt x="36512" y="99703"/>
                </a:cubicBezTo>
                <a:cubicBezTo>
                  <a:pt x="36512" y="90467"/>
                  <a:pt x="45757" y="82550"/>
                  <a:pt x="55002" y="82550"/>
                </a:cubicBezTo>
                <a:close/>
                <a:moveTo>
                  <a:pt x="102729" y="0"/>
                </a:moveTo>
                <a:cubicBezTo>
                  <a:pt x="102729" y="0"/>
                  <a:pt x="102729" y="0"/>
                  <a:pt x="305260" y="0"/>
                </a:cubicBezTo>
                <a:cubicBezTo>
                  <a:pt x="323672" y="0"/>
                  <a:pt x="338138" y="15802"/>
                  <a:pt x="338138" y="34237"/>
                </a:cubicBezTo>
                <a:cubicBezTo>
                  <a:pt x="338138" y="34237"/>
                  <a:pt x="338138" y="34237"/>
                  <a:pt x="338138" y="188306"/>
                </a:cubicBezTo>
                <a:cubicBezTo>
                  <a:pt x="338138" y="206741"/>
                  <a:pt x="323672" y="221226"/>
                  <a:pt x="305260" y="221226"/>
                </a:cubicBezTo>
                <a:cubicBezTo>
                  <a:pt x="305260" y="221226"/>
                  <a:pt x="305260" y="221226"/>
                  <a:pt x="234242" y="221226"/>
                </a:cubicBezTo>
                <a:cubicBezTo>
                  <a:pt x="234242" y="221226"/>
                  <a:pt x="234242" y="221226"/>
                  <a:pt x="234242" y="243612"/>
                </a:cubicBezTo>
                <a:cubicBezTo>
                  <a:pt x="234242" y="243612"/>
                  <a:pt x="234242" y="243612"/>
                  <a:pt x="265806" y="243612"/>
                </a:cubicBezTo>
                <a:cubicBezTo>
                  <a:pt x="272381" y="243612"/>
                  <a:pt x="277642" y="250196"/>
                  <a:pt x="277642" y="256780"/>
                </a:cubicBezTo>
                <a:cubicBezTo>
                  <a:pt x="277642" y="256780"/>
                  <a:pt x="277642" y="256780"/>
                  <a:pt x="277642" y="272582"/>
                </a:cubicBezTo>
                <a:cubicBezTo>
                  <a:pt x="277642" y="280483"/>
                  <a:pt x="272381" y="285750"/>
                  <a:pt x="265806" y="285750"/>
                </a:cubicBezTo>
                <a:cubicBezTo>
                  <a:pt x="265806" y="285750"/>
                  <a:pt x="265806" y="285750"/>
                  <a:pt x="205309" y="285750"/>
                </a:cubicBezTo>
                <a:cubicBezTo>
                  <a:pt x="207940" y="280483"/>
                  <a:pt x="209255" y="275216"/>
                  <a:pt x="210570" y="269948"/>
                </a:cubicBezTo>
                <a:cubicBezTo>
                  <a:pt x="210570" y="268632"/>
                  <a:pt x="210570" y="213325"/>
                  <a:pt x="210570" y="213325"/>
                </a:cubicBezTo>
                <a:cubicBezTo>
                  <a:pt x="210570" y="213325"/>
                  <a:pt x="210570" y="213325"/>
                  <a:pt x="210570" y="172504"/>
                </a:cubicBezTo>
                <a:cubicBezTo>
                  <a:pt x="210570" y="172504"/>
                  <a:pt x="210570" y="172504"/>
                  <a:pt x="296054" y="172504"/>
                </a:cubicBezTo>
                <a:cubicBezTo>
                  <a:pt x="303945" y="172504"/>
                  <a:pt x="309205" y="165920"/>
                  <a:pt x="309205" y="159335"/>
                </a:cubicBezTo>
                <a:cubicBezTo>
                  <a:pt x="309205" y="159335"/>
                  <a:pt x="309205" y="159335"/>
                  <a:pt x="309205" y="39504"/>
                </a:cubicBezTo>
                <a:cubicBezTo>
                  <a:pt x="309205" y="32920"/>
                  <a:pt x="303945" y="27653"/>
                  <a:pt x="296054" y="27653"/>
                </a:cubicBezTo>
                <a:cubicBezTo>
                  <a:pt x="296054" y="27653"/>
                  <a:pt x="296054" y="27653"/>
                  <a:pt x="110620" y="27653"/>
                </a:cubicBezTo>
                <a:cubicBezTo>
                  <a:pt x="104044" y="27653"/>
                  <a:pt x="98783" y="32920"/>
                  <a:pt x="98783" y="39504"/>
                </a:cubicBezTo>
                <a:cubicBezTo>
                  <a:pt x="98783" y="39504"/>
                  <a:pt x="98783" y="39504"/>
                  <a:pt x="98783" y="65841"/>
                </a:cubicBezTo>
                <a:cubicBezTo>
                  <a:pt x="98783" y="65841"/>
                  <a:pt x="98783" y="65841"/>
                  <a:pt x="69850" y="65841"/>
                </a:cubicBezTo>
                <a:cubicBezTo>
                  <a:pt x="69850" y="65841"/>
                  <a:pt x="69850" y="65841"/>
                  <a:pt x="69850" y="34237"/>
                </a:cubicBezTo>
                <a:cubicBezTo>
                  <a:pt x="69850" y="15802"/>
                  <a:pt x="84317" y="0"/>
                  <a:pt x="102729" y="0"/>
                </a:cubicBezTo>
                <a:close/>
              </a:path>
            </a:pathLst>
          </a:custGeom>
          <a:solidFill>
            <a:schemeClr val="bg1"/>
          </a:solidFill>
          <a:ln>
            <a:noFill/>
          </a:ln>
          <a:extLst/>
        </p:spPr>
        <p:txBody>
          <a:bodyPr wrap="square" lIns="91440" tIns="45720" rIns="91440" bIns="45720" anchor="ctr">
            <a:normAutofit/>
          </a:bodyPr>
          <a:lstStyle/>
          <a:p>
            <a:pPr algn="ctr"/>
            <a:endParaRPr sz="1600"/>
          </a:p>
        </p:txBody>
      </p:sp>
      <p:sp>
        <p:nvSpPr>
          <p:cNvPr id="12" name="ïṥḷîḑé">
            <a:extLst>
              <a:ext uri="{FF2B5EF4-FFF2-40B4-BE49-F238E27FC236}">
                <a16:creationId xmlns:a16="http://schemas.microsoft.com/office/drawing/2014/main" xmlns="" id="{7A5F324F-2F98-48C1-B9FA-BDE10E6DB90C}"/>
              </a:ext>
            </a:extLst>
          </p:cNvPr>
          <p:cNvSpPr/>
          <p:nvPr/>
        </p:nvSpPr>
        <p:spPr bwMode="auto">
          <a:xfrm>
            <a:off x="9780927" y="3285579"/>
            <a:ext cx="539268" cy="455720"/>
          </a:xfrm>
          <a:custGeom>
            <a:avLst/>
            <a:gdLst>
              <a:gd name="connsiteX0" fmla="*/ 46038 w 338138"/>
              <a:gd name="connsiteY0" fmla="*/ 261938 h 285751"/>
              <a:gd name="connsiteX1" fmla="*/ 38100 w 338138"/>
              <a:gd name="connsiteY1" fmla="*/ 270670 h 285751"/>
              <a:gd name="connsiteX2" fmla="*/ 46038 w 338138"/>
              <a:gd name="connsiteY2" fmla="*/ 279402 h 285751"/>
              <a:gd name="connsiteX3" fmla="*/ 53976 w 338138"/>
              <a:gd name="connsiteY3" fmla="*/ 270670 h 285751"/>
              <a:gd name="connsiteX4" fmla="*/ 46038 w 338138"/>
              <a:gd name="connsiteY4" fmla="*/ 261938 h 285751"/>
              <a:gd name="connsiteX5" fmla="*/ 288131 w 338138"/>
              <a:gd name="connsiteY5" fmla="*/ 184150 h 285751"/>
              <a:gd name="connsiteX6" fmla="*/ 277812 w 338138"/>
              <a:gd name="connsiteY6" fmla="*/ 194469 h 285751"/>
              <a:gd name="connsiteX7" fmla="*/ 288131 w 338138"/>
              <a:gd name="connsiteY7" fmla="*/ 204788 h 285751"/>
              <a:gd name="connsiteX8" fmla="*/ 298450 w 338138"/>
              <a:gd name="connsiteY8" fmla="*/ 194469 h 285751"/>
              <a:gd name="connsiteX9" fmla="*/ 288131 w 338138"/>
              <a:gd name="connsiteY9" fmla="*/ 184150 h 285751"/>
              <a:gd name="connsiteX10" fmla="*/ 19050 w 338138"/>
              <a:gd name="connsiteY10" fmla="*/ 165100 h 285751"/>
              <a:gd name="connsiteX11" fmla="*/ 19050 w 338138"/>
              <a:gd name="connsiteY11" fmla="*/ 242888 h 285751"/>
              <a:gd name="connsiteX12" fmla="*/ 73025 w 338138"/>
              <a:gd name="connsiteY12" fmla="*/ 242888 h 285751"/>
              <a:gd name="connsiteX13" fmla="*/ 73025 w 338138"/>
              <a:gd name="connsiteY13" fmla="*/ 165100 h 285751"/>
              <a:gd name="connsiteX14" fmla="*/ 12010 w 338138"/>
              <a:gd name="connsiteY14" fmla="*/ 141288 h 285751"/>
              <a:gd name="connsiteX15" fmla="*/ 81400 w 338138"/>
              <a:gd name="connsiteY15" fmla="*/ 141288 h 285751"/>
              <a:gd name="connsiteX16" fmla="*/ 92075 w 338138"/>
              <a:gd name="connsiteY16" fmla="*/ 153107 h 285751"/>
              <a:gd name="connsiteX17" fmla="*/ 92075 w 338138"/>
              <a:gd name="connsiteY17" fmla="*/ 273932 h 285751"/>
              <a:gd name="connsiteX18" fmla="*/ 81400 w 338138"/>
              <a:gd name="connsiteY18" fmla="*/ 285751 h 285751"/>
              <a:gd name="connsiteX19" fmla="*/ 12010 w 338138"/>
              <a:gd name="connsiteY19" fmla="*/ 285751 h 285751"/>
              <a:gd name="connsiteX20" fmla="*/ 0 w 338138"/>
              <a:gd name="connsiteY20" fmla="*/ 273932 h 285751"/>
              <a:gd name="connsiteX21" fmla="*/ 0 w 338138"/>
              <a:gd name="connsiteY21" fmla="*/ 153107 h 285751"/>
              <a:gd name="connsiteX22" fmla="*/ 12010 w 338138"/>
              <a:gd name="connsiteY22" fmla="*/ 141288 h 285751"/>
              <a:gd name="connsiteX23" fmla="*/ 55002 w 338138"/>
              <a:gd name="connsiteY23" fmla="*/ 82550 h 285751"/>
              <a:gd name="connsiteX24" fmla="*/ 175185 w 338138"/>
              <a:gd name="connsiteY24" fmla="*/ 82550 h 285751"/>
              <a:gd name="connsiteX25" fmla="*/ 193675 w 338138"/>
              <a:gd name="connsiteY25" fmla="*/ 99703 h 285751"/>
              <a:gd name="connsiteX26" fmla="*/ 193675 w 338138"/>
              <a:gd name="connsiteY26" fmla="*/ 268597 h 285751"/>
              <a:gd name="connsiteX27" fmla="*/ 175185 w 338138"/>
              <a:gd name="connsiteY27" fmla="*/ 285750 h 285751"/>
              <a:gd name="connsiteX28" fmla="*/ 107830 w 338138"/>
              <a:gd name="connsiteY28" fmla="*/ 285750 h 285751"/>
              <a:gd name="connsiteX29" fmla="*/ 109151 w 338138"/>
              <a:gd name="connsiteY29" fmla="*/ 276514 h 285751"/>
              <a:gd name="connsiteX30" fmla="*/ 109151 w 338138"/>
              <a:gd name="connsiteY30" fmla="*/ 273875 h 285751"/>
              <a:gd name="connsiteX31" fmla="*/ 115754 w 338138"/>
              <a:gd name="connsiteY31" fmla="*/ 275194 h 285751"/>
              <a:gd name="connsiteX32" fmla="*/ 124999 w 338138"/>
              <a:gd name="connsiteY32" fmla="*/ 264639 h 285751"/>
              <a:gd name="connsiteX33" fmla="*/ 115754 w 338138"/>
              <a:gd name="connsiteY33" fmla="*/ 254083 h 285751"/>
              <a:gd name="connsiteX34" fmla="*/ 109151 w 338138"/>
              <a:gd name="connsiteY34" fmla="*/ 256722 h 285751"/>
              <a:gd name="connsiteX35" fmla="*/ 109151 w 338138"/>
              <a:gd name="connsiteY35" fmla="*/ 235610 h 285751"/>
              <a:gd name="connsiteX36" fmla="*/ 168582 w 338138"/>
              <a:gd name="connsiteY36" fmla="*/ 235610 h 285751"/>
              <a:gd name="connsiteX37" fmla="*/ 168582 w 338138"/>
              <a:gd name="connsiteY37" fmla="*/ 110259 h 285751"/>
              <a:gd name="connsiteX38" fmla="*/ 61606 w 338138"/>
              <a:gd name="connsiteY38" fmla="*/ 110259 h 285751"/>
              <a:gd name="connsiteX39" fmla="*/ 61606 w 338138"/>
              <a:gd name="connsiteY39" fmla="*/ 126093 h 285751"/>
              <a:gd name="connsiteX40" fmla="*/ 36512 w 338138"/>
              <a:gd name="connsiteY40" fmla="*/ 126093 h 285751"/>
              <a:gd name="connsiteX41" fmla="*/ 36512 w 338138"/>
              <a:gd name="connsiteY41" fmla="*/ 99703 h 285751"/>
              <a:gd name="connsiteX42" fmla="*/ 55002 w 338138"/>
              <a:gd name="connsiteY42" fmla="*/ 82550 h 285751"/>
              <a:gd name="connsiteX43" fmla="*/ 102729 w 338138"/>
              <a:gd name="connsiteY43" fmla="*/ 0 h 285751"/>
              <a:gd name="connsiteX44" fmla="*/ 305260 w 338138"/>
              <a:gd name="connsiteY44" fmla="*/ 0 h 285751"/>
              <a:gd name="connsiteX45" fmla="*/ 338138 w 338138"/>
              <a:gd name="connsiteY45" fmla="*/ 34237 h 285751"/>
              <a:gd name="connsiteX46" fmla="*/ 338138 w 338138"/>
              <a:gd name="connsiteY46" fmla="*/ 188306 h 285751"/>
              <a:gd name="connsiteX47" fmla="*/ 305260 w 338138"/>
              <a:gd name="connsiteY47" fmla="*/ 221226 h 285751"/>
              <a:gd name="connsiteX48" fmla="*/ 234242 w 338138"/>
              <a:gd name="connsiteY48" fmla="*/ 221226 h 285751"/>
              <a:gd name="connsiteX49" fmla="*/ 234242 w 338138"/>
              <a:gd name="connsiteY49" fmla="*/ 243612 h 285751"/>
              <a:gd name="connsiteX50" fmla="*/ 265806 w 338138"/>
              <a:gd name="connsiteY50" fmla="*/ 243612 h 285751"/>
              <a:gd name="connsiteX51" fmla="*/ 277642 w 338138"/>
              <a:gd name="connsiteY51" fmla="*/ 256780 h 285751"/>
              <a:gd name="connsiteX52" fmla="*/ 277642 w 338138"/>
              <a:gd name="connsiteY52" fmla="*/ 272582 h 285751"/>
              <a:gd name="connsiteX53" fmla="*/ 265806 w 338138"/>
              <a:gd name="connsiteY53" fmla="*/ 285750 h 285751"/>
              <a:gd name="connsiteX54" fmla="*/ 205309 w 338138"/>
              <a:gd name="connsiteY54" fmla="*/ 285750 h 285751"/>
              <a:gd name="connsiteX55" fmla="*/ 210570 w 338138"/>
              <a:gd name="connsiteY55" fmla="*/ 269948 h 285751"/>
              <a:gd name="connsiteX56" fmla="*/ 210570 w 338138"/>
              <a:gd name="connsiteY56" fmla="*/ 213325 h 285751"/>
              <a:gd name="connsiteX57" fmla="*/ 210570 w 338138"/>
              <a:gd name="connsiteY57" fmla="*/ 172504 h 285751"/>
              <a:gd name="connsiteX58" fmla="*/ 296054 w 338138"/>
              <a:gd name="connsiteY58" fmla="*/ 172504 h 285751"/>
              <a:gd name="connsiteX59" fmla="*/ 309205 w 338138"/>
              <a:gd name="connsiteY59" fmla="*/ 159335 h 285751"/>
              <a:gd name="connsiteX60" fmla="*/ 309205 w 338138"/>
              <a:gd name="connsiteY60" fmla="*/ 39504 h 285751"/>
              <a:gd name="connsiteX61" fmla="*/ 296054 w 338138"/>
              <a:gd name="connsiteY61" fmla="*/ 27653 h 285751"/>
              <a:gd name="connsiteX62" fmla="*/ 110620 w 338138"/>
              <a:gd name="connsiteY62" fmla="*/ 27653 h 285751"/>
              <a:gd name="connsiteX63" fmla="*/ 98783 w 338138"/>
              <a:gd name="connsiteY63" fmla="*/ 39504 h 285751"/>
              <a:gd name="connsiteX64" fmla="*/ 98783 w 338138"/>
              <a:gd name="connsiteY64" fmla="*/ 65841 h 285751"/>
              <a:gd name="connsiteX65" fmla="*/ 69850 w 338138"/>
              <a:gd name="connsiteY65" fmla="*/ 65841 h 285751"/>
              <a:gd name="connsiteX66" fmla="*/ 69850 w 338138"/>
              <a:gd name="connsiteY66" fmla="*/ 34237 h 285751"/>
              <a:gd name="connsiteX67" fmla="*/ 102729 w 338138"/>
              <a:gd name="connsiteY67" fmla="*/ 0 h 285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38138" h="285751">
                <a:moveTo>
                  <a:pt x="46038" y="261938"/>
                </a:moveTo>
                <a:cubicBezTo>
                  <a:pt x="41654" y="261938"/>
                  <a:pt x="38100" y="265847"/>
                  <a:pt x="38100" y="270670"/>
                </a:cubicBezTo>
                <a:cubicBezTo>
                  <a:pt x="38100" y="275493"/>
                  <a:pt x="41654" y="279402"/>
                  <a:pt x="46038" y="279402"/>
                </a:cubicBezTo>
                <a:cubicBezTo>
                  <a:pt x="50422" y="279402"/>
                  <a:pt x="53976" y="275493"/>
                  <a:pt x="53976" y="270670"/>
                </a:cubicBezTo>
                <a:cubicBezTo>
                  <a:pt x="53976" y="265847"/>
                  <a:pt x="50422" y="261938"/>
                  <a:pt x="46038" y="261938"/>
                </a:cubicBezTo>
                <a:close/>
                <a:moveTo>
                  <a:pt x="288131" y="184150"/>
                </a:moveTo>
                <a:cubicBezTo>
                  <a:pt x="282432" y="184150"/>
                  <a:pt x="277812" y="188770"/>
                  <a:pt x="277812" y="194469"/>
                </a:cubicBezTo>
                <a:cubicBezTo>
                  <a:pt x="277812" y="200168"/>
                  <a:pt x="282432" y="204788"/>
                  <a:pt x="288131" y="204788"/>
                </a:cubicBezTo>
                <a:cubicBezTo>
                  <a:pt x="293830" y="204788"/>
                  <a:pt x="298450" y="200168"/>
                  <a:pt x="298450" y="194469"/>
                </a:cubicBezTo>
                <a:cubicBezTo>
                  <a:pt x="298450" y="188770"/>
                  <a:pt x="293830" y="184150"/>
                  <a:pt x="288131" y="184150"/>
                </a:cubicBezTo>
                <a:close/>
                <a:moveTo>
                  <a:pt x="19050" y="165100"/>
                </a:moveTo>
                <a:lnTo>
                  <a:pt x="19050" y="242888"/>
                </a:lnTo>
                <a:lnTo>
                  <a:pt x="73025" y="242888"/>
                </a:lnTo>
                <a:lnTo>
                  <a:pt x="73025" y="165100"/>
                </a:lnTo>
                <a:close/>
                <a:moveTo>
                  <a:pt x="12010" y="141288"/>
                </a:moveTo>
                <a:cubicBezTo>
                  <a:pt x="12010" y="141288"/>
                  <a:pt x="12010" y="141288"/>
                  <a:pt x="81400" y="141288"/>
                </a:cubicBezTo>
                <a:cubicBezTo>
                  <a:pt x="86738" y="141288"/>
                  <a:pt x="92075" y="146541"/>
                  <a:pt x="92075" y="153107"/>
                </a:cubicBezTo>
                <a:cubicBezTo>
                  <a:pt x="92075" y="153107"/>
                  <a:pt x="92075" y="153107"/>
                  <a:pt x="92075" y="273932"/>
                </a:cubicBezTo>
                <a:cubicBezTo>
                  <a:pt x="92075" y="280498"/>
                  <a:pt x="86738" y="285751"/>
                  <a:pt x="81400" y="285751"/>
                </a:cubicBezTo>
                <a:cubicBezTo>
                  <a:pt x="81400" y="285751"/>
                  <a:pt x="81400" y="285751"/>
                  <a:pt x="12010" y="285751"/>
                </a:cubicBezTo>
                <a:cubicBezTo>
                  <a:pt x="5337" y="285751"/>
                  <a:pt x="0" y="280498"/>
                  <a:pt x="0" y="273932"/>
                </a:cubicBezTo>
                <a:cubicBezTo>
                  <a:pt x="0" y="273932"/>
                  <a:pt x="0" y="273932"/>
                  <a:pt x="0" y="153107"/>
                </a:cubicBezTo>
                <a:cubicBezTo>
                  <a:pt x="0" y="146541"/>
                  <a:pt x="5337" y="141288"/>
                  <a:pt x="12010" y="141288"/>
                </a:cubicBezTo>
                <a:close/>
                <a:moveTo>
                  <a:pt x="55002" y="82550"/>
                </a:moveTo>
                <a:cubicBezTo>
                  <a:pt x="55002" y="82550"/>
                  <a:pt x="55002" y="82550"/>
                  <a:pt x="175185" y="82550"/>
                </a:cubicBezTo>
                <a:cubicBezTo>
                  <a:pt x="185751" y="82550"/>
                  <a:pt x="193675" y="90467"/>
                  <a:pt x="193675" y="99703"/>
                </a:cubicBezTo>
                <a:cubicBezTo>
                  <a:pt x="193675" y="99703"/>
                  <a:pt x="193675" y="99703"/>
                  <a:pt x="193675" y="268597"/>
                </a:cubicBezTo>
                <a:cubicBezTo>
                  <a:pt x="193675" y="277833"/>
                  <a:pt x="185751" y="285750"/>
                  <a:pt x="175185" y="285750"/>
                </a:cubicBezTo>
                <a:cubicBezTo>
                  <a:pt x="175185" y="285750"/>
                  <a:pt x="175185" y="285750"/>
                  <a:pt x="107830" y="285750"/>
                </a:cubicBezTo>
                <a:cubicBezTo>
                  <a:pt x="109151" y="283111"/>
                  <a:pt x="109151" y="280472"/>
                  <a:pt x="109151" y="276514"/>
                </a:cubicBezTo>
                <a:cubicBezTo>
                  <a:pt x="109151" y="276514"/>
                  <a:pt x="109151" y="276514"/>
                  <a:pt x="109151" y="273875"/>
                </a:cubicBezTo>
                <a:cubicBezTo>
                  <a:pt x="110471" y="273875"/>
                  <a:pt x="113113" y="275194"/>
                  <a:pt x="115754" y="275194"/>
                </a:cubicBezTo>
                <a:cubicBezTo>
                  <a:pt x="121037" y="275194"/>
                  <a:pt x="124999" y="271236"/>
                  <a:pt x="124999" y="264639"/>
                </a:cubicBezTo>
                <a:cubicBezTo>
                  <a:pt x="124999" y="259361"/>
                  <a:pt x="121037" y="254083"/>
                  <a:pt x="115754" y="254083"/>
                </a:cubicBezTo>
                <a:cubicBezTo>
                  <a:pt x="113113" y="254083"/>
                  <a:pt x="110471" y="255402"/>
                  <a:pt x="109151" y="256722"/>
                </a:cubicBezTo>
                <a:cubicBezTo>
                  <a:pt x="109151" y="256722"/>
                  <a:pt x="109151" y="256722"/>
                  <a:pt x="109151" y="235610"/>
                </a:cubicBezTo>
                <a:cubicBezTo>
                  <a:pt x="109151" y="235610"/>
                  <a:pt x="109151" y="235610"/>
                  <a:pt x="168582" y="235610"/>
                </a:cubicBezTo>
                <a:cubicBezTo>
                  <a:pt x="168582" y="235610"/>
                  <a:pt x="168582" y="235610"/>
                  <a:pt x="168582" y="110259"/>
                </a:cubicBezTo>
                <a:cubicBezTo>
                  <a:pt x="168582" y="110259"/>
                  <a:pt x="168582" y="110259"/>
                  <a:pt x="61606" y="110259"/>
                </a:cubicBezTo>
                <a:cubicBezTo>
                  <a:pt x="61606" y="110259"/>
                  <a:pt x="61606" y="110259"/>
                  <a:pt x="61606" y="126093"/>
                </a:cubicBezTo>
                <a:cubicBezTo>
                  <a:pt x="61606" y="126093"/>
                  <a:pt x="61606" y="126093"/>
                  <a:pt x="36512" y="126093"/>
                </a:cubicBezTo>
                <a:cubicBezTo>
                  <a:pt x="36512" y="126093"/>
                  <a:pt x="36512" y="126093"/>
                  <a:pt x="36512" y="99703"/>
                </a:cubicBezTo>
                <a:cubicBezTo>
                  <a:pt x="36512" y="90467"/>
                  <a:pt x="45757" y="82550"/>
                  <a:pt x="55002" y="82550"/>
                </a:cubicBezTo>
                <a:close/>
                <a:moveTo>
                  <a:pt x="102729" y="0"/>
                </a:moveTo>
                <a:cubicBezTo>
                  <a:pt x="102729" y="0"/>
                  <a:pt x="102729" y="0"/>
                  <a:pt x="305260" y="0"/>
                </a:cubicBezTo>
                <a:cubicBezTo>
                  <a:pt x="323672" y="0"/>
                  <a:pt x="338138" y="15802"/>
                  <a:pt x="338138" y="34237"/>
                </a:cubicBezTo>
                <a:cubicBezTo>
                  <a:pt x="338138" y="34237"/>
                  <a:pt x="338138" y="34237"/>
                  <a:pt x="338138" y="188306"/>
                </a:cubicBezTo>
                <a:cubicBezTo>
                  <a:pt x="338138" y="206741"/>
                  <a:pt x="323672" y="221226"/>
                  <a:pt x="305260" y="221226"/>
                </a:cubicBezTo>
                <a:cubicBezTo>
                  <a:pt x="305260" y="221226"/>
                  <a:pt x="305260" y="221226"/>
                  <a:pt x="234242" y="221226"/>
                </a:cubicBezTo>
                <a:cubicBezTo>
                  <a:pt x="234242" y="221226"/>
                  <a:pt x="234242" y="221226"/>
                  <a:pt x="234242" y="243612"/>
                </a:cubicBezTo>
                <a:cubicBezTo>
                  <a:pt x="234242" y="243612"/>
                  <a:pt x="234242" y="243612"/>
                  <a:pt x="265806" y="243612"/>
                </a:cubicBezTo>
                <a:cubicBezTo>
                  <a:pt x="272381" y="243612"/>
                  <a:pt x="277642" y="250196"/>
                  <a:pt x="277642" y="256780"/>
                </a:cubicBezTo>
                <a:cubicBezTo>
                  <a:pt x="277642" y="256780"/>
                  <a:pt x="277642" y="256780"/>
                  <a:pt x="277642" y="272582"/>
                </a:cubicBezTo>
                <a:cubicBezTo>
                  <a:pt x="277642" y="280483"/>
                  <a:pt x="272381" y="285750"/>
                  <a:pt x="265806" y="285750"/>
                </a:cubicBezTo>
                <a:cubicBezTo>
                  <a:pt x="265806" y="285750"/>
                  <a:pt x="265806" y="285750"/>
                  <a:pt x="205309" y="285750"/>
                </a:cubicBezTo>
                <a:cubicBezTo>
                  <a:pt x="207940" y="280483"/>
                  <a:pt x="209255" y="275216"/>
                  <a:pt x="210570" y="269948"/>
                </a:cubicBezTo>
                <a:cubicBezTo>
                  <a:pt x="210570" y="268632"/>
                  <a:pt x="210570" y="213325"/>
                  <a:pt x="210570" y="213325"/>
                </a:cubicBezTo>
                <a:cubicBezTo>
                  <a:pt x="210570" y="213325"/>
                  <a:pt x="210570" y="213325"/>
                  <a:pt x="210570" y="172504"/>
                </a:cubicBezTo>
                <a:cubicBezTo>
                  <a:pt x="210570" y="172504"/>
                  <a:pt x="210570" y="172504"/>
                  <a:pt x="296054" y="172504"/>
                </a:cubicBezTo>
                <a:cubicBezTo>
                  <a:pt x="303945" y="172504"/>
                  <a:pt x="309205" y="165920"/>
                  <a:pt x="309205" y="159335"/>
                </a:cubicBezTo>
                <a:cubicBezTo>
                  <a:pt x="309205" y="159335"/>
                  <a:pt x="309205" y="159335"/>
                  <a:pt x="309205" y="39504"/>
                </a:cubicBezTo>
                <a:cubicBezTo>
                  <a:pt x="309205" y="32920"/>
                  <a:pt x="303945" y="27653"/>
                  <a:pt x="296054" y="27653"/>
                </a:cubicBezTo>
                <a:cubicBezTo>
                  <a:pt x="296054" y="27653"/>
                  <a:pt x="296054" y="27653"/>
                  <a:pt x="110620" y="27653"/>
                </a:cubicBezTo>
                <a:cubicBezTo>
                  <a:pt x="104044" y="27653"/>
                  <a:pt x="98783" y="32920"/>
                  <a:pt x="98783" y="39504"/>
                </a:cubicBezTo>
                <a:cubicBezTo>
                  <a:pt x="98783" y="39504"/>
                  <a:pt x="98783" y="39504"/>
                  <a:pt x="98783" y="65841"/>
                </a:cubicBezTo>
                <a:cubicBezTo>
                  <a:pt x="98783" y="65841"/>
                  <a:pt x="98783" y="65841"/>
                  <a:pt x="69850" y="65841"/>
                </a:cubicBezTo>
                <a:cubicBezTo>
                  <a:pt x="69850" y="65841"/>
                  <a:pt x="69850" y="65841"/>
                  <a:pt x="69850" y="34237"/>
                </a:cubicBezTo>
                <a:cubicBezTo>
                  <a:pt x="69850" y="15802"/>
                  <a:pt x="84317" y="0"/>
                  <a:pt x="102729" y="0"/>
                </a:cubicBezTo>
                <a:close/>
              </a:path>
            </a:pathLst>
          </a:custGeom>
          <a:solidFill>
            <a:schemeClr val="bg1"/>
          </a:solidFill>
          <a:ln>
            <a:noFill/>
          </a:ln>
          <a:extLst/>
        </p:spPr>
        <p:txBody>
          <a:bodyPr wrap="square" lIns="91440" tIns="45720" rIns="91440" bIns="45720" anchor="ctr">
            <a:normAutofit/>
          </a:bodyPr>
          <a:lstStyle/>
          <a:p>
            <a:pPr algn="ctr"/>
            <a:endParaRPr sz="1600"/>
          </a:p>
        </p:txBody>
      </p:sp>
      <p:sp>
        <p:nvSpPr>
          <p:cNvPr id="13" name="išḷîḓè">
            <a:extLst>
              <a:ext uri="{FF2B5EF4-FFF2-40B4-BE49-F238E27FC236}">
                <a16:creationId xmlns:a16="http://schemas.microsoft.com/office/drawing/2014/main" xmlns="" id="{B70E002A-B6B9-462A-BFA8-6EF24EF18B91}"/>
              </a:ext>
            </a:extLst>
          </p:cNvPr>
          <p:cNvSpPr/>
          <p:nvPr/>
        </p:nvSpPr>
        <p:spPr bwMode="auto">
          <a:xfrm>
            <a:off x="7146399" y="3285579"/>
            <a:ext cx="539268" cy="455720"/>
          </a:xfrm>
          <a:custGeom>
            <a:avLst/>
            <a:gdLst>
              <a:gd name="connsiteX0" fmla="*/ 46038 w 338138"/>
              <a:gd name="connsiteY0" fmla="*/ 261938 h 285751"/>
              <a:gd name="connsiteX1" fmla="*/ 38100 w 338138"/>
              <a:gd name="connsiteY1" fmla="*/ 270670 h 285751"/>
              <a:gd name="connsiteX2" fmla="*/ 46038 w 338138"/>
              <a:gd name="connsiteY2" fmla="*/ 279402 h 285751"/>
              <a:gd name="connsiteX3" fmla="*/ 53976 w 338138"/>
              <a:gd name="connsiteY3" fmla="*/ 270670 h 285751"/>
              <a:gd name="connsiteX4" fmla="*/ 46038 w 338138"/>
              <a:gd name="connsiteY4" fmla="*/ 261938 h 285751"/>
              <a:gd name="connsiteX5" fmla="*/ 288131 w 338138"/>
              <a:gd name="connsiteY5" fmla="*/ 184150 h 285751"/>
              <a:gd name="connsiteX6" fmla="*/ 277812 w 338138"/>
              <a:gd name="connsiteY6" fmla="*/ 194469 h 285751"/>
              <a:gd name="connsiteX7" fmla="*/ 288131 w 338138"/>
              <a:gd name="connsiteY7" fmla="*/ 204788 h 285751"/>
              <a:gd name="connsiteX8" fmla="*/ 298450 w 338138"/>
              <a:gd name="connsiteY8" fmla="*/ 194469 h 285751"/>
              <a:gd name="connsiteX9" fmla="*/ 288131 w 338138"/>
              <a:gd name="connsiteY9" fmla="*/ 184150 h 285751"/>
              <a:gd name="connsiteX10" fmla="*/ 19050 w 338138"/>
              <a:gd name="connsiteY10" fmla="*/ 165100 h 285751"/>
              <a:gd name="connsiteX11" fmla="*/ 19050 w 338138"/>
              <a:gd name="connsiteY11" fmla="*/ 242888 h 285751"/>
              <a:gd name="connsiteX12" fmla="*/ 73025 w 338138"/>
              <a:gd name="connsiteY12" fmla="*/ 242888 h 285751"/>
              <a:gd name="connsiteX13" fmla="*/ 73025 w 338138"/>
              <a:gd name="connsiteY13" fmla="*/ 165100 h 285751"/>
              <a:gd name="connsiteX14" fmla="*/ 12010 w 338138"/>
              <a:gd name="connsiteY14" fmla="*/ 141288 h 285751"/>
              <a:gd name="connsiteX15" fmla="*/ 81400 w 338138"/>
              <a:gd name="connsiteY15" fmla="*/ 141288 h 285751"/>
              <a:gd name="connsiteX16" fmla="*/ 92075 w 338138"/>
              <a:gd name="connsiteY16" fmla="*/ 153107 h 285751"/>
              <a:gd name="connsiteX17" fmla="*/ 92075 w 338138"/>
              <a:gd name="connsiteY17" fmla="*/ 273932 h 285751"/>
              <a:gd name="connsiteX18" fmla="*/ 81400 w 338138"/>
              <a:gd name="connsiteY18" fmla="*/ 285751 h 285751"/>
              <a:gd name="connsiteX19" fmla="*/ 12010 w 338138"/>
              <a:gd name="connsiteY19" fmla="*/ 285751 h 285751"/>
              <a:gd name="connsiteX20" fmla="*/ 0 w 338138"/>
              <a:gd name="connsiteY20" fmla="*/ 273932 h 285751"/>
              <a:gd name="connsiteX21" fmla="*/ 0 w 338138"/>
              <a:gd name="connsiteY21" fmla="*/ 153107 h 285751"/>
              <a:gd name="connsiteX22" fmla="*/ 12010 w 338138"/>
              <a:gd name="connsiteY22" fmla="*/ 141288 h 285751"/>
              <a:gd name="connsiteX23" fmla="*/ 55002 w 338138"/>
              <a:gd name="connsiteY23" fmla="*/ 82550 h 285751"/>
              <a:gd name="connsiteX24" fmla="*/ 175185 w 338138"/>
              <a:gd name="connsiteY24" fmla="*/ 82550 h 285751"/>
              <a:gd name="connsiteX25" fmla="*/ 193675 w 338138"/>
              <a:gd name="connsiteY25" fmla="*/ 99703 h 285751"/>
              <a:gd name="connsiteX26" fmla="*/ 193675 w 338138"/>
              <a:gd name="connsiteY26" fmla="*/ 268597 h 285751"/>
              <a:gd name="connsiteX27" fmla="*/ 175185 w 338138"/>
              <a:gd name="connsiteY27" fmla="*/ 285750 h 285751"/>
              <a:gd name="connsiteX28" fmla="*/ 107830 w 338138"/>
              <a:gd name="connsiteY28" fmla="*/ 285750 h 285751"/>
              <a:gd name="connsiteX29" fmla="*/ 109151 w 338138"/>
              <a:gd name="connsiteY29" fmla="*/ 276514 h 285751"/>
              <a:gd name="connsiteX30" fmla="*/ 109151 w 338138"/>
              <a:gd name="connsiteY30" fmla="*/ 273875 h 285751"/>
              <a:gd name="connsiteX31" fmla="*/ 115754 w 338138"/>
              <a:gd name="connsiteY31" fmla="*/ 275194 h 285751"/>
              <a:gd name="connsiteX32" fmla="*/ 124999 w 338138"/>
              <a:gd name="connsiteY32" fmla="*/ 264639 h 285751"/>
              <a:gd name="connsiteX33" fmla="*/ 115754 w 338138"/>
              <a:gd name="connsiteY33" fmla="*/ 254083 h 285751"/>
              <a:gd name="connsiteX34" fmla="*/ 109151 w 338138"/>
              <a:gd name="connsiteY34" fmla="*/ 256722 h 285751"/>
              <a:gd name="connsiteX35" fmla="*/ 109151 w 338138"/>
              <a:gd name="connsiteY35" fmla="*/ 235610 h 285751"/>
              <a:gd name="connsiteX36" fmla="*/ 168582 w 338138"/>
              <a:gd name="connsiteY36" fmla="*/ 235610 h 285751"/>
              <a:gd name="connsiteX37" fmla="*/ 168582 w 338138"/>
              <a:gd name="connsiteY37" fmla="*/ 110259 h 285751"/>
              <a:gd name="connsiteX38" fmla="*/ 61606 w 338138"/>
              <a:gd name="connsiteY38" fmla="*/ 110259 h 285751"/>
              <a:gd name="connsiteX39" fmla="*/ 61606 w 338138"/>
              <a:gd name="connsiteY39" fmla="*/ 126093 h 285751"/>
              <a:gd name="connsiteX40" fmla="*/ 36512 w 338138"/>
              <a:gd name="connsiteY40" fmla="*/ 126093 h 285751"/>
              <a:gd name="connsiteX41" fmla="*/ 36512 w 338138"/>
              <a:gd name="connsiteY41" fmla="*/ 99703 h 285751"/>
              <a:gd name="connsiteX42" fmla="*/ 55002 w 338138"/>
              <a:gd name="connsiteY42" fmla="*/ 82550 h 285751"/>
              <a:gd name="connsiteX43" fmla="*/ 102729 w 338138"/>
              <a:gd name="connsiteY43" fmla="*/ 0 h 285751"/>
              <a:gd name="connsiteX44" fmla="*/ 305260 w 338138"/>
              <a:gd name="connsiteY44" fmla="*/ 0 h 285751"/>
              <a:gd name="connsiteX45" fmla="*/ 338138 w 338138"/>
              <a:gd name="connsiteY45" fmla="*/ 34237 h 285751"/>
              <a:gd name="connsiteX46" fmla="*/ 338138 w 338138"/>
              <a:gd name="connsiteY46" fmla="*/ 188306 h 285751"/>
              <a:gd name="connsiteX47" fmla="*/ 305260 w 338138"/>
              <a:gd name="connsiteY47" fmla="*/ 221226 h 285751"/>
              <a:gd name="connsiteX48" fmla="*/ 234242 w 338138"/>
              <a:gd name="connsiteY48" fmla="*/ 221226 h 285751"/>
              <a:gd name="connsiteX49" fmla="*/ 234242 w 338138"/>
              <a:gd name="connsiteY49" fmla="*/ 243612 h 285751"/>
              <a:gd name="connsiteX50" fmla="*/ 265806 w 338138"/>
              <a:gd name="connsiteY50" fmla="*/ 243612 h 285751"/>
              <a:gd name="connsiteX51" fmla="*/ 277642 w 338138"/>
              <a:gd name="connsiteY51" fmla="*/ 256780 h 285751"/>
              <a:gd name="connsiteX52" fmla="*/ 277642 w 338138"/>
              <a:gd name="connsiteY52" fmla="*/ 272582 h 285751"/>
              <a:gd name="connsiteX53" fmla="*/ 265806 w 338138"/>
              <a:gd name="connsiteY53" fmla="*/ 285750 h 285751"/>
              <a:gd name="connsiteX54" fmla="*/ 205309 w 338138"/>
              <a:gd name="connsiteY54" fmla="*/ 285750 h 285751"/>
              <a:gd name="connsiteX55" fmla="*/ 210570 w 338138"/>
              <a:gd name="connsiteY55" fmla="*/ 269948 h 285751"/>
              <a:gd name="connsiteX56" fmla="*/ 210570 w 338138"/>
              <a:gd name="connsiteY56" fmla="*/ 213325 h 285751"/>
              <a:gd name="connsiteX57" fmla="*/ 210570 w 338138"/>
              <a:gd name="connsiteY57" fmla="*/ 172504 h 285751"/>
              <a:gd name="connsiteX58" fmla="*/ 296054 w 338138"/>
              <a:gd name="connsiteY58" fmla="*/ 172504 h 285751"/>
              <a:gd name="connsiteX59" fmla="*/ 309205 w 338138"/>
              <a:gd name="connsiteY59" fmla="*/ 159335 h 285751"/>
              <a:gd name="connsiteX60" fmla="*/ 309205 w 338138"/>
              <a:gd name="connsiteY60" fmla="*/ 39504 h 285751"/>
              <a:gd name="connsiteX61" fmla="*/ 296054 w 338138"/>
              <a:gd name="connsiteY61" fmla="*/ 27653 h 285751"/>
              <a:gd name="connsiteX62" fmla="*/ 110620 w 338138"/>
              <a:gd name="connsiteY62" fmla="*/ 27653 h 285751"/>
              <a:gd name="connsiteX63" fmla="*/ 98783 w 338138"/>
              <a:gd name="connsiteY63" fmla="*/ 39504 h 285751"/>
              <a:gd name="connsiteX64" fmla="*/ 98783 w 338138"/>
              <a:gd name="connsiteY64" fmla="*/ 65841 h 285751"/>
              <a:gd name="connsiteX65" fmla="*/ 69850 w 338138"/>
              <a:gd name="connsiteY65" fmla="*/ 65841 h 285751"/>
              <a:gd name="connsiteX66" fmla="*/ 69850 w 338138"/>
              <a:gd name="connsiteY66" fmla="*/ 34237 h 285751"/>
              <a:gd name="connsiteX67" fmla="*/ 102729 w 338138"/>
              <a:gd name="connsiteY67" fmla="*/ 0 h 285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38138" h="285751">
                <a:moveTo>
                  <a:pt x="46038" y="261938"/>
                </a:moveTo>
                <a:cubicBezTo>
                  <a:pt x="41654" y="261938"/>
                  <a:pt x="38100" y="265847"/>
                  <a:pt x="38100" y="270670"/>
                </a:cubicBezTo>
                <a:cubicBezTo>
                  <a:pt x="38100" y="275493"/>
                  <a:pt x="41654" y="279402"/>
                  <a:pt x="46038" y="279402"/>
                </a:cubicBezTo>
                <a:cubicBezTo>
                  <a:pt x="50422" y="279402"/>
                  <a:pt x="53976" y="275493"/>
                  <a:pt x="53976" y="270670"/>
                </a:cubicBezTo>
                <a:cubicBezTo>
                  <a:pt x="53976" y="265847"/>
                  <a:pt x="50422" y="261938"/>
                  <a:pt x="46038" y="261938"/>
                </a:cubicBezTo>
                <a:close/>
                <a:moveTo>
                  <a:pt x="288131" y="184150"/>
                </a:moveTo>
                <a:cubicBezTo>
                  <a:pt x="282432" y="184150"/>
                  <a:pt x="277812" y="188770"/>
                  <a:pt x="277812" y="194469"/>
                </a:cubicBezTo>
                <a:cubicBezTo>
                  <a:pt x="277812" y="200168"/>
                  <a:pt x="282432" y="204788"/>
                  <a:pt x="288131" y="204788"/>
                </a:cubicBezTo>
                <a:cubicBezTo>
                  <a:pt x="293830" y="204788"/>
                  <a:pt x="298450" y="200168"/>
                  <a:pt x="298450" y="194469"/>
                </a:cubicBezTo>
                <a:cubicBezTo>
                  <a:pt x="298450" y="188770"/>
                  <a:pt x="293830" y="184150"/>
                  <a:pt x="288131" y="184150"/>
                </a:cubicBezTo>
                <a:close/>
                <a:moveTo>
                  <a:pt x="19050" y="165100"/>
                </a:moveTo>
                <a:lnTo>
                  <a:pt x="19050" y="242888"/>
                </a:lnTo>
                <a:lnTo>
                  <a:pt x="73025" y="242888"/>
                </a:lnTo>
                <a:lnTo>
                  <a:pt x="73025" y="165100"/>
                </a:lnTo>
                <a:close/>
                <a:moveTo>
                  <a:pt x="12010" y="141288"/>
                </a:moveTo>
                <a:cubicBezTo>
                  <a:pt x="12010" y="141288"/>
                  <a:pt x="12010" y="141288"/>
                  <a:pt x="81400" y="141288"/>
                </a:cubicBezTo>
                <a:cubicBezTo>
                  <a:pt x="86738" y="141288"/>
                  <a:pt x="92075" y="146541"/>
                  <a:pt x="92075" y="153107"/>
                </a:cubicBezTo>
                <a:cubicBezTo>
                  <a:pt x="92075" y="153107"/>
                  <a:pt x="92075" y="153107"/>
                  <a:pt x="92075" y="273932"/>
                </a:cubicBezTo>
                <a:cubicBezTo>
                  <a:pt x="92075" y="280498"/>
                  <a:pt x="86738" y="285751"/>
                  <a:pt x="81400" y="285751"/>
                </a:cubicBezTo>
                <a:cubicBezTo>
                  <a:pt x="81400" y="285751"/>
                  <a:pt x="81400" y="285751"/>
                  <a:pt x="12010" y="285751"/>
                </a:cubicBezTo>
                <a:cubicBezTo>
                  <a:pt x="5337" y="285751"/>
                  <a:pt x="0" y="280498"/>
                  <a:pt x="0" y="273932"/>
                </a:cubicBezTo>
                <a:cubicBezTo>
                  <a:pt x="0" y="273932"/>
                  <a:pt x="0" y="273932"/>
                  <a:pt x="0" y="153107"/>
                </a:cubicBezTo>
                <a:cubicBezTo>
                  <a:pt x="0" y="146541"/>
                  <a:pt x="5337" y="141288"/>
                  <a:pt x="12010" y="141288"/>
                </a:cubicBezTo>
                <a:close/>
                <a:moveTo>
                  <a:pt x="55002" y="82550"/>
                </a:moveTo>
                <a:cubicBezTo>
                  <a:pt x="55002" y="82550"/>
                  <a:pt x="55002" y="82550"/>
                  <a:pt x="175185" y="82550"/>
                </a:cubicBezTo>
                <a:cubicBezTo>
                  <a:pt x="185751" y="82550"/>
                  <a:pt x="193675" y="90467"/>
                  <a:pt x="193675" y="99703"/>
                </a:cubicBezTo>
                <a:cubicBezTo>
                  <a:pt x="193675" y="99703"/>
                  <a:pt x="193675" y="99703"/>
                  <a:pt x="193675" y="268597"/>
                </a:cubicBezTo>
                <a:cubicBezTo>
                  <a:pt x="193675" y="277833"/>
                  <a:pt x="185751" y="285750"/>
                  <a:pt x="175185" y="285750"/>
                </a:cubicBezTo>
                <a:cubicBezTo>
                  <a:pt x="175185" y="285750"/>
                  <a:pt x="175185" y="285750"/>
                  <a:pt x="107830" y="285750"/>
                </a:cubicBezTo>
                <a:cubicBezTo>
                  <a:pt x="109151" y="283111"/>
                  <a:pt x="109151" y="280472"/>
                  <a:pt x="109151" y="276514"/>
                </a:cubicBezTo>
                <a:cubicBezTo>
                  <a:pt x="109151" y="276514"/>
                  <a:pt x="109151" y="276514"/>
                  <a:pt x="109151" y="273875"/>
                </a:cubicBezTo>
                <a:cubicBezTo>
                  <a:pt x="110471" y="273875"/>
                  <a:pt x="113113" y="275194"/>
                  <a:pt x="115754" y="275194"/>
                </a:cubicBezTo>
                <a:cubicBezTo>
                  <a:pt x="121037" y="275194"/>
                  <a:pt x="124999" y="271236"/>
                  <a:pt x="124999" y="264639"/>
                </a:cubicBezTo>
                <a:cubicBezTo>
                  <a:pt x="124999" y="259361"/>
                  <a:pt x="121037" y="254083"/>
                  <a:pt x="115754" y="254083"/>
                </a:cubicBezTo>
                <a:cubicBezTo>
                  <a:pt x="113113" y="254083"/>
                  <a:pt x="110471" y="255402"/>
                  <a:pt x="109151" y="256722"/>
                </a:cubicBezTo>
                <a:cubicBezTo>
                  <a:pt x="109151" y="256722"/>
                  <a:pt x="109151" y="256722"/>
                  <a:pt x="109151" y="235610"/>
                </a:cubicBezTo>
                <a:cubicBezTo>
                  <a:pt x="109151" y="235610"/>
                  <a:pt x="109151" y="235610"/>
                  <a:pt x="168582" y="235610"/>
                </a:cubicBezTo>
                <a:cubicBezTo>
                  <a:pt x="168582" y="235610"/>
                  <a:pt x="168582" y="235610"/>
                  <a:pt x="168582" y="110259"/>
                </a:cubicBezTo>
                <a:cubicBezTo>
                  <a:pt x="168582" y="110259"/>
                  <a:pt x="168582" y="110259"/>
                  <a:pt x="61606" y="110259"/>
                </a:cubicBezTo>
                <a:cubicBezTo>
                  <a:pt x="61606" y="110259"/>
                  <a:pt x="61606" y="110259"/>
                  <a:pt x="61606" y="126093"/>
                </a:cubicBezTo>
                <a:cubicBezTo>
                  <a:pt x="61606" y="126093"/>
                  <a:pt x="61606" y="126093"/>
                  <a:pt x="36512" y="126093"/>
                </a:cubicBezTo>
                <a:cubicBezTo>
                  <a:pt x="36512" y="126093"/>
                  <a:pt x="36512" y="126093"/>
                  <a:pt x="36512" y="99703"/>
                </a:cubicBezTo>
                <a:cubicBezTo>
                  <a:pt x="36512" y="90467"/>
                  <a:pt x="45757" y="82550"/>
                  <a:pt x="55002" y="82550"/>
                </a:cubicBezTo>
                <a:close/>
                <a:moveTo>
                  <a:pt x="102729" y="0"/>
                </a:moveTo>
                <a:cubicBezTo>
                  <a:pt x="102729" y="0"/>
                  <a:pt x="102729" y="0"/>
                  <a:pt x="305260" y="0"/>
                </a:cubicBezTo>
                <a:cubicBezTo>
                  <a:pt x="323672" y="0"/>
                  <a:pt x="338138" y="15802"/>
                  <a:pt x="338138" y="34237"/>
                </a:cubicBezTo>
                <a:cubicBezTo>
                  <a:pt x="338138" y="34237"/>
                  <a:pt x="338138" y="34237"/>
                  <a:pt x="338138" y="188306"/>
                </a:cubicBezTo>
                <a:cubicBezTo>
                  <a:pt x="338138" y="206741"/>
                  <a:pt x="323672" y="221226"/>
                  <a:pt x="305260" y="221226"/>
                </a:cubicBezTo>
                <a:cubicBezTo>
                  <a:pt x="305260" y="221226"/>
                  <a:pt x="305260" y="221226"/>
                  <a:pt x="234242" y="221226"/>
                </a:cubicBezTo>
                <a:cubicBezTo>
                  <a:pt x="234242" y="221226"/>
                  <a:pt x="234242" y="221226"/>
                  <a:pt x="234242" y="243612"/>
                </a:cubicBezTo>
                <a:cubicBezTo>
                  <a:pt x="234242" y="243612"/>
                  <a:pt x="234242" y="243612"/>
                  <a:pt x="265806" y="243612"/>
                </a:cubicBezTo>
                <a:cubicBezTo>
                  <a:pt x="272381" y="243612"/>
                  <a:pt x="277642" y="250196"/>
                  <a:pt x="277642" y="256780"/>
                </a:cubicBezTo>
                <a:cubicBezTo>
                  <a:pt x="277642" y="256780"/>
                  <a:pt x="277642" y="256780"/>
                  <a:pt x="277642" y="272582"/>
                </a:cubicBezTo>
                <a:cubicBezTo>
                  <a:pt x="277642" y="280483"/>
                  <a:pt x="272381" y="285750"/>
                  <a:pt x="265806" y="285750"/>
                </a:cubicBezTo>
                <a:cubicBezTo>
                  <a:pt x="265806" y="285750"/>
                  <a:pt x="265806" y="285750"/>
                  <a:pt x="205309" y="285750"/>
                </a:cubicBezTo>
                <a:cubicBezTo>
                  <a:pt x="207940" y="280483"/>
                  <a:pt x="209255" y="275216"/>
                  <a:pt x="210570" y="269948"/>
                </a:cubicBezTo>
                <a:cubicBezTo>
                  <a:pt x="210570" y="268632"/>
                  <a:pt x="210570" y="213325"/>
                  <a:pt x="210570" y="213325"/>
                </a:cubicBezTo>
                <a:cubicBezTo>
                  <a:pt x="210570" y="213325"/>
                  <a:pt x="210570" y="213325"/>
                  <a:pt x="210570" y="172504"/>
                </a:cubicBezTo>
                <a:cubicBezTo>
                  <a:pt x="210570" y="172504"/>
                  <a:pt x="210570" y="172504"/>
                  <a:pt x="296054" y="172504"/>
                </a:cubicBezTo>
                <a:cubicBezTo>
                  <a:pt x="303945" y="172504"/>
                  <a:pt x="309205" y="165920"/>
                  <a:pt x="309205" y="159335"/>
                </a:cubicBezTo>
                <a:cubicBezTo>
                  <a:pt x="309205" y="159335"/>
                  <a:pt x="309205" y="159335"/>
                  <a:pt x="309205" y="39504"/>
                </a:cubicBezTo>
                <a:cubicBezTo>
                  <a:pt x="309205" y="32920"/>
                  <a:pt x="303945" y="27653"/>
                  <a:pt x="296054" y="27653"/>
                </a:cubicBezTo>
                <a:cubicBezTo>
                  <a:pt x="296054" y="27653"/>
                  <a:pt x="296054" y="27653"/>
                  <a:pt x="110620" y="27653"/>
                </a:cubicBezTo>
                <a:cubicBezTo>
                  <a:pt x="104044" y="27653"/>
                  <a:pt x="98783" y="32920"/>
                  <a:pt x="98783" y="39504"/>
                </a:cubicBezTo>
                <a:cubicBezTo>
                  <a:pt x="98783" y="39504"/>
                  <a:pt x="98783" y="39504"/>
                  <a:pt x="98783" y="65841"/>
                </a:cubicBezTo>
                <a:cubicBezTo>
                  <a:pt x="98783" y="65841"/>
                  <a:pt x="98783" y="65841"/>
                  <a:pt x="69850" y="65841"/>
                </a:cubicBezTo>
                <a:cubicBezTo>
                  <a:pt x="69850" y="65841"/>
                  <a:pt x="69850" y="65841"/>
                  <a:pt x="69850" y="34237"/>
                </a:cubicBezTo>
                <a:cubicBezTo>
                  <a:pt x="69850" y="15802"/>
                  <a:pt x="84317" y="0"/>
                  <a:pt x="102729" y="0"/>
                </a:cubicBezTo>
                <a:close/>
              </a:path>
            </a:pathLst>
          </a:custGeom>
          <a:solidFill>
            <a:schemeClr val="bg1"/>
          </a:solidFill>
          <a:ln>
            <a:noFill/>
          </a:ln>
          <a:extLst/>
        </p:spPr>
        <p:txBody>
          <a:bodyPr wrap="square" lIns="91440" tIns="45720" rIns="91440" bIns="45720" anchor="ctr">
            <a:normAutofit/>
          </a:bodyPr>
          <a:lstStyle/>
          <a:p>
            <a:pPr algn="ctr"/>
            <a:endParaRPr sz="1600"/>
          </a:p>
        </p:txBody>
      </p:sp>
      <p:sp>
        <p:nvSpPr>
          <p:cNvPr id="14" name="îslíḑé">
            <a:extLst>
              <a:ext uri="{FF2B5EF4-FFF2-40B4-BE49-F238E27FC236}">
                <a16:creationId xmlns:a16="http://schemas.microsoft.com/office/drawing/2014/main" xmlns="" id="{5F52D892-3C1B-4F1F-8290-64C321BB9023}"/>
              </a:ext>
            </a:extLst>
          </p:cNvPr>
          <p:cNvSpPr/>
          <p:nvPr/>
        </p:nvSpPr>
        <p:spPr bwMode="auto">
          <a:xfrm>
            <a:off x="989763" y="4383683"/>
            <a:ext cx="2314428" cy="962650"/>
          </a:xfrm>
          <a:prstGeom prst="rect">
            <a:avLst/>
          </a:prstGeom>
          <a:noFill/>
          <a:ln>
            <a:noFill/>
          </a:ln>
          <a:extLst/>
        </p:spPr>
        <p:txBody>
          <a:bodyPr wrap="square" lIns="91440" tIns="45720" rIns="91440" bIns="4572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lnSpc>
                <a:spcPct val="150000"/>
              </a:lnSpc>
            </a:pPr>
            <a:r>
              <a:rPr lang="zh-CN" altLang="en-US" sz="1100" dirty="0">
                <a:solidFill>
                  <a:schemeClr val="bg1"/>
                </a:solidFill>
              </a:rPr>
              <a:t>一个常见的情境是知识工作者必须快速形成关于复杂问题的报告。</a:t>
            </a:r>
          </a:p>
        </p:txBody>
      </p:sp>
      <p:sp>
        <p:nvSpPr>
          <p:cNvPr id="15" name="íṧlide">
            <a:extLst>
              <a:ext uri="{FF2B5EF4-FFF2-40B4-BE49-F238E27FC236}">
                <a16:creationId xmlns:a16="http://schemas.microsoft.com/office/drawing/2014/main" xmlns="" id="{45A9E467-CE34-4456-860A-62D5E959655B}"/>
              </a:ext>
            </a:extLst>
          </p:cNvPr>
          <p:cNvSpPr/>
          <p:nvPr/>
        </p:nvSpPr>
        <p:spPr bwMode="auto">
          <a:xfrm>
            <a:off x="3625205" y="4383683"/>
            <a:ext cx="2314428" cy="962650"/>
          </a:xfrm>
          <a:prstGeom prst="rect">
            <a:avLst/>
          </a:prstGeom>
          <a:noFill/>
          <a:ln>
            <a:noFill/>
          </a:ln>
          <a:extLst/>
        </p:spPr>
        <p:txBody>
          <a:bodyPr wrap="square" lIns="91440" tIns="45720" rIns="91440" bIns="4572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lnSpc>
                <a:spcPct val="150000"/>
              </a:lnSpc>
            </a:pPr>
            <a:r>
              <a:rPr lang="zh-CN" altLang="en-US" sz="1100" dirty="0">
                <a:solidFill>
                  <a:schemeClr val="bg1"/>
                </a:solidFill>
              </a:rPr>
              <a:t>一个常见的情境是知识工作者必须快速形成关于复杂问题的报告。</a:t>
            </a:r>
          </a:p>
        </p:txBody>
      </p:sp>
      <p:sp>
        <p:nvSpPr>
          <p:cNvPr id="16" name="íŝḻïḍê">
            <a:extLst>
              <a:ext uri="{FF2B5EF4-FFF2-40B4-BE49-F238E27FC236}">
                <a16:creationId xmlns:a16="http://schemas.microsoft.com/office/drawing/2014/main" xmlns="" id="{5328980C-AF4A-4B79-85F4-30BC1CDE6996}"/>
              </a:ext>
            </a:extLst>
          </p:cNvPr>
          <p:cNvSpPr/>
          <p:nvPr/>
        </p:nvSpPr>
        <p:spPr bwMode="auto">
          <a:xfrm>
            <a:off x="6260647" y="4383683"/>
            <a:ext cx="2314428" cy="962650"/>
          </a:xfrm>
          <a:prstGeom prst="rect">
            <a:avLst/>
          </a:prstGeom>
          <a:noFill/>
          <a:ln>
            <a:noFill/>
          </a:ln>
          <a:extLst/>
        </p:spPr>
        <p:txBody>
          <a:bodyPr wrap="square" lIns="91440" tIns="45720" rIns="91440" bIns="4572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lnSpc>
                <a:spcPct val="150000"/>
              </a:lnSpc>
            </a:pPr>
            <a:r>
              <a:rPr lang="zh-CN" altLang="en-US" sz="1100" dirty="0">
                <a:solidFill>
                  <a:schemeClr val="bg1"/>
                </a:solidFill>
              </a:rPr>
              <a:t>一个常见的情境是知识工作者必须快速形成关于复杂问题的报告。</a:t>
            </a:r>
          </a:p>
        </p:txBody>
      </p:sp>
      <p:sp>
        <p:nvSpPr>
          <p:cNvPr id="17" name="îṣľíďe">
            <a:extLst>
              <a:ext uri="{FF2B5EF4-FFF2-40B4-BE49-F238E27FC236}">
                <a16:creationId xmlns:a16="http://schemas.microsoft.com/office/drawing/2014/main" xmlns="" id="{2F15DF0A-1EE9-4FEB-BE45-7B9763BDA077}"/>
              </a:ext>
            </a:extLst>
          </p:cNvPr>
          <p:cNvSpPr/>
          <p:nvPr/>
        </p:nvSpPr>
        <p:spPr bwMode="auto">
          <a:xfrm>
            <a:off x="8896088" y="4383683"/>
            <a:ext cx="2314428" cy="962650"/>
          </a:xfrm>
          <a:prstGeom prst="rect">
            <a:avLst/>
          </a:prstGeom>
          <a:noFill/>
          <a:ln>
            <a:noFill/>
          </a:ln>
          <a:extLst/>
        </p:spPr>
        <p:txBody>
          <a:bodyPr wrap="square" lIns="91440" tIns="45720" rIns="91440" bIns="4572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lnSpc>
                <a:spcPct val="150000"/>
              </a:lnSpc>
            </a:pPr>
            <a:r>
              <a:rPr lang="zh-CN" altLang="en-US" sz="1100" dirty="0">
                <a:solidFill>
                  <a:schemeClr val="bg1"/>
                </a:solidFill>
              </a:rPr>
              <a:t>一个常见的情境是知识工作者必须快速形成关于复杂问题的报告。</a:t>
            </a:r>
          </a:p>
        </p:txBody>
      </p:sp>
      <p:cxnSp>
        <p:nvCxnSpPr>
          <p:cNvPr id="18" name="直接连接符 17">
            <a:extLst>
              <a:ext uri="{FF2B5EF4-FFF2-40B4-BE49-F238E27FC236}">
                <a16:creationId xmlns:a16="http://schemas.microsoft.com/office/drawing/2014/main" xmlns="" id="{9DEED15A-A773-459E-8C56-804B17CF7E13}"/>
              </a:ext>
            </a:extLst>
          </p:cNvPr>
          <p:cNvCxnSpPr/>
          <p:nvPr/>
        </p:nvCxnSpPr>
        <p:spPr>
          <a:xfrm>
            <a:off x="3441000" y="3891378"/>
            <a:ext cx="0" cy="2532803"/>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xmlns="" id="{75696EF3-4EB9-4443-BA46-AFA5E617D688}"/>
              </a:ext>
            </a:extLst>
          </p:cNvPr>
          <p:cNvCxnSpPr/>
          <p:nvPr/>
        </p:nvCxnSpPr>
        <p:spPr>
          <a:xfrm>
            <a:off x="6096000" y="3891378"/>
            <a:ext cx="0" cy="2532803"/>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xmlns="" id="{3BC9363D-2F97-4854-A3F6-3DF3833A4107}"/>
              </a:ext>
            </a:extLst>
          </p:cNvPr>
          <p:cNvCxnSpPr/>
          <p:nvPr/>
        </p:nvCxnSpPr>
        <p:spPr>
          <a:xfrm>
            <a:off x="8751000" y="3891378"/>
            <a:ext cx="0" cy="2532803"/>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21" name="ïś1ïḍê">
            <a:extLst>
              <a:ext uri="{FF2B5EF4-FFF2-40B4-BE49-F238E27FC236}">
                <a16:creationId xmlns:a16="http://schemas.microsoft.com/office/drawing/2014/main" xmlns="" id="{5F3C5FCC-245A-4DA8-A44C-5A6086F7A9ED}"/>
              </a:ext>
            </a:extLst>
          </p:cNvPr>
          <p:cNvSpPr/>
          <p:nvPr/>
        </p:nvSpPr>
        <p:spPr>
          <a:xfrm>
            <a:off x="1355184" y="3891379"/>
            <a:ext cx="1583586" cy="416246"/>
          </a:xfrm>
          <a:prstGeom prst="rect">
            <a:avLst/>
          </a:prstGeom>
        </p:spPr>
        <p:txBody>
          <a:bodyPr wrap="square" lIns="91440" tIns="45720" rIns="91440" bIns="45720" anchor="ctr" anchorCtr="1">
            <a:normAutofit/>
          </a:bodyPr>
          <a:lstStyle/>
          <a:p>
            <a:pPr lvl="0" algn="ctr" defTabSz="914378">
              <a:spcBef>
                <a:spcPct val="0"/>
              </a:spcBef>
              <a:defRPr/>
            </a:pPr>
            <a:r>
              <a:rPr lang="zh-CN" altLang="en-US" sz="1400" b="1" dirty="0">
                <a:solidFill>
                  <a:schemeClr val="bg1"/>
                </a:solidFill>
              </a:rPr>
              <a:t>添加文本</a:t>
            </a:r>
          </a:p>
        </p:txBody>
      </p:sp>
      <p:sp>
        <p:nvSpPr>
          <p:cNvPr id="22" name="is1iḓé">
            <a:extLst>
              <a:ext uri="{FF2B5EF4-FFF2-40B4-BE49-F238E27FC236}">
                <a16:creationId xmlns:a16="http://schemas.microsoft.com/office/drawing/2014/main" xmlns="" id="{B9B154F0-606A-4A55-B542-B42A590FE8C1}"/>
              </a:ext>
            </a:extLst>
          </p:cNvPr>
          <p:cNvSpPr/>
          <p:nvPr/>
        </p:nvSpPr>
        <p:spPr>
          <a:xfrm>
            <a:off x="3989712" y="3891379"/>
            <a:ext cx="1583586" cy="416246"/>
          </a:xfrm>
          <a:prstGeom prst="rect">
            <a:avLst/>
          </a:prstGeom>
        </p:spPr>
        <p:txBody>
          <a:bodyPr wrap="square" lIns="91440" tIns="45720" rIns="91440" bIns="45720" anchor="ctr" anchorCtr="1">
            <a:normAutofit/>
          </a:bodyPr>
          <a:lstStyle/>
          <a:p>
            <a:pPr lvl="0" algn="ctr" defTabSz="914378">
              <a:spcBef>
                <a:spcPct val="0"/>
              </a:spcBef>
              <a:defRPr/>
            </a:pPr>
            <a:r>
              <a:rPr lang="zh-CN" altLang="en-US" sz="1400" b="1" dirty="0">
                <a:solidFill>
                  <a:schemeClr val="bg1"/>
                </a:solidFill>
              </a:rPr>
              <a:t>添加文本</a:t>
            </a:r>
          </a:p>
        </p:txBody>
      </p:sp>
      <p:sp>
        <p:nvSpPr>
          <p:cNvPr id="23" name="î$ľíḑé">
            <a:extLst>
              <a:ext uri="{FF2B5EF4-FFF2-40B4-BE49-F238E27FC236}">
                <a16:creationId xmlns:a16="http://schemas.microsoft.com/office/drawing/2014/main" xmlns="" id="{C46C92A1-5BEB-4F41-AB32-9CC70ADBCA7D}"/>
              </a:ext>
            </a:extLst>
          </p:cNvPr>
          <p:cNvSpPr/>
          <p:nvPr/>
        </p:nvSpPr>
        <p:spPr>
          <a:xfrm>
            <a:off x="9258768" y="3891379"/>
            <a:ext cx="1583586" cy="416246"/>
          </a:xfrm>
          <a:prstGeom prst="rect">
            <a:avLst/>
          </a:prstGeom>
        </p:spPr>
        <p:txBody>
          <a:bodyPr wrap="square" lIns="91440" tIns="45720" rIns="91440" bIns="45720" anchor="ctr" anchorCtr="1">
            <a:normAutofit/>
          </a:bodyPr>
          <a:lstStyle/>
          <a:p>
            <a:pPr lvl="0" algn="ctr" defTabSz="914378">
              <a:spcBef>
                <a:spcPct val="0"/>
              </a:spcBef>
              <a:defRPr/>
            </a:pPr>
            <a:r>
              <a:rPr lang="zh-CN" altLang="en-US" sz="1400" b="1" dirty="0">
                <a:solidFill>
                  <a:schemeClr val="bg1"/>
                </a:solidFill>
              </a:rPr>
              <a:t>添加文本</a:t>
            </a:r>
          </a:p>
        </p:txBody>
      </p:sp>
      <p:sp>
        <p:nvSpPr>
          <p:cNvPr id="24" name="íṣļíḋê">
            <a:extLst>
              <a:ext uri="{FF2B5EF4-FFF2-40B4-BE49-F238E27FC236}">
                <a16:creationId xmlns:a16="http://schemas.microsoft.com/office/drawing/2014/main" xmlns="" id="{CBA932DC-5599-46DE-B3C0-4B0E38879CCE}"/>
              </a:ext>
            </a:extLst>
          </p:cNvPr>
          <p:cNvSpPr/>
          <p:nvPr/>
        </p:nvSpPr>
        <p:spPr>
          <a:xfrm>
            <a:off x="6624240" y="3891379"/>
            <a:ext cx="1583586" cy="416246"/>
          </a:xfrm>
          <a:prstGeom prst="rect">
            <a:avLst/>
          </a:prstGeom>
        </p:spPr>
        <p:txBody>
          <a:bodyPr wrap="square" lIns="91440" tIns="45720" rIns="91440" bIns="45720" anchor="ctr" anchorCtr="1">
            <a:normAutofit/>
          </a:bodyPr>
          <a:lstStyle/>
          <a:p>
            <a:pPr lvl="0" algn="ctr" defTabSz="914378">
              <a:spcBef>
                <a:spcPct val="0"/>
              </a:spcBef>
              <a:defRPr/>
            </a:pPr>
            <a:r>
              <a:rPr lang="zh-CN" altLang="en-US" sz="1400" b="1" dirty="0">
                <a:solidFill>
                  <a:schemeClr val="bg1"/>
                </a:solidFill>
              </a:rPr>
              <a:t>添加文本</a:t>
            </a:r>
          </a:p>
        </p:txBody>
      </p:sp>
      <p:sp>
        <p:nvSpPr>
          <p:cNvPr id="25" name="î$ľïḋe">
            <a:extLst>
              <a:ext uri="{FF2B5EF4-FFF2-40B4-BE49-F238E27FC236}">
                <a16:creationId xmlns:a16="http://schemas.microsoft.com/office/drawing/2014/main" xmlns="" id="{E0E52925-28B3-4724-B17A-33CF7EA95A2E}"/>
              </a:ext>
            </a:extLst>
          </p:cNvPr>
          <p:cNvSpPr/>
          <p:nvPr/>
        </p:nvSpPr>
        <p:spPr bwMode="auto">
          <a:xfrm>
            <a:off x="989763" y="5461531"/>
            <a:ext cx="2314428" cy="962650"/>
          </a:xfrm>
          <a:prstGeom prst="rect">
            <a:avLst/>
          </a:prstGeom>
          <a:noFill/>
          <a:ln>
            <a:noFill/>
          </a:ln>
          <a:extLst/>
        </p:spPr>
        <p:txBody>
          <a:bodyPr wrap="square" lIns="91440" tIns="45720" rIns="91440" bIns="4572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lnSpc>
                <a:spcPct val="150000"/>
              </a:lnSpc>
            </a:pPr>
            <a:r>
              <a:rPr lang="zh-CN" altLang="en-US" sz="1100" dirty="0">
                <a:solidFill>
                  <a:schemeClr val="bg1"/>
                </a:solidFill>
              </a:rPr>
              <a:t>一个常见的情境是知识工作者必须快速形成关于复杂问题的报告。</a:t>
            </a:r>
          </a:p>
        </p:txBody>
      </p:sp>
      <p:sp>
        <p:nvSpPr>
          <p:cNvPr id="26" name="ï$1iḍè">
            <a:extLst>
              <a:ext uri="{FF2B5EF4-FFF2-40B4-BE49-F238E27FC236}">
                <a16:creationId xmlns:a16="http://schemas.microsoft.com/office/drawing/2014/main" xmlns="" id="{47B3FC75-F951-4012-A999-7453A12CDEA8}"/>
              </a:ext>
            </a:extLst>
          </p:cNvPr>
          <p:cNvSpPr/>
          <p:nvPr/>
        </p:nvSpPr>
        <p:spPr bwMode="auto">
          <a:xfrm>
            <a:off x="6260647" y="5461531"/>
            <a:ext cx="2314428" cy="962650"/>
          </a:xfrm>
          <a:prstGeom prst="rect">
            <a:avLst/>
          </a:prstGeom>
          <a:noFill/>
          <a:ln>
            <a:noFill/>
          </a:ln>
          <a:extLst/>
        </p:spPr>
        <p:txBody>
          <a:bodyPr wrap="square" lIns="91440" tIns="45720" rIns="91440" bIns="4572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lnSpc>
                <a:spcPct val="150000"/>
              </a:lnSpc>
            </a:pPr>
            <a:r>
              <a:rPr lang="zh-CN" altLang="en-US" sz="1100" dirty="0">
                <a:solidFill>
                  <a:schemeClr val="bg1"/>
                </a:solidFill>
              </a:rPr>
              <a:t>一个常见的情境是知识工作者必须快速形成关于复杂问题的报告。</a:t>
            </a:r>
          </a:p>
        </p:txBody>
      </p:sp>
      <p:grpSp>
        <p:nvGrpSpPr>
          <p:cNvPr id="27" name="组合 26">
            <a:extLst>
              <a:ext uri="{FF2B5EF4-FFF2-40B4-BE49-F238E27FC236}">
                <a16:creationId xmlns:a16="http://schemas.microsoft.com/office/drawing/2014/main" xmlns="" id="{0292F432-1753-4E8B-BAA1-E76E11F5010A}"/>
              </a:ext>
            </a:extLst>
          </p:cNvPr>
          <p:cNvGrpSpPr/>
          <p:nvPr/>
        </p:nvGrpSpPr>
        <p:grpSpPr>
          <a:xfrm>
            <a:off x="874713" y="419101"/>
            <a:ext cx="3773487" cy="643536"/>
            <a:chOff x="874713" y="419101"/>
            <a:chExt cx="3773487" cy="643536"/>
          </a:xfrm>
        </p:grpSpPr>
        <p:sp>
          <p:nvSpPr>
            <p:cNvPr id="28" name="剪去单角的矩形 23">
              <a:extLst>
                <a:ext uri="{FF2B5EF4-FFF2-40B4-BE49-F238E27FC236}">
                  <a16:creationId xmlns:a16="http://schemas.microsoft.com/office/drawing/2014/main" xmlns="" id="{BD230E18-FBB0-4D74-A87C-4B6F12A6D8C1}"/>
                </a:ext>
              </a:extLst>
            </p:cNvPr>
            <p:cNvSpPr/>
            <p:nvPr/>
          </p:nvSpPr>
          <p:spPr>
            <a:xfrm rot="10800000">
              <a:off x="874713" y="419101"/>
              <a:ext cx="882799" cy="643536"/>
            </a:xfrm>
            <a:prstGeom prst="snip1Rect">
              <a:avLst>
                <a:gd name="adj" fmla="val 3421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cxnSp>
          <p:nvCxnSpPr>
            <p:cNvPr id="29" name="直接连接符 28">
              <a:extLst>
                <a:ext uri="{FF2B5EF4-FFF2-40B4-BE49-F238E27FC236}">
                  <a16:creationId xmlns:a16="http://schemas.microsoft.com/office/drawing/2014/main" xmlns="" id="{C9759D84-AEE2-4549-8925-5C3E329A08F0}"/>
                </a:ext>
              </a:extLst>
            </p:cNvPr>
            <p:cNvCxnSpPr/>
            <p:nvPr/>
          </p:nvCxnSpPr>
          <p:spPr>
            <a:xfrm>
              <a:off x="4648200" y="454325"/>
              <a:ext cx="0" cy="573089"/>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0" name="文本框 29">
              <a:extLst>
                <a:ext uri="{FF2B5EF4-FFF2-40B4-BE49-F238E27FC236}">
                  <a16:creationId xmlns:a16="http://schemas.microsoft.com/office/drawing/2014/main" xmlns="" id="{451C9435-2883-4FDB-B5A3-E27121DCB90E}"/>
                </a:ext>
              </a:extLst>
            </p:cNvPr>
            <p:cNvSpPr txBox="1"/>
            <p:nvPr/>
          </p:nvSpPr>
          <p:spPr>
            <a:xfrm>
              <a:off x="1904234" y="448482"/>
              <a:ext cx="2646878" cy="584775"/>
            </a:xfrm>
            <a:prstGeom prst="rect">
              <a:avLst/>
            </a:prstGeom>
            <a:noFill/>
          </p:spPr>
          <p:txBody>
            <a:bodyPr wrap="none" rtlCol="0">
              <a:spAutoFit/>
              <a:scene3d>
                <a:camera prst="orthographicFront"/>
                <a:lightRig rig="threePt" dir="t"/>
              </a:scene3d>
              <a:sp3d contourW="12700"/>
            </a:bodyPr>
            <a:lstStyle/>
            <a:p>
              <a:r>
                <a:rPr lang="zh-CN" altLang="en-US" sz="3200" b="1" dirty="0">
                  <a:solidFill>
                    <a:schemeClr val="bg1"/>
                  </a:solidFill>
                </a:rPr>
                <a:t>标题文字添加</a:t>
              </a:r>
            </a:p>
          </p:txBody>
        </p:sp>
        <p:sp>
          <p:nvSpPr>
            <p:cNvPr id="31" name="椭圆 3">
              <a:extLst>
                <a:ext uri="{FF2B5EF4-FFF2-40B4-BE49-F238E27FC236}">
                  <a16:creationId xmlns:a16="http://schemas.microsoft.com/office/drawing/2014/main" xmlns="" id="{F7E83935-4FCF-4A27-8638-21139DB872A0}"/>
                </a:ext>
              </a:extLst>
            </p:cNvPr>
            <p:cNvSpPr/>
            <p:nvPr/>
          </p:nvSpPr>
          <p:spPr>
            <a:xfrm>
              <a:off x="1176412" y="563319"/>
              <a:ext cx="330200" cy="329701"/>
            </a:xfrm>
            <a:custGeom>
              <a:avLst/>
              <a:gdLst>
                <a:gd name="connsiteX0" fmla="*/ 354450 w 607639"/>
                <a:gd name="connsiteY0" fmla="*/ 222564 h 606722"/>
                <a:gd name="connsiteX1" fmla="*/ 354450 w 607639"/>
                <a:gd name="connsiteY1" fmla="*/ 384088 h 606722"/>
                <a:gd name="connsiteX2" fmla="*/ 225033 w 607639"/>
                <a:gd name="connsiteY2" fmla="*/ 303326 h 606722"/>
                <a:gd name="connsiteX3" fmla="*/ 391979 w 607639"/>
                <a:gd name="connsiteY3" fmla="*/ 154813 h 606722"/>
                <a:gd name="connsiteX4" fmla="*/ 366346 w 607639"/>
                <a:gd name="connsiteY4" fmla="*/ 155524 h 606722"/>
                <a:gd name="connsiteX5" fmla="*/ 163770 w 607639"/>
                <a:gd name="connsiteY5" fmla="*/ 281899 h 606722"/>
                <a:gd name="connsiteX6" fmla="*/ 151932 w 607639"/>
                <a:gd name="connsiteY6" fmla="*/ 303317 h 606722"/>
                <a:gd name="connsiteX7" fmla="*/ 163770 w 607639"/>
                <a:gd name="connsiteY7" fmla="*/ 324824 h 606722"/>
                <a:gd name="connsiteX8" fmla="*/ 366346 w 607639"/>
                <a:gd name="connsiteY8" fmla="*/ 451198 h 606722"/>
                <a:gd name="connsiteX9" fmla="*/ 379786 w 607639"/>
                <a:gd name="connsiteY9" fmla="*/ 455020 h 606722"/>
                <a:gd name="connsiteX10" fmla="*/ 391979 w 607639"/>
                <a:gd name="connsiteY10" fmla="*/ 451820 h 606722"/>
                <a:gd name="connsiteX11" fmla="*/ 405063 w 607639"/>
                <a:gd name="connsiteY11" fmla="*/ 429780 h 606722"/>
                <a:gd name="connsiteX12" fmla="*/ 405063 w 607639"/>
                <a:gd name="connsiteY12" fmla="*/ 176942 h 606722"/>
                <a:gd name="connsiteX13" fmla="*/ 391979 w 607639"/>
                <a:gd name="connsiteY13" fmla="*/ 154813 h 606722"/>
                <a:gd name="connsiteX14" fmla="*/ 303775 w 607639"/>
                <a:gd name="connsiteY14" fmla="*/ 0 h 606722"/>
                <a:gd name="connsiteX15" fmla="*/ 607639 w 607639"/>
                <a:gd name="connsiteY15" fmla="*/ 303317 h 606722"/>
                <a:gd name="connsiteX16" fmla="*/ 303775 w 607639"/>
                <a:gd name="connsiteY16" fmla="*/ 606722 h 606722"/>
                <a:gd name="connsiteX17" fmla="*/ 0 w 607639"/>
                <a:gd name="connsiteY17" fmla="*/ 303317 h 606722"/>
                <a:gd name="connsiteX18" fmla="*/ 303775 w 607639"/>
                <a:gd name="connsiteY18"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07639" h="606722">
                  <a:moveTo>
                    <a:pt x="354450" y="222564"/>
                  </a:moveTo>
                  <a:lnTo>
                    <a:pt x="354450" y="384088"/>
                  </a:lnTo>
                  <a:lnTo>
                    <a:pt x="225033" y="303326"/>
                  </a:lnTo>
                  <a:close/>
                  <a:moveTo>
                    <a:pt x="391979" y="154813"/>
                  </a:moveTo>
                  <a:cubicBezTo>
                    <a:pt x="383969" y="150370"/>
                    <a:pt x="374178" y="150637"/>
                    <a:pt x="366346" y="155524"/>
                  </a:cubicBezTo>
                  <a:lnTo>
                    <a:pt x="163770" y="281899"/>
                  </a:lnTo>
                  <a:cubicBezTo>
                    <a:pt x="156382" y="286520"/>
                    <a:pt x="151932" y="294607"/>
                    <a:pt x="151932" y="303317"/>
                  </a:cubicBezTo>
                  <a:cubicBezTo>
                    <a:pt x="151932" y="312026"/>
                    <a:pt x="156382" y="320113"/>
                    <a:pt x="163770" y="324824"/>
                  </a:cubicBezTo>
                  <a:lnTo>
                    <a:pt x="366346" y="451198"/>
                  </a:lnTo>
                  <a:cubicBezTo>
                    <a:pt x="370440" y="453775"/>
                    <a:pt x="375068" y="455020"/>
                    <a:pt x="379786" y="455020"/>
                  </a:cubicBezTo>
                  <a:cubicBezTo>
                    <a:pt x="383969" y="455020"/>
                    <a:pt x="388241" y="453953"/>
                    <a:pt x="391979" y="451820"/>
                  </a:cubicBezTo>
                  <a:cubicBezTo>
                    <a:pt x="400079" y="447377"/>
                    <a:pt x="405063" y="438934"/>
                    <a:pt x="405063" y="429780"/>
                  </a:cubicBezTo>
                  <a:lnTo>
                    <a:pt x="405063" y="176942"/>
                  </a:lnTo>
                  <a:cubicBezTo>
                    <a:pt x="405063" y="167789"/>
                    <a:pt x="400079" y="159346"/>
                    <a:pt x="391979" y="154813"/>
                  </a:cubicBezTo>
                  <a:close/>
                  <a:moveTo>
                    <a:pt x="303775" y="0"/>
                  </a:moveTo>
                  <a:cubicBezTo>
                    <a:pt x="471372" y="0"/>
                    <a:pt x="607639" y="136062"/>
                    <a:pt x="607639" y="303317"/>
                  </a:cubicBezTo>
                  <a:cubicBezTo>
                    <a:pt x="607639" y="470661"/>
                    <a:pt x="471372" y="606722"/>
                    <a:pt x="303775" y="606722"/>
                  </a:cubicBezTo>
                  <a:cubicBezTo>
                    <a:pt x="136267" y="606722"/>
                    <a:pt x="0" y="470661"/>
                    <a:pt x="0" y="303317"/>
                  </a:cubicBezTo>
                  <a:cubicBezTo>
                    <a:pt x="0" y="136062"/>
                    <a:pt x="136267" y="0"/>
                    <a:pt x="303775" y="0"/>
                  </a:cubicBezTo>
                  <a:close/>
                </a:path>
              </a:pathLst>
            </a:custGeom>
            <a:solidFill>
              <a:srgbClr val="404C5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Tree>
    <p:extLst>
      <p:ext uri="{BB962C8B-B14F-4D97-AF65-F5344CB8AC3E}">
        <p14:creationId xmlns:p14="http://schemas.microsoft.com/office/powerpoint/2010/main" val="2153758184"/>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500"/>
                                        <p:tgtEl>
                                          <p:spTgt spid="13"/>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fade">
                                      <p:cBhvr>
                                        <p:cTn id="40" dur="500"/>
                                        <p:tgtEl>
                                          <p:spTgt spid="15"/>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fade">
                                      <p:cBhvr>
                                        <p:cTn id="43" dur="500"/>
                                        <p:tgtEl>
                                          <p:spTgt spid="16"/>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fade">
                                      <p:cBhvr>
                                        <p:cTn id="46" dur="500"/>
                                        <p:tgtEl>
                                          <p:spTgt spid="17"/>
                                        </p:tgtEl>
                                      </p:cBhvr>
                                    </p:animEffect>
                                  </p:childTnLst>
                                </p:cTn>
                              </p:par>
                              <p:par>
                                <p:cTn id="47" presetID="10" presetClass="entr" presetSubtype="0" fill="hold" nodeType="with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fade">
                                      <p:cBhvr>
                                        <p:cTn id="49" dur="500"/>
                                        <p:tgtEl>
                                          <p:spTgt spid="18"/>
                                        </p:tgtEl>
                                      </p:cBhvr>
                                    </p:animEffect>
                                  </p:childTnLst>
                                </p:cTn>
                              </p:par>
                              <p:par>
                                <p:cTn id="50" presetID="10" presetClass="entr" presetSubtype="0" fill="hold" nodeType="with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fade">
                                      <p:cBhvr>
                                        <p:cTn id="52" dur="500"/>
                                        <p:tgtEl>
                                          <p:spTgt spid="19"/>
                                        </p:tgtEl>
                                      </p:cBhvr>
                                    </p:animEffect>
                                  </p:childTnLst>
                                </p:cTn>
                              </p:par>
                              <p:par>
                                <p:cTn id="53" presetID="10" presetClass="entr" presetSubtype="0" fill="hold" nodeType="with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fade">
                                      <p:cBhvr>
                                        <p:cTn id="55" dur="500"/>
                                        <p:tgtEl>
                                          <p:spTgt spid="20"/>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fade">
                                      <p:cBhvr>
                                        <p:cTn id="58" dur="500"/>
                                        <p:tgtEl>
                                          <p:spTgt spid="21"/>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2"/>
                                        </p:tgtEl>
                                        <p:attrNameLst>
                                          <p:attrName>style.visibility</p:attrName>
                                        </p:attrNameLst>
                                      </p:cBhvr>
                                      <p:to>
                                        <p:strVal val="visible"/>
                                      </p:to>
                                    </p:set>
                                    <p:animEffect transition="in" filter="fade">
                                      <p:cBhvr>
                                        <p:cTn id="61" dur="500"/>
                                        <p:tgtEl>
                                          <p:spTgt spid="22"/>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23"/>
                                        </p:tgtEl>
                                        <p:attrNameLst>
                                          <p:attrName>style.visibility</p:attrName>
                                        </p:attrNameLst>
                                      </p:cBhvr>
                                      <p:to>
                                        <p:strVal val="visible"/>
                                      </p:to>
                                    </p:set>
                                    <p:animEffect transition="in" filter="fade">
                                      <p:cBhvr>
                                        <p:cTn id="64" dur="500"/>
                                        <p:tgtEl>
                                          <p:spTgt spid="23"/>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24"/>
                                        </p:tgtEl>
                                        <p:attrNameLst>
                                          <p:attrName>style.visibility</p:attrName>
                                        </p:attrNameLst>
                                      </p:cBhvr>
                                      <p:to>
                                        <p:strVal val="visible"/>
                                      </p:to>
                                    </p:set>
                                    <p:animEffect transition="in" filter="fade">
                                      <p:cBhvr>
                                        <p:cTn id="67" dur="500"/>
                                        <p:tgtEl>
                                          <p:spTgt spid="24"/>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25"/>
                                        </p:tgtEl>
                                        <p:attrNameLst>
                                          <p:attrName>style.visibility</p:attrName>
                                        </p:attrNameLst>
                                      </p:cBhvr>
                                      <p:to>
                                        <p:strVal val="visible"/>
                                      </p:to>
                                    </p:set>
                                    <p:animEffect transition="in" filter="fade">
                                      <p:cBhvr>
                                        <p:cTn id="70" dur="500"/>
                                        <p:tgtEl>
                                          <p:spTgt spid="25"/>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26"/>
                                        </p:tgtEl>
                                        <p:attrNameLst>
                                          <p:attrName>style.visibility</p:attrName>
                                        </p:attrNameLst>
                                      </p:cBhvr>
                                      <p:to>
                                        <p:strVal val="visible"/>
                                      </p:to>
                                    </p:set>
                                    <p:animEffect transition="in" filter="fade">
                                      <p:cBhvr>
                                        <p:cTn id="73"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p:bldP spid="15" grpId="0"/>
      <p:bldP spid="16" grpId="0"/>
      <p:bldP spid="17" grpId="0"/>
      <p:bldP spid="21" grpId="0"/>
      <p:bldP spid="22" grpId="0"/>
      <p:bldP spid="23" grpId="0"/>
      <p:bldP spid="24" grpId="0"/>
      <p:bldP spid="25" grpId="0"/>
      <p:bldP spid="2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5" name="Shape 3945"/>
          <p:cNvSpPr/>
          <p:nvPr/>
        </p:nvSpPr>
        <p:spPr>
          <a:xfrm>
            <a:off x="855039" y="3083601"/>
            <a:ext cx="1878033" cy="1270001"/>
          </a:xfrm>
          <a:prstGeom prst="rect">
            <a:avLst/>
          </a:prstGeom>
          <a:solidFill>
            <a:srgbClr val="8299A9">
              <a:alpha val="12439"/>
            </a:srgbClr>
          </a:solidFill>
          <a:ln w="25400">
            <a:solidFill>
              <a:srgbClr val="404C55">
                <a:alpha val="12439"/>
              </a:srgbClr>
            </a:solidFill>
          </a:ln>
        </p:spPr>
        <p:txBody>
          <a:bodyPr lIns="35719" tIns="35719" rIns="35719" bIns="35719" anchor="ctr"/>
          <a:lstStyle/>
          <a:p>
            <a:pPr>
              <a:defRPr sz="3200">
                <a:latin typeface="Helvetica Light"/>
                <a:ea typeface="Helvetica Light"/>
                <a:cs typeface="Helvetica Light"/>
                <a:sym typeface="Helvetica Light"/>
              </a:defRPr>
            </a:pPr>
            <a:endParaRPr sz="1600" dirty="0">
              <a:latin typeface="字魂59号-创粗黑" panose="00000500000000000000" pitchFamily="2" charset="-122"/>
              <a:ea typeface="字魂59号-创粗黑" panose="00000500000000000000" pitchFamily="2" charset="-122"/>
            </a:endParaRPr>
          </a:p>
        </p:txBody>
      </p:sp>
      <p:sp>
        <p:nvSpPr>
          <p:cNvPr id="3948" name="Shape 3948"/>
          <p:cNvSpPr/>
          <p:nvPr/>
        </p:nvSpPr>
        <p:spPr>
          <a:xfrm>
            <a:off x="855039" y="4569746"/>
            <a:ext cx="1878033" cy="1270001"/>
          </a:xfrm>
          <a:prstGeom prst="rect">
            <a:avLst/>
          </a:prstGeom>
          <a:solidFill>
            <a:srgbClr val="8299A9">
              <a:alpha val="12439"/>
            </a:srgbClr>
          </a:solidFill>
          <a:ln w="25400">
            <a:solidFill>
              <a:srgbClr val="404C55">
                <a:alpha val="12439"/>
              </a:srgbClr>
            </a:solidFill>
          </a:ln>
        </p:spPr>
        <p:txBody>
          <a:bodyPr lIns="35719" tIns="35719" rIns="35719" bIns="35719" anchor="ctr"/>
          <a:lstStyle/>
          <a:p>
            <a:pPr>
              <a:defRPr sz="3200">
                <a:latin typeface="Helvetica Light"/>
                <a:ea typeface="Helvetica Light"/>
                <a:cs typeface="Helvetica Light"/>
                <a:sym typeface="Helvetica Light"/>
              </a:defRPr>
            </a:pPr>
            <a:endParaRPr sz="1600" dirty="0">
              <a:latin typeface="字魂59号-创粗黑" panose="00000500000000000000" pitchFamily="2" charset="-122"/>
              <a:ea typeface="字魂59号-创粗黑" panose="00000500000000000000" pitchFamily="2" charset="-122"/>
            </a:endParaRPr>
          </a:p>
        </p:txBody>
      </p:sp>
      <p:sp>
        <p:nvSpPr>
          <p:cNvPr id="3951" name="Shape 3951"/>
          <p:cNvSpPr/>
          <p:nvPr/>
        </p:nvSpPr>
        <p:spPr>
          <a:xfrm>
            <a:off x="1120738" y="3773918"/>
            <a:ext cx="1346634" cy="395301"/>
          </a:xfrm>
          <a:prstGeom prst="rect">
            <a:avLst/>
          </a:prstGeom>
          <a:ln w="12700">
            <a:miter lim="400000"/>
          </a:ln>
          <a:extLst>
            <a:ext uri="{C572A759-6A51-4108-AA02-DFA0A04FC94B}">
              <ma14:wrappingTextBoxFlag xmlns:ma14="http://schemas.microsoft.com/office/mac/drawingml/2011/main" xmlns="" val="1"/>
            </a:ext>
          </a:extLst>
        </p:spPr>
        <p:txBody>
          <a:bodyPr lIns="35719" tIns="35719" rIns="35719" bIns="35719">
            <a:spAutoFit/>
          </a:bodyPr>
          <a:lstStyle>
            <a:lvl1pPr>
              <a:defRPr sz="4200">
                <a:latin typeface="+mn-lt"/>
                <a:ea typeface="+mn-ea"/>
                <a:cs typeface="+mn-cs"/>
                <a:sym typeface="Lato Light"/>
              </a:defRPr>
            </a:lvl1pPr>
          </a:lstStyle>
          <a:p>
            <a:pPr algn="ctr"/>
            <a:r>
              <a:rPr sz="2100" i="1" dirty="0">
                <a:solidFill>
                  <a:schemeClr val="accent2"/>
                </a:solidFill>
                <a:latin typeface="字魂59号-创粗黑" panose="00000500000000000000" pitchFamily="2" charset="-122"/>
              </a:rPr>
              <a:t>$12,989</a:t>
            </a:r>
          </a:p>
        </p:txBody>
      </p:sp>
      <p:sp>
        <p:nvSpPr>
          <p:cNvPr id="3952" name="Shape 3952"/>
          <p:cNvSpPr/>
          <p:nvPr/>
        </p:nvSpPr>
        <p:spPr>
          <a:xfrm>
            <a:off x="1120738" y="5245884"/>
            <a:ext cx="1346634" cy="395301"/>
          </a:xfrm>
          <a:prstGeom prst="rect">
            <a:avLst/>
          </a:prstGeom>
          <a:ln w="12700">
            <a:miter lim="400000"/>
          </a:ln>
          <a:extLst>
            <a:ext uri="{C572A759-6A51-4108-AA02-DFA0A04FC94B}">
              <ma14:wrappingTextBoxFlag xmlns:ma14="http://schemas.microsoft.com/office/mac/drawingml/2011/main" xmlns="" val="1"/>
            </a:ext>
          </a:extLst>
        </p:spPr>
        <p:txBody>
          <a:bodyPr lIns="35719" tIns="35719" rIns="35719" bIns="35719">
            <a:spAutoFit/>
          </a:bodyPr>
          <a:lstStyle>
            <a:lvl1pPr>
              <a:defRPr sz="4200">
                <a:latin typeface="+mn-lt"/>
                <a:ea typeface="+mn-ea"/>
                <a:cs typeface="+mn-cs"/>
                <a:sym typeface="Lato Light"/>
              </a:defRPr>
            </a:lvl1pPr>
          </a:lstStyle>
          <a:p>
            <a:pPr algn="ctr"/>
            <a:r>
              <a:rPr sz="2100" i="1" dirty="0">
                <a:solidFill>
                  <a:schemeClr val="accent2"/>
                </a:solidFill>
                <a:latin typeface="字魂59号-创粗黑" panose="00000500000000000000" pitchFamily="2" charset="-122"/>
              </a:rPr>
              <a:t>$12,989</a:t>
            </a:r>
          </a:p>
        </p:txBody>
      </p:sp>
      <p:sp>
        <p:nvSpPr>
          <p:cNvPr id="3953" name="Shape 3953"/>
          <p:cNvSpPr/>
          <p:nvPr/>
        </p:nvSpPr>
        <p:spPr>
          <a:xfrm>
            <a:off x="1626448" y="3322721"/>
            <a:ext cx="335213" cy="345475"/>
          </a:xfrm>
          <a:custGeom>
            <a:avLst/>
            <a:gdLst/>
            <a:ahLst/>
            <a:cxnLst>
              <a:cxn ang="0">
                <a:pos x="wd2" y="hd2"/>
              </a:cxn>
              <a:cxn ang="5400000">
                <a:pos x="wd2" y="hd2"/>
              </a:cxn>
              <a:cxn ang="10800000">
                <a:pos x="wd2" y="hd2"/>
              </a:cxn>
              <a:cxn ang="16200000">
                <a:pos x="wd2" y="hd2"/>
              </a:cxn>
            </a:cxnLst>
            <a:rect l="0" t="0" r="r" b="b"/>
            <a:pathLst>
              <a:path w="21600" h="21600" extrusionOk="0">
                <a:moveTo>
                  <a:pt x="17419" y="13500"/>
                </a:moveTo>
                <a:cubicBezTo>
                  <a:pt x="16026" y="13500"/>
                  <a:pt x="14632" y="14175"/>
                  <a:pt x="13935" y="15356"/>
                </a:cubicBezTo>
                <a:cubicBezTo>
                  <a:pt x="7839" y="12656"/>
                  <a:pt x="7839" y="12656"/>
                  <a:pt x="7839" y="12656"/>
                </a:cubicBezTo>
                <a:cubicBezTo>
                  <a:pt x="8187" y="12150"/>
                  <a:pt x="8361" y="11475"/>
                  <a:pt x="8361" y="10800"/>
                </a:cubicBezTo>
                <a:cubicBezTo>
                  <a:pt x="8361" y="10125"/>
                  <a:pt x="8187" y="9619"/>
                  <a:pt x="8013" y="9113"/>
                </a:cubicBezTo>
                <a:cubicBezTo>
                  <a:pt x="14110" y="6413"/>
                  <a:pt x="14110" y="6413"/>
                  <a:pt x="14110" y="6413"/>
                </a:cubicBezTo>
                <a:cubicBezTo>
                  <a:pt x="14806" y="7425"/>
                  <a:pt x="16026" y="8100"/>
                  <a:pt x="17419" y="8100"/>
                </a:cubicBezTo>
                <a:cubicBezTo>
                  <a:pt x="19684" y="8100"/>
                  <a:pt x="21600" y="6244"/>
                  <a:pt x="21600" y="4050"/>
                </a:cubicBezTo>
                <a:cubicBezTo>
                  <a:pt x="21600" y="1856"/>
                  <a:pt x="19684" y="0"/>
                  <a:pt x="17419" y="0"/>
                </a:cubicBezTo>
                <a:cubicBezTo>
                  <a:pt x="15155" y="0"/>
                  <a:pt x="13239" y="1856"/>
                  <a:pt x="13239" y="4050"/>
                </a:cubicBezTo>
                <a:cubicBezTo>
                  <a:pt x="13239" y="4388"/>
                  <a:pt x="13239" y="4894"/>
                  <a:pt x="13413" y="5231"/>
                </a:cubicBezTo>
                <a:cubicBezTo>
                  <a:pt x="7142" y="7931"/>
                  <a:pt x="7142" y="7931"/>
                  <a:pt x="7142" y="7931"/>
                </a:cubicBezTo>
                <a:cubicBezTo>
                  <a:pt x="6445" y="7256"/>
                  <a:pt x="5400" y="6750"/>
                  <a:pt x="4181" y="6750"/>
                </a:cubicBezTo>
                <a:cubicBezTo>
                  <a:pt x="1916" y="6750"/>
                  <a:pt x="0" y="8606"/>
                  <a:pt x="0" y="10800"/>
                </a:cubicBezTo>
                <a:cubicBezTo>
                  <a:pt x="0" y="12994"/>
                  <a:pt x="1916" y="14850"/>
                  <a:pt x="4181" y="14850"/>
                </a:cubicBezTo>
                <a:cubicBezTo>
                  <a:pt x="5226" y="14850"/>
                  <a:pt x="6271" y="14513"/>
                  <a:pt x="6968" y="13838"/>
                </a:cubicBezTo>
                <a:cubicBezTo>
                  <a:pt x="13413" y="16537"/>
                  <a:pt x="13413" y="16537"/>
                  <a:pt x="13413" y="16537"/>
                </a:cubicBezTo>
                <a:cubicBezTo>
                  <a:pt x="13239" y="16875"/>
                  <a:pt x="13239" y="17213"/>
                  <a:pt x="13239" y="17550"/>
                </a:cubicBezTo>
                <a:cubicBezTo>
                  <a:pt x="13239" y="19744"/>
                  <a:pt x="15155" y="21600"/>
                  <a:pt x="17419" y="21600"/>
                </a:cubicBezTo>
                <a:cubicBezTo>
                  <a:pt x="19684" y="21600"/>
                  <a:pt x="21600" y="19744"/>
                  <a:pt x="21600" y="17550"/>
                </a:cubicBezTo>
                <a:cubicBezTo>
                  <a:pt x="21600" y="15356"/>
                  <a:pt x="19684" y="13500"/>
                  <a:pt x="17419" y="13500"/>
                </a:cubicBezTo>
                <a:close/>
                <a:moveTo>
                  <a:pt x="17419" y="1350"/>
                </a:moveTo>
                <a:cubicBezTo>
                  <a:pt x="18987" y="1350"/>
                  <a:pt x="20206" y="2531"/>
                  <a:pt x="20206" y="4050"/>
                </a:cubicBezTo>
                <a:cubicBezTo>
                  <a:pt x="20206" y="5569"/>
                  <a:pt x="18987" y="6750"/>
                  <a:pt x="17419" y="6750"/>
                </a:cubicBezTo>
                <a:cubicBezTo>
                  <a:pt x="15852" y="6750"/>
                  <a:pt x="14632" y="5569"/>
                  <a:pt x="14632" y="4050"/>
                </a:cubicBezTo>
                <a:cubicBezTo>
                  <a:pt x="14632" y="2531"/>
                  <a:pt x="15852" y="1350"/>
                  <a:pt x="17419" y="1350"/>
                </a:cubicBezTo>
                <a:close/>
                <a:moveTo>
                  <a:pt x="4181" y="13500"/>
                </a:moveTo>
                <a:cubicBezTo>
                  <a:pt x="2613" y="13500"/>
                  <a:pt x="1394" y="12319"/>
                  <a:pt x="1394" y="10800"/>
                </a:cubicBezTo>
                <a:cubicBezTo>
                  <a:pt x="1394" y="9281"/>
                  <a:pt x="2613" y="8100"/>
                  <a:pt x="4181" y="8100"/>
                </a:cubicBezTo>
                <a:cubicBezTo>
                  <a:pt x="5748" y="8100"/>
                  <a:pt x="6968" y="9281"/>
                  <a:pt x="6968" y="10800"/>
                </a:cubicBezTo>
                <a:cubicBezTo>
                  <a:pt x="6968" y="12319"/>
                  <a:pt x="5748" y="13500"/>
                  <a:pt x="4181" y="13500"/>
                </a:cubicBezTo>
                <a:close/>
                <a:moveTo>
                  <a:pt x="17419" y="20250"/>
                </a:moveTo>
                <a:cubicBezTo>
                  <a:pt x="15852" y="20250"/>
                  <a:pt x="14632" y="19069"/>
                  <a:pt x="14632" y="17550"/>
                </a:cubicBezTo>
                <a:cubicBezTo>
                  <a:pt x="14632" y="16031"/>
                  <a:pt x="15852" y="14850"/>
                  <a:pt x="17419" y="14850"/>
                </a:cubicBezTo>
                <a:cubicBezTo>
                  <a:pt x="18987" y="14850"/>
                  <a:pt x="20206" y="16031"/>
                  <a:pt x="20206" y="17550"/>
                </a:cubicBezTo>
                <a:cubicBezTo>
                  <a:pt x="20206" y="19069"/>
                  <a:pt x="18987" y="20250"/>
                  <a:pt x="17419" y="20250"/>
                </a:cubicBezTo>
                <a:close/>
              </a:path>
            </a:pathLst>
          </a:custGeom>
          <a:solidFill>
            <a:schemeClr val="accent2"/>
          </a:solidFill>
          <a:ln w="12700">
            <a:miter lim="400000"/>
          </a:ln>
        </p:spPr>
        <p:txBody>
          <a:bodyPr lIns="22860" rIns="22860"/>
          <a:lstStyle/>
          <a:p>
            <a:pPr algn="l">
              <a:defRPr sz="3200">
                <a:latin typeface="Helvetica Light"/>
                <a:ea typeface="Helvetica Light"/>
                <a:cs typeface="Helvetica Light"/>
                <a:sym typeface="Helvetica Light"/>
              </a:defRPr>
            </a:pPr>
            <a:endParaRPr sz="1600" dirty="0">
              <a:latin typeface="字魂59号-创粗黑" panose="00000500000000000000" pitchFamily="2" charset="-122"/>
              <a:ea typeface="字魂59号-创粗黑" panose="00000500000000000000" pitchFamily="2" charset="-122"/>
            </a:endParaRPr>
          </a:p>
        </p:txBody>
      </p:sp>
      <p:sp>
        <p:nvSpPr>
          <p:cNvPr id="3954" name="Shape 3954"/>
          <p:cNvSpPr/>
          <p:nvPr/>
        </p:nvSpPr>
        <p:spPr>
          <a:xfrm>
            <a:off x="1621317" y="4809029"/>
            <a:ext cx="345475" cy="345475"/>
          </a:xfrm>
          <a:custGeom>
            <a:avLst/>
            <a:gdLst/>
            <a:ahLst/>
            <a:cxnLst>
              <a:cxn ang="0">
                <a:pos x="wd2" y="hd2"/>
              </a:cxn>
              <a:cxn ang="5400000">
                <a:pos x="wd2" y="hd2"/>
              </a:cxn>
              <a:cxn ang="10800000">
                <a:pos x="wd2" y="hd2"/>
              </a:cxn>
              <a:cxn ang="16200000">
                <a:pos x="wd2" y="hd2"/>
              </a:cxn>
            </a:cxnLst>
            <a:rect l="0" t="0" r="r" b="b"/>
            <a:pathLst>
              <a:path w="21600" h="21600" extrusionOk="0">
                <a:moveTo>
                  <a:pt x="15525" y="12825"/>
                </a:moveTo>
                <a:cubicBezTo>
                  <a:pt x="13162" y="12825"/>
                  <a:pt x="11475" y="14850"/>
                  <a:pt x="8775" y="14850"/>
                </a:cubicBezTo>
                <a:cubicBezTo>
                  <a:pt x="5400" y="14850"/>
                  <a:pt x="2700" y="12825"/>
                  <a:pt x="2700" y="12825"/>
                </a:cubicBezTo>
                <a:cubicBezTo>
                  <a:pt x="2700" y="1350"/>
                  <a:pt x="2700" y="1350"/>
                  <a:pt x="2700" y="1350"/>
                </a:cubicBezTo>
                <a:cubicBezTo>
                  <a:pt x="2700" y="1350"/>
                  <a:pt x="5063" y="3375"/>
                  <a:pt x="8775" y="3375"/>
                </a:cubicBezTo>
                <a:cubicBezTo>
                  <a:pt x="11475" y="3375"/>
                  <a:pt x="12825" y="1350"/>
                  <a:pt x="15525" y="1350"/>
                </a:cubicBezTo>
                <a:cubicBezTo>
                  <a:pt x="18900" y="1350"/>
                  <a:pt x="21600" y="3375"/>
                  <a:pt x="21600" y="3375"/>
                </a:cubicBezTo>
                <a:cubicBezTo>
                  <a:pt x="21600" y="14850"/>
                  <a:pt x="21600" y="14850"/>
                  <a:pt x="21600" y="14850"/>
                </a:cubicBezTo>
                <a:cubicBezTo>
                  <a:pt x="21600" y="14850"/>
                  <a:pt x="18900" y="12825"/>
                  <a:pt x="15525" y="12825"/>
                </a:cubicBezTo>
                <a:close/>
                <a:moveTo>
                  <a:pt x="20250" y="3881"/>
                </a:moveTo>
                <a:cubicBezTo>
                  <a:pt x="19069" y="3375"/>
                  <a:pt x="17381" y="2700"/>
                  <a:pt x="15525" y="2700"/>
                </a:cubicBezTo>
                <a:cubicBezTo>
                  <a:pt x="12825" y="2700"/>
                  <a:pt x="11475" y="4725"/>
                  <a:pt x="8775" y="4725"/>
                </a:cubicBezTo>
                <a:cubicBezTo>
                  <a:pt x="6750" y="4725"/>
                  <a:pt x="5063" y="4050"/>
                  <a:pt x="4050" y="3544"/>
                </a:cubicBezTo>
                <a:cubicBezTo>
                  <a:pt x="4050" y="6413"/>
                  <a:pt x="4050" y="10462"/>
                  <a:pt x="4050" y="12319"/>
                </a:cubicBezTo>
                <a:cubicBezTo>
                  <a:pt x="5231" y="12825"/>
                  <a:pt x="6919" y="13500"/>
                  <a:pt x="8775" y="13500"/>
                </a:cubicBezTo>
                <a:cubicBezTo>
                  <a:pt x="11475" y="13500"/>
                  <a:pt x="13162" y="11475"/>
                  <a:pt x="15525" y="11475"/>
                </a:cubicBezTo>
                <a:cubicBezTo>
                  <a:pt x="17550" y="11475"/>
                  <a:pt x="19237" y="12150"/>
                  <a:pt x="20250" y="12656"/>
                </a:cubicBezTo>
                <a:cubicBezTo>
                  <a:pt x="20250" y="10294"/>
                  <a:pt x="20250" y="8269"/>
                  <a:pt x="20250" y="3881"/>
                </a:cubicBezTo>
                <a:close/>
                <a:moveTo>
                  <a:pt x="675" y="21600"/>
                </a:moveTo>
                <a:cubicBezTo>
                  <a:pt x="338" y="21600"/>
                  <a:pt x="0" y="21263"/>
                  <a:pt x="0" y="20925"/>
                </a:cubicBezTo>
                <a:cubicBezTo>
                  <a:pt x="0" y="675"/>
                  <a:pt x="0" y="675"/>
                  <a:pt x="0" y="675"/>
                </a:cubicBezTo>
                <a:cubicBezTo>
                  <a:pt x="0" y="338"/>
                  <a:pt x="338" y="0"/>
                  <a:pt x="675" y="0"/>
                </a:cubicBezTo>
                <a:cubicBezTo>
                  <a:pt x="1013" y="0"/>
                  <a:pt x="1350" y="338"/>
                  <a:pt x="1350" y="675"/>
                </a:cubicBezTo>
                <a:cubicBezTo>
                  <a:pt x="1350" y="20925"/>
                  <a:pt x="1350" y="20925"/>
                  <a:pt x="1350" y="20925"/>
                </a:cubicBezTo>
                <a:cubicBezTo>
                  <a:pt x="1350" y="21263"/>
                  <a:pt x="1013" y="21600"/>
                  <a:pt x="675" y="21600"/>
                </a:cubicBezTo>
                <a:close/>
              </a:path>
            </a:pathLst>
          </a:custGeom>
          <a:solidFill>
            <a:schemeClr val="accent2"/>
          </a:solidFill>
          <a:ln w="12700">
            <a:miter lim="400000"/>
          </a:ln>
        </p:spPr>
        <p:txBody>
          <a:bodyPr lIns="22860" rIns="22860"/>
          <a:lstStyle/>
          <a:p>
            <a:pPr algn="l">
              <a:defRPr sz="3200">
                <a:latin typeface="Helvetica Light"/>
                <a:ea typeface="Helvetica Light"/>
                <a:cs typeface="Helvetica Light"/>
                <a:sym typeface="Helvetica Light"/>
              </a:defRPr>
            </a:pPr>
            <a:endParaRPr sz="1600" dirty="0">
              <a:latin typeface="字魂59号-创粗黑" panose="00000500000000000000" pitchFamily="2" charset="-122"/>
              <a:ea typeface="字魂59号-创粗黑" panose="00000500000000000000" pitchFamily="2" charset="-122"/>
            </a:endParaRPr>
          </a:p>
        </p:txBody>
      </p:sp>
      <p:grpSp>
        <p:nvGrpSpPr>
          <p:cNvPr id="3960" name="Group 3960"/>
          <p:cNvGrpSpPr/>
          <p:nvPr/>
        </p:nvGrpSpPr>
        <p:grpSpPr>
          <a:xfrm>
            <a:off x="5902562" y="1009311"/>
            <a:ext cx="7673321" cy="4174146"/>
            <a:chOff x="0" y="0"/>
            <a:chExt cx="15346641" cy="8348290"/>
          </a:xfrm>
        </p:grpSpPr>
        <p:grpSp>
          <p:nvGrpSpPr>
            <p:cNvPr id="3958" name="Group 3958"/>
            <p:cNvGrpSpPr/>
            <p:nvPr/>
          </p:nvGrpSpPr>
          <p:grpSpPr>
            <a:xfrm>
              <a:off x="-1" y="0"/>
              <a:ext cx="15346643" cy="8348291"/>
              <a:chOff x="0" y="0"/>
              <a:chExt cx="15346641" cy="8348290"/>
            </a:xfrm>
          </p:grpSpPr>
          <p:pic>
            <p:nvPicPr>
              <p:cNvPr id="3956" name="isometric iPad Air Space Gray.png"/>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rot="180000">
                <a:off x="187968" y="386562"/>
                <a:ext cx="14970706" cy="7575167"/>
              </a:xfrm>
              <a:prstGeom prst="rect">
                <a:avLst/>
              </a:prstGeom>
              <a:ln w="12700" cap="flat">
                <a:noFill/>
                <a:miter lim="400000"/>
              </a:ln>
              <a:effectLst/>
            </p:spPr>
          </p:pic>
          <p:pic>
            <p:nvPicPr>
              <p:cNvPr id="3957" name="ipad_horizontal.png"/>
              <p:cNvPicPr>
                <a:picLocks noChangeAspect="1"/>
              </p:cNvPicPr>
              <p:nvPr/>
            </p:nvPicPr>
            <p:blipFill>
              <a:blip r:embed="rId5" cstate="screen">
                <a:extLst>
                  <a:ext uri="{28A0092B-C50C-407E-A947-70E740481C1C}">
                    <a14:useLocalDpi xmlns:a14="http://schemas.microsoft.com/office/drawing/2010/main"/>
                  </a:ext>
                </a:extLst>
              </a:blip>
              <a:srcRect/>
              <a:stretch>
                <a:fillRect/>
              </a:stretch>
            </p:blipFill>
            <p:spPr>
              <a:xfrm rot="180000">
                <a:off x="1391089" y="759782"/>
                <a:ext cx="12647217" cy="6045993"/>
              </a:xfrm>
              <a:custGeom>
                <a:avLst/>
                <a:gdLst/>
                <a:ahLst/>
                <a:cxnLst>
                  <a:cxn ang="0">
                    <a:pos x="wd2" y="hd2"/>
                  </a:cxn>
                  <a:cxn ang="5400000">
                    <a:pos x="wd2" y="hd2"/>
                  </a:cxn>
                  <a:cxn ang="10800000">
                    <a:pos x="wd2" y="hd2"/>
                  </a:cxn>
                  <a:cxn ang="16200000">
                    <a:pos x="wd2" y="hd2"/>
                  </a:cxn>
                </a:cxnLst>
                <a:rect l="0" t="0" r="r" b="b"/>
                <a:pathLst>
                  <a:path w="21600" h="21600" extrusionOk="0">
                    <a:moveTo>
                      <a:pt x="12182" y="0"/>
                    </a:moveTo>
                    <a:lnTo>
                      <a:pt x="0" y="12212"/>
                    </a:lnTo>
                    <a:lnTo>
                      <a:pt x="9486" y="21600"/>
                    </a:lnTo>
                    <a:lnTo>
                      <a:pt x="21600" y="7486"/>
                    </a:lnTo>
                    <a:lnTo>
                      <a:pt x="12182" y="0"/>
                    </a:lnTo>
                    <a:close/>
                  </a:path>
                </a:pathLst>
              </a:custGeom>
              <a:ln w="12700" cap="flat">
                <a:noFill/>
                <a:miter lim="400000"/>
              </a:ln>
              <a:effectLst/>
            </p:spPr>
          </p:pic>
        </p:grpSp>
        <p:pic>
          <p:nvPicPr>
            <p:cNvPr id="3959" name="ipad_horizontal.png"/>
            <p:cNvPicPr>
              <a:picLocks noChangeAspect="1"/>
            </p:cNvPicPr>
            <p:nvPr/>
          </p:nvPicPr>
          <p:blipFill>
            <a:blip r:embed="rId5" cstate="screen">
              <a:extLst>
                <a:ext uri="{28A0092B-C50C-407E-A947-70E740481C1C}">
                  <a14:useLocalDpi xmlns:a14="http://schemas.microsoft.com/office/drawing/2010/main"/>
                </a:ext>
              </a:extLst>
            </a:blip>
            <a:srcRect/>
            <a:stretch>
              <a:fillRect/>
            </a:stretch>
          </p:blipFill>
          <p:spPr>
            <a:xfrm rot="180000">
              <a:off x="1390291" y="758984"/>
              <a:ext cx="12647217" cy="6045993"/>
            </a:xfrm>
            <a:custGeom>
              <a:avLst/>
              <a:gdLst/>
              <a:ahLst/>
              <a:cxnLst>
                <a:cxn ang="0">
                  <a:pos x="wd2" y="hd2"/>
                </a:cxn>
                <a:cxn ang="5400000">
                  <a:pos x="wd2" y="hd2"/>
                </a:cxn>
                <a:cxn ang="10800000">
                  <a:pos x="wd2" y="hd2"/>
                </a:cxn>
                <a:cxn ang="16200000">
                  <a:pos x="wd2" y="hd2"/>
                </a:cxn>
              </a:cxnLst>
              <a:rect l="0" t="0" r="r" b="b"/>
              <a:pathLst>
                <a:path w="21600" h="21600" extrusionOk="0">
                  <a:moveTo>
                    <a:pt x="12182" y="0"/>
                  </a:moveTo>
                  <a:lnTo>
                    <a:pt x="0" y="12212"/>
                  </a:lnTo>
                  <a:lnTo>
                    <a:pt x="9486" y="21600"/>
                  </a:lnTo>
                  <a:lnTo>
                    <a:pt x="21600" y="7486"/>
                  </a:lnTo>
                  <a:lnTo>
                    <a:pt x="12182" y="0"/>
                  </a:lnTo>
                  <a:close/>
                </a:path>
              </a:pathLst>
            </a:custGeom>
            <a:ln w="12700" cap="flat">
              <a:noFill/>
              <a:miter lim="400000"/>
            </a:ln>
            <a:effectLst/>
          </p:spPr>
        </p:pic>
      </p:grpSp>
      <p:grpSp>
        <p:nvGrpSpPr>
          <p:cNvPr id="3970" name="Group 3970"/>
          <p:cNvGrpSpPr/>
          <p:nvPr/>
        </p:nvGrpSpPr>
        <p:grpSpPr>
          <a:xfrm>
            <a:off x="10763601" y="2195714"/>
            <a:ext cx="7550316" cy="3917645"/>
            <a:chOff x="0" y="0"/>
            <a:chExt cx="15100630" cy="7835287"/>
          </a:xfrm>
        </p:grpSpPr>
        <p:grpSp>
          <p:nvGrpSpPr>
            <p:cNvPr id="3968" name="Group 3968"/>
            <p:cNvGrpSpPr/>
            <p:nvPr/>
          </p:nvGrpSpPr>
          <p:grpSpPr>
            <a:xfrm>
              <a:off x="-1" y="-1"/>
              <a:ext cx="15100631" cy="7835289"/>
              <a:chOff x="0" y="0"/>
              <a:chExt cx="15100630" cy="7835287"/>
            </a:xfrm>
          </p:grpSpPr>
          <p:pic>
            <p:nvPicPr>
              <p:cNvPr id="3966" name="isometric iPad Air Space Gray.png"/>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rot="60000">
                <a:off x="64962" y="130060"/>
                <a:ext cx="14970706" cy="7575167"/>
              </a:xfrm>
              <a:prstGeom prst="rect">
                <a:avLst/>
              </a:prstGeom>
              <a:ln w="12700" cap="flat">
                <a:noFill/>
                <a:miter lim="400000"/>
              </a:ln>
              <a:effectLst/>
            </p:spPr>
          </p:pic>
          <p:pic>
            <p:nvPicPr>
              <p:cNvPr id="3967" name="ipad_horizontal.png"/>
              <p:cNvPicPr>
                <a:picLocks noChangeAspect="1"/>
              </p:cNvPicPr>
              <p:nvPr/>
            </p:nvPicPr>
            <p:blipFill>
              <a:blip r:embed="rId5" cstate="screen">
                <a:extLst>
                  <a:ext uri="{28A0092B-C50C-407E-A947-70E740481C1C}">
                    <a14:useLocalDpi xmlns:a14="http://schemas.microsoft.com/office/drawing/2010/main"/>
                  </a:ext>
                </a:extLst>
              </a:blip>
              <a:srcRect/>
              <a:stretch>
                <a:fillRect/>
              </a:stretch>
            </p:blipFill>
            <p:spPr>
              <a:xfrm rot="60000">
                <a:off x="1254400" y="502075"/>
                <a:ext cx="12647216" cy="6045992"/>
              </a:xfrm>
              <a:custGeom>
                <a:avLst/>
                <a:gdLst/>
                <a:ahLst/>
                <a:cxnLst>
                  <a:cxn ang="0">
                    <a:pos x="wd2" y="hd2"/>
                  </a:cxn>
                  <a:cxn ang="5400000">
                    <a:pos x="wd2" y="hd2"/>
                  </a:cxn>
                  <a:cxn ang="10800000">
                    <a:pos x="wd2" y="hd2"/>
                  </a:cxn>
                  <a:cxn ang="16200000">
                    <a:pos x="wd2" y="hd2"/>
                  </a:cxn>
                </a:cxnLst>
                <a:rect l="0" t="0" r="r" b="b"/>
                <a:pathLst>
                  <a:path w="21600" h="21600" extrusionOk="0">
                    <a:moveTo>
                      <a:pt x="12182" y="0"/>
                    </a:moveTo>
                    <a:lnTo>
                      <a:pt x="0" y="12212"/>
                    </a:lnTo>
                    <a:lnTo>
                      <a:pt x="9486" y="21600"/>
                    </a:lnTo>
                    <a:lnTo>
                      <a:pt x="21600" y="7486"/>
                    </a:lnTo>
                    <a:lnTo>
                      <a:pt x="12182" y="0"/>
                    </a:lnTo>
                    <a:close/>
                  </a:path>
                </a:pathLst>
              </a:custGeom>
              <a:ln w="12700" cap="flat">
                <a:noFill/>
                <a:miter lim="400000"/>
              </a:ln>
              <a:effectLst/>
            </p:spPr>
          </p:pic>
        </p:grpSp>
        <p:pic>
          <p:nvPicPr>
            <p:cNvPr id="3969" name="ipad_horizontal.png"/>
            <p:cNvPicPr>
              <a:picLocks noChangeAspect="1"/>
            </p:cNvPicPr>
            <p:nvPr/>
          </p:nvPicPr>
          <p:blipFill>
            <a:blip r:embed="rId5" cstate="screen">
              <a:extLst>
                <a:ext uri="{28A0092B-C50C-407E-A947-70E740481C1C}">
                  <a14:useLocalDpi xmlns:a14="http://schemas.microsoft.com/office/drawing/2010/main"/>
                </a:ext>
              </a:extLst>
            </a:blip>
            <a:srcRect/>
            <a:stretch>
              <a:fillRect/>
            </a:stretch>
          </p:blipFill>
          <p:spPr>
            <a:xfrm rot="60000">
              <a:off x="1228201" y="501277"/>
              <a:ext cx="12647216" cy="6045992"/>
            </a:xfrm>
            <a:custGeom>
              <a:avLst/>
              <a:gdLst/>
              <a:ahLst/>
              <a:cxnLst>
                <a:cxn ang="0">
                  <a:pos x="wd2" y="hd2"/>
                </a:cxn>
                <a:cxn ang="5400000">
                  <a:pos x="wd2" y="hd2"/>
                </a:cxn>
                <a:cxn ang="10800000">
                  <a:pos x="wd2" y="hd2"/>
                </a:cxn>
                <a:cxn ang="16200000">
                  <a:pos x="wd2" y="hd2"/>
                </a:cxn>
              </a:cxnLst>
              <a:rect l="0" t="0" r="r" b="b"/>
              <a:pathLst>
                <a:path w="21600" h="21600" extrusionOk="0">
                  <a:moveTo>
                    <a:pt x="12182" y="0"/>
                  </a:moveTo>
                  <a:lnTo>
                    <a:pt x="0" y="12212"/>
                  </a:lnTo>
                  <a:lnTo>
                    <a:pt x="9486" y="21600"/>
                  </a:lnTo>
                  <a:lnTo>
                    <a:pt x="21600" y="7486"/>
                  </a:lnTo>
                  <a:lnTo>
                    <a:pt x="12182" y="0"/>
                  </a:lnTo>
                  <a:close/>
                </a:path>
              </a:pathLst>
            </a:custGeom>
            <a:ln w="12700" cap="flat">
              <a:noFill/>
              <a:miter lim="400000"/>
            </a:ln>
            <a:effectLst/>
          </p:spPr>
        </p:pic>
      </p:grpSp>
      <p:grpSp>
        <p:nvGrpSpPr>
          <p:cNvPr id="40" name="组合 39"/>
          <p:cNvGrpSpPr/>
          <p:nvPr/>
        </p:nvGrpSpPr>
        <p:grpSpPr>
          <a:xfrm>
            <a:off x="855039" y="1750959"/>
            <a:ext cx="5355450" cy="907860"/>
            <a:chOff x="7419499" y="1954752"/>
            <a:chExt cx="5355450" cy="907860"/>
          </a:xfrm>
        </p:grpSpPr>
        <p:sp>
          <p:nvSpPr>
            <p:cNvPr id="41" name="文本框 7"/>
            <p:cNvSpPr txBox="1"/>
            <p:nvPr/>
          </p:nvSpPr>
          <p:spPr>
            <a:xfrm>
              <a:off x="7419499" y="2522391"/>
              <a:ext cx="5355450" cy="340221"/>
            </a:xfrm>
            <a:prstGeom prst="rect">
              <a:avLst/>
            </a:prstGeom>
            <a:noFill/>
          </p:spPr>
          <p:txBody>
            <a:bodyPr wrap="squar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5000"/>
                </a:lnSpc>
              </a:pPr>
              <a:r>
                <a:rPr lang="zh-CN" altLang="en-US" sz="1400" dirty="0">
                  <a:solidFill>
                    <a:schemeClr val="bg1"/>
                  </a:solidFill>
                  <a:latin typeface="字魂59号-创粗黑" panose="00000500000000000000" pitchFamily="2" charset="-122"/>
                  <a:ea typeface="+mj-ea"/>
                </a:rPr>
                <a:t>因此，问题就转变成了：如何在短时间内产生一篇简明扼要的报告？</a:t>
              </a:r>
              <a:endParaRPr lang="en-US" altLang="zh-CN" sz="1400" dirty="0">
                <a:solidFill>
                  <a:schemeClr val="bg1"/>
                </a:solidFill>
                <a:latin typeface="字魂59号-创粗黑" panose="00000500000000000000" pitchFamily="2" charset="-122"/>
                <a:ea typeface="+mj-ea"/>
              </a:endParaRPr>
            </a:p>
          </p:txBody>
        </p:sp>
        <p:sp>
          <p:nvSpPr>
            <p:cNvPr id="42" name="文本框 8"/>
            <p:cNvSpPr txBox="1"/>
            <p:nvPr/>
          </p:nvSpPr>
          <p:spPr>
            <a:xfrm>
              <a:off x="7419499" y="1954752"/>
              <a:ext cx="2705492" cy="486928"/>
            </a:xfrm>
            <a:prstGeom prst="rect">
              <a:avLst/>
            </a:prstGeom>
            <a:noFill/>
          </p:spPr>
          <p:txBody>
            <a:bodyPr wrap="squar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14000"/>
                </a:lnSpc>
              </a:pPr>
              <a:r>
                <a:rPr lang="zh-CN" altLang="en-US" sz="2400" dirty="0">
                  <a:solidFill>
                    <a:schemeClr val="bg1"/>
                  </a:solidFill>
                  <a:latin typeface="字魂59号-创粗黑" panose="00000500000000000000" pitchFamily="2" charset="-122"/>
                  <a:ea typeface="+mj-ea"/>
                </a:rPr>
                <a:t>标题文字添加此处</a:t>
              </a:r>
              <a:endParaRPr lang="en-US" altLang="zh-CN" sz="2400" dirty="0">
                <a:solidFill>
                  <a:schemeClr val="bg1"/>
                </a:solidFill>
                <a:latin typeface="字魂59号-创粗黑" panose="00000500000000000000" pitchFamily="2" charset="-122"/>
                <a:ea typeface="+mj-ea"/>
              </a:endParaRPr>
            </a:p>
          </p:txBody>
        </p:sp>
      </p:grpSp>
      <p:sp>
        <p:nvSpPr>
          <p:cNvPr id="44" name="文本框 7"/>
          <p:cNvSpPr txBox="1"/>
          <p:nvPr/>
        </p:nvSpPr>
        <p:spPr>
          <a:xfrm>
            <a:off x="2887354" y="3368633"/>
            <a:ext cx="3224486" cy="921919"/>
          </a:xfrm>
          <a:prstGeom prst="rect">
            <a:avLst/>
          </a:prstGeom>
          <a:noFill/>
        </p:spPr>
        <p:txBody>
          <a:bodyPr wrap="squar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5000"/>
              </a:lnSpc>
            </a:pPr>
            <a:r>
              <a:rPr lang="zh-CN" altLang="en-US" sz="1100" dirty="0">
                <a:solidFill>
                  <a:schemeClr val="bg1"/>
                </a:solidFill>
                <a:latin typeface="字魂59号-创粗黑" panose="00000500000000000000" pitchFamily="2" charset="-122"/>
                <a:ea typeface="+mj-ea"/>
              </a:rPr>
              <a:t>上述情况的复杂化的例子是这些文本的创作者有一个倾向得到边被跟踪。 当然事件的局限性也是一个麻烦。 还要注意，读者一般都厌烦那些又臭又长的报告。</a:t>
            </a:r>
            <a:endParaRPr lang="en-US" altLang="zh-CN" sz="1100" dirty="0">
              <a:solidFill>
                <a:schemeClr val="bg1"/>
              </a:solidFill>
              <a:latin typeface="字魂59号-创粗黑" panose="00000500000000000000" pitchFamily="2" charset="-122"/>
              <a:ea typeface="+mj-ea"/>
            </a:endParaRPr>
          </a:p>
        </p:txBody>
      </p:sp>
      <p:sp>
        <p:nvSpPr>
          <p:cNvPr id="46" name="文本框 7"/>
          <p:cNvSpPr txBox="1"/>
          <p:nvPr/>
        </p:nvSpPr>
        <p:spPr>
          <a:xfrm>
            <a:off x="2887354" y="4849653"/>
            <a:ext cx="3224486" cy="921919"/>
          </a:xfrm>
          <a:prstGeom prst="rect">
            <a:avLst/>
          </a:prstGeom>
          <a:noFill/>
        </p:spPr>
        <p:txBody>
          <a:bodyPr wrap="squar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5000"/>
              </a:lnSpc>
            </a:pPr>
            <a:r>
              <a:rPr lang="zh-CN" altLang="en-US" sz="1100" dirty="0">
                <a:solidFill>
                  <a:schemeClr val="bg1"/>
                </a:solidFill>
                <a:latin typeface="字魂59号-创粗黑" panose="00000500000000000000" pitchFamily="2" charset="-122"/>
                <a:ea typeface="+mj-ea"/>
              </a:rPr>
              <a:t>上述情况的复杂化的例子是这些文本的创作者有一个倾向得到边被跟踪。 当然事件的局限性也是一个麻烦。 还要注意，读者一般都厌烦那些又臭又长的报告。</a:t>
            </a:r>
            <a:endParaRPr lang="en-US" altLang="zh-CN" sz="1100" dirty="0">
              <a:solidFill>
                <a:schemeClr val="bg1"/>
              </a:solidFill>
              <a:latin typeface="字魂59号-创粗黑" panose="00000500000000000000" pitchFamily="2" charset="-122"/>
              <a:ea typeface="+mj-ea"/>
            </a:endParaRPr>
          </a:p>
        </p:txBody>
      </p:sp>
      <p:grpSp>
        <p:nvGrpSpPr>
          <p:cNvPr id="38" name="组合 37">
            <a:extLst>
              <a:ext uri="{FF2B5EF4-FFF2-40B4-BE49-F238E27FC236}">
                <a16:creationId xmlns:a16="http://schemas.microsoft.com/office/drawing/2014/main" xmlns="" id="{8DA61206-A71C-4E6A-9C2C-4F5D2E71BFA1}"/>
              </a:ext>
            </a:extLst>
          </p:cNvPr>
          <p:cNvGrpSpPr/>
          <p:nvPr/>
        </p:nvGrpSpPr>
        <p:grpSpPr>
          <a:xfrm>
            <a:off x="874713" y="419101"/>
            <a:ext cx="3773487" cy="643536"/>
            <a:chOff x="874713" y="419101"/>
            <a:chExt cx="3773487" cy="643536"/>
          </a:xfrm>
        </p:grpSpPr>
        <p:sp>
          <p:nvSpPr>
            <p:cNvPr id="39" name="剪去单角的矩形 23">
              <a:extLst>
                <a:ext uri="{FF2B5EF4-FFF2-40B4-BE49-F238E27FC236}">
                  <a16:creationId xmlns:a16="http://schemas.microsoft.com/office/drawing/2014/main" xmlns="" id="{D3E613CA-4D31-49BC-9B49-9B49FC9203C2}"/>
                </a:ext>
              </a:extLst>
            </p:cNvPr>
            <p:cNvSpPr/>
            <p:nvPr/>
          </p:nvSpPr>
          <p:spPr>
            <a:xfrm rot="10800000">
              <a:off x="874713" y="419101"/>
              <a:ext cx="882799" cy="643536"/>
            </a:xfrm>
            <a:prstGeom prst="snip1Rect">
              <a:avLst>
                <a:gd name="adj" fmla="val 3421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cxnSp>
          <p:nvCxnSpPr>
            <p:cNvPr id="43" name="直接连接符 42">
              <a:extLst>
                <a:ext uri="{FF2B5EF4-FFF2-40B4-BE49-F238E27FC236}">
                  <a16:creationId xmlns:a16="http://schemas.microsoft.com/office/drawing/2014/main" xmlns="" id="{F8C763E9-4666-4169-B897-98D5C3B0A938}"/>
                </a:ext>
              </a:extLst>
            </p:cNvPr>
            <p:cNvCxnSpPr/>
            <p:nvPr/>
          </p:nvCxnSpPr>
          <p:spPr>
            <a:xfrm>
              <a:off x="4648200" y="454325"/>
              <a:ext cx="0" cy="573089"/>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45" name="文本框 44">
              <a:extLst>
                <a:ext uri="{FF2B5EF4-FFF2-40B4-BE49-F238E27FC236}">
                  <a16:creationId xmlns:a16="http://schemas.microsoft.com/office/drawing/2014/main" xmlns="" id="{885B80A6-148C-468B-89BA-881C7654081F}"/>
                </a:ext>
              </a:extLst>
            </p:cNvPr>
            <p:cNvSpPr txBox="1"/>
            <p:nvPr/>
          </p:nvSpPr>
          <p:spPr>
            <a:xfrm>
              <a:off x="1904234" y="448482"/>
              <a:ext cx="2646878" cy="584775"/>
            </a:xfrm>
            <a:prstGeom prst="rect">
              <a:avLst/>
            </a:prstGeom>
            <a:noFill/>
          </p:spPr>
          <p:txBody>
            <a:bodyPr wrap="none" rtlCol="0">
              <a:spAutoFit/>
              <a:scene3d>
                <a:camera prst="orthographicFront"/>
                <a:lightRig rig="threePt" dir="t"/>
              </a:scene3d>
              <a:sp3d contourW="12700"/>
            </a:bodyPr>
            <a:lstStyle/>
            <a:p>
              <a:r>
                <a:rPr lang="zh-CN" altLang="en-US" sz="3200" b="1" dirty="0">
                  <a:solidFill>
                    <a:schemeClr val="bg1"/>
                  </a:solidFill>
                </a:rPr>
                <a:t>标题文字添加</a:t>
              </a:r>
            </a:p>
          </p:txBody>
        </p:sp>
        <p:sp>
          <p:nvSpPr>
            <p:cNvPr id="47" name="椭圆 3">
              <a:extLst>
                <a:ext uri="{FF2B5EF4-FFF2-40B4-BE49-F238E27FC236}">
                  <a16:creationId xmlns:a16="http://schemas.microsoft.com/office/drawing/2014/main" xmlns="" id="{9DF106AC-E028-40F6-B254-57EB9DDDDE95}"/>
                </a:ext>
              </a:extLst>
            </p:cNvPr>
            <p:cNvSpPr/>
            <p:nvPr/>
          </p:nvSpPr>
          <p:spPr>
            <a:xfrm>
              <a:off x="1176412" y="563319"/>
              <a:ext cx="330200" cy="329701"/>
            </a:xfrm>
            <a:custGeom>
              <a:avLst/>
              <a:gdLst>
                <a:gd name="connsiteX0" fmla="*/ 354450 w 607639"/>
                <a:gd name="connsiteY0" fmla="*/ 222564 h 606722"/>
                <a:gd name="connsiteX1" fmla="*/ 354450 w 607639"/>
                <a:gd name="connsiteY1" fmla="*/ 384088 h 606722"/>
                <a:gd name="connsiteX2" fmla="*/ 225033 w 607639"/>
                <a:gd name="connsiteY2" fmla="*/ 303326 h 606722"/>
                <a:gd name="connsiteX3" fmla="*/ 391979 w 607639"/>
                <a:gd name="connsiteY3" fmla="*/ 154813 h 606722"/>
                <a:gd name="connsiteX4" fmla="*/ 366346 w 607639"/>
                <a:gd name="connsiteY4" fmla="*/ 155524 h 606722"/>
                <a:gd name="connsiteX5" fmla="*/ 163770 w 607639"/>
                <a:gd name="connsiteY5" fmla="*/ 281899 h 606722"/>
                <a:gd name="connsiteX6" fmla="*/ 151932 w 607639"/>
                <a:gd name="connsiteY6" fmla="*/ 303317 h 606722"/>
                <a:gd name="connsiteX7" fmla="*/ 163770 w 607639"/>
                <a:gd name="connsiteY7" fmla="*/ 324824 h 606722"/>
                <a:gd name="connsiteX8" fmla="*/ 366346 w 607639"/>
                <a:gd name="connsiteY8" fmla="*/ 451198 h 606722"/>
                <a:gd name="connsiteX9" fmla="*/ 379786 w 607639"/>
                <a:gd name="connsiteY9" fmla="*/ 455020 h 606722"/>
                <a:gd name="connsiteX10" fmla="*/ 391979 w 607639"/>
                <a:gd name="connsiteY10" fmla="*/ 451820 h 606722"/>
                <a:gd name="connsiteX11" fmla="*/ 405063 w 607639"/>
                <a:gd name="connsiteY11" fmla="*/ 429780 h 606722"/>
                <a:gd name="connsiteX12" fmla="*/ 405063 w 607639"/>
                <a:gd name="connsiteY12" fmla="*/ 176942 h 606722"/>
                <a:gd name="connsiteX13" fmla="*/ 391979 w 607639"/>
                <a:gd name="connsiteY13" fmla="*/ 154813 h 606722"/>
                <a:gd name="connsiteX14" fmla="*/ 303775 w 607639"/>
                <a:gd name="connsiteY14" fmla="*/ 0 h 606722"/>
                <a:gd name="connsiteX15" fmla="*/ 607639 w 607639"/>
                <a:gd name="connsiteY15" fmla="*/ 303317 h 606722"/>
                <a:gd name="connsiteX16" fmla="*/ 303775 w 607639"/>
                <a:gd name="connsiteY16" fmla="*/ 606722 h 606722"/>
                <a:gd name="connsiteX17" fmla="*/ 0 w 607639"/>
                <a:gd name="connsiteY17" fmla="*/ 303317 h 606722"/>
                <a:gd name="connsiteX18" fmla="*/ 303775 w 607639"/>
                <a:gd name="connsiteY18"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07639" h="606722">
                  <a:moveTo>
                    <a:pt x="354450" y="222564"/>
                  </a:moveTo>
                  <a:lnTo>
                    <a:pt x="354450" y="384088"/>
                  </a:lnTo>
                  <a:lnTo>
                    <a:pt x="225033" y="303326"/>
                  </a:lnTo>
                  <a:close/>
                  <a:moveTo>
                    <a:pt x="391979" y="154813"/>
                  </a:moveTo>
                  <a:cubicBezTo>
                    <a:pt x="383969" y="150370"/>
                    <a:pt x="374178" y="150637"/>
                    <a:pt x="366346" y="155524"/>
                  </a:cubicBezTo>
                  <a:lnTo>
                    <a:pt x="163770" y="281899"/>
                  </a:lnTo>
                  <a:cubicBezTo>
                    <a:pt x="156382" y="286520"/>
                    <a:pt x="151932" y="294607"/>
                    <a:pt x="151932" y="303317"/>
                  </a:cubicBezTo>
                  <a:cubicBezTo>
                    <a:pt x="151932" y="312026"/>
                    <a:pt x="156382" y="320113"/>
                    <a:pt x="163770" y="324824"/>
                  </a:cubicBezTo>
                  <a:lnTo>
                    <a:pt x="366346" y="451198"/>
                  </a:lnTo>
                  <a:cubicBezTo>
                    <a:pt x="370440" y="453775"/>
                    <a:pt x="375068" y="455020"/>
                    <a:pt x="379786" y="455020"/>
                  </a:cubicBezTo>
                  <a:cubicBezTo>
                    <a:pt x="383969" y="455020"/>
                    <a:pt x="388241" y="453953"/>
                    <a:pt x="391979" y="451820"/>
                  </a:cubicBezTo>
                  <a:cubicBezTo>
                    <a:pt x="400079" y="447377"/>
                    <a:pt x="405063" y="438934"/>
                    <a:pt x="405063" y="429780"/>
                  </a:cubicBezTo>
                  <a:lnTo>
                    <a:pt x="405063" y="176942"/>
                  </a:lnTo>
                  <a:cubicBezTo>
                    <a:pt x="405063" y="167789"/>
                    <a:pt x="400079" y="159346"/>
                    <a:pt x="391979" y="154813"/>
                  </a:cubicBezTo>
                  <a:close/>
                  <a:moveTo>
                    <a:pt x="303775" y="0"/>
                  </a:moveTo>
                  <a:cubicBezTo>
                    <a:pt x="471372" y="0"/>
                    <a:pt x="607639" y="136062"/>
                    <a:pt x="607639" y="303317"/>
                  </a:cubicBezTo>
                  <a:cubicBezTo>
                    <a:pt x="607639" y="470661"/>
                    <a:pt x="471372" y="606722"/>
                    <a:pt x="303775" y="606722"/>
                  </a:cubicBezTo>
                  <a:cubicBezTo>
                    <a:pt x="136267" y="606722"/>
                    <a:pt x="0" y="470661"/>
                    <a:pt x="0" y="303317"/>
                  </a:cubicBezTo>
                  <a:cubicBezTo>
                    <a:pt x="0" y="136062"/>
                    <a:pt x="136267" y="0"/>
                    <a:pt x="303775" y="0"/>
                  </a:cubicBezTo>
                  <a:close/>
                </a:path>
              </a:pathLst>
            </a:custGeom>
            <a:solidFill>
              <a:srgbClr val="404C5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pic>
        <p:nvPicPr>
          <p:cNvPr id="3" name="图片 2">
            <a:extLst>
              <a:ext uri="{FF2B5EF4-FFF2-40B4-BE49-F238E27FC236}">
                <a16:creationId xmlns:a16="http://schemas.microsoft.com/office/drawing/2014/main" xmlns="" id="{FB656015-ED28-48A7-AE82-9BB678D5413C}"/>
              </a:ext>
            </a:extLst>
          </p:cNvPr>
          <p:cNvPicPr>
            <a:picLocks noChangeAspect="1"/>
          </p:cNvPicPr>
          <p:nvPr/>
        </p:nvPicPr>
        <p:blipFill>
          <a:blip r:embed="rId6" cstate="screen">
            <a:grayscl/>
            <a:extLst>
              <a:ext uri="{28A0092B-C50C-407E-A947-70E740481C1C}">
                <a14:useLocalDpi xmlns:a14="http://schemas.microsoft.com/office/drawing/2010/main"/>
              </a:ext>
            </a:extLst>
          </a:blip>
          <a:stretch>
            <a:fillRect/>
          </a:stretch>
        </p:blipFill>
        <p:spPr>
          <a:xfrm rot="21306220">
            <a:off x="7312529" y="570361"/>
            <a:ext cx="4688793" cy="4408531"/>
          </a:xfrm>
          <a:prstGeom prst="rect">
            <a:avLst/>
          </a:prstGeom>
          <a:scene3d>
            <a:camera prst="isometricTopUp">
              <a:rot lat="18600000" lon="18600000" rev="3609745"/>
            </a:camera>
            <a:lightRig rig="threePt" dir="t"/>
          </a:scene3d>
        </p:spPr>
      </p:pic>
      <p:pic>
        <p:nvPicPr>
          <p:cNvPr id="10" name="图片占位符 9">
            <a:extLst>
              <a:ext uri="{FF2B5EF4-FFF2-40B4-BE49-F238E27FC236}">
                <a16:creationId xmlns:a16="http://schemas.microsoft.com/office/drawing/2014/main" xmlns="" id="{ECD18EBC-E910-41C9-920A-875871EEEC2B}"/>
              </a:ext>
            </a:extLst>
          </p:cNvPr>
          <p:cNvPicPr>
            <a:picLocks noGrp="1" noChangeAspect="1"/>
          </p:cNvPicPr>
          <p:nvPr>
            <p:ph type="pic" sz="quarter" idx="17"/>
          </p:nvPr>
        </p:nvPicPr>
        <p:blipFill>
          <a:blip r:embed="rId7" cstate="screen">
            <a:grayscl/>
            <a:extLst>
              <a:ext uri="{28A0092B-C50C-407E-A947-70E740481C1C}">
                <a14:useLocalDpi xmlns:a14="http://schemas.microsoft.com/office/drawing/2010/main"/>
              </a:ext>
            </a:extLst>
          </a:blip>
          <a:srcRect/>
          <a:stretch>
            <a:fillRect/>
          </a:stretch>
        </p:blipFill>
        <p:spPr>
          <a:xfrm rot="151328">
            <a:off x="6540547" y="1377642"/>
            <a:ext cx="6367104" cy="3065209"/>
          </a:xfrm>
        </p:spPr>
      </p:pic>
      <p:pic>
        <p:nvPicPr>
          <p:cNvPr id="14" name="图片占位符 13">
            <a:extLst>
              <a:ext uri="{FF2B5EF4-FFF2-40B4-BE49-F238E27FC236}">
                <a16:creationId xmlns:a16="http://schemas.microsoft.com/office/drawing/2014/main" xmlns="" id="{0691557C-A2E7-416E-B2C2-36F256A5F0F0}"/>
              </a:ext>
            </a:extLst>
          </p:cNvPr>
          <p:cNvPicPr>
            <a:picLocks noGrp="1" noChangeAspect="1"/>
          </p:cNvPicPr>
          <p:nvPr>
            <p:ph type="pic" sz="quarter" idx="18"/>
          </p:nvPr>
        </p:nvPicPr>
        <p:blipFill>
          <a:blip r:embed="rId8" cstate="screen">
            <a:grayscl/>
            <a:extLst>
              <a:ext uri="{28A0092B-C50C-407E-A947-70E740481C1C}">
                <a14:useLocalDpi xmlns:a14="http://schemas.microsoft.com/office/drawing/2010/main"/>
              </a:ext>
            </a:extLst>
          </a:blip>
          <a:srcRect/>
          <a:stretch>
            <a:fillRect/>
          </a:stretch>
        </p:blipFill>
        <p:spPr>
          <a:xfrm>
            <a:off x="11367031" y="2381010"/>
            <a:ext cx="6367104" cy="3065209"/>
          </a:xfrm>
        </p:spPr>
      </p:pic>
    </p:spTree>
    <p:extLst>
      <p:ext uri="{BB962C8B-B14F-4D97-AF65-F5344CB8AC3E}">
        <p14:creationId xmlns:p14="http://schemas.microsoft.com/office/powerpoint/2010/main" val="453799924"/>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960"/>
                                        </p:tgtEl>
                                        <p:attrNameLst>
                                          <p:attrName>style.visibility</p:attrName>
                                        </p:attrNameLst>
                                      </p:cBhvr>
                                      <p:to>
                                        <p:strVal val="visible"/>
                                      </p:to>
                                    </p:set>
                                    <p:animEffect transition="in" filter="fade">
                                      <p:cBhvr>
                                        <p:cTn id="7" dur="1000"/>
                                        <p:tgtEl>
                                          <p:spTgt spid="3960"/>
                                        </p:tgtEl>
                                      </p:cBhvr>
                                    </p:animEffect>
                                    <p:anim calcmode="lin" valueType="num">
                                      <p:cBhvr>
                                        <p:cTn id="8" dur="1000" fill="hold"/>
                                        <p:tgtEl>
                                          <p:spTgt spid="3960"/>
                                        </p:tgtEl>
                                        <p:attrNameLst>
                                          <p:attrName>ppt_x</p:attrName>
                                        </p:attrNameLst>
                                      </p:cBhvr>
                                      <p:tavLst>
                                        <p:tav tm="0">
                                          <p:val>
                                            <p:strVal val="#ppt_x"/>
                                          </p:val>
                                        </p:tav>
                                        <p:tav tm="100000">
                                          <p:val>
                                            <p:strVal val="#ppt_x"/>
                                          </p:val>
                                        </p:tav>
                                      </p:tavLst>
                                    </p:anim>
                                    <p:anim calcmode="lin" valueType="num">
                                      <p:cBhvr>
                                        <p:cTn id="9" dur="1000" fill="hold"/>
                                        <p:tgtEl>
                                          <p:spTgt spid="3960"/>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970"/>
                                        </p:tgtEl>
                                        <p:attrNameLst>
                                          <p:attrName>style.visibility</p:attrName>
                                        </p:attrNameLst>
                                      </p:cBhvr>
                                      <p:to>
                                        <p:strVal val="visible"/>
                                      </p:to>
                                    </p:set>
                                    <p:animEffect transition="in" filter="fade">
                                      <p:cBhvr>
                                        <p:cTn id="12" dur="1000"/>
                                        <p:tgtEl>
                                          <p:spTgt spid="3970"/>
                                        </p:tgtEl>
                                      </p:cBhvr>
                                    </p:animEffect>
                                    <p:anim calcmode="lin" valueType="num">
                                      <p:cBhvr>
                                        <p:cTn id="13" dur="1000" fill="hold"/>
                                        <p:tgtEl>
                                          <p:spTgt spid="3970"/>
                                        </p:tgtEl>
                                        <p:attrNameLst>
                                          <p:attrName>ppt_x</p:attrName>
                                        </p:attrNameLst>
                                      </p:cBhvr>
                                      <p:tavLst>
                                        <p:tav tm="0">
                                          <p:val>
                                            <p:strVal val="#ppt_x"/>
                                          </p:val>
                                        </p:tav>
                                        <p:tav tm="100000">
                                          <p:val>
                                            <p:strVal val="#ppt_x"/>
                                          </p:val>
                                        </p:tav>
                                      </p:tavLst>
                                    </p:anim>
                                    <p:anim calcmode="lin" valueType="num">
                                      <p:cBhvr>
                                        <p:cTn id="14" dur="1000" fill="hold"/>
                                        <p:tgtEl>
                                          <p:spTgt spid="3970"/>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2" presetClass="entr" presetSubtype="8" fill="hold" nodeType="afterEffect">
                                  <p:stCondLst>
                                    <p:cond delay="0"/>
                                  </p:stCondLst>
                                  <p:childTnLst>
                                    <p:set>
                                      <p:cBhvr>
                                        <p:cTn id="17" dur="1" fill="hold">
                                          <p:stCondLst>
                                            <p:cond delay="0"/>
                                          </p:stCondLst>
                                        </p:cTn>
                                        <p:tgtEl>
                                          <p:spTgt spid="40"/>
                                        </p:tgtEl>
                                        <p:attrNameLst>
                                          <p:attrName>style.visibility</p:attrName>
                                        </p:attrNameLst>
                                      </p:cBhvr>
                                      <p:to>
                                        <p:strVal val="visible"/>
                                      </p:to>
                                    </p:set>
                                    <p:anim calcmode="lin" valueType="num">
                                      <p:cBhvr additive="base">
                                        <p:cTn id="18" dur="500" fill="hold"/>
                                        <p:tgtEl>
                                          <p:spTgt spid="40"/>
                                        </p:tgtEl>
                                        <p:attrNameLst>
                                          <p:attrName>ppt_x</p:attrName>
                                        </p:attrNameLst>
                                      </p:cBhvr>
                                      <p:tavLst>
                                        <p:tav tm="0">
                                          <p:val>
                                            <p:strVal val="0-#ppt_w/2"/>
                                          </p:val>
                                        </p:tav>
                                        <p:tav tm="100000">
                                          <p:val>
                                            <p:strVal val="#ppt_x"/>
                                          </p:val>
                                        </p:tav>
                                      </p:tavLst>
                                    </p:anim>
                                    <p:anim calcmode="lin" valueType="num">
                                      <p:cBhvr additive="base">
                                        <p:cTn id="19" dur="500" fill="hold"/>
                                        <p:tgtEl>
                                          <p:spTgt spid="40"/>
                                        </p:tgtEl>
                                        <p:attrNameLst>
                                          <p:attrName>ppt_y</p:attrName>
                                        </p:attrNameLst>
                                      </p:cBhvr>
                                      <p:tavLst>
                                        <p:tav tm="0">
                                          <p:val>
                                            <p:strVal val="#ppt_y"/>
                                          </p:val>
                                        </p:tav>
                                        <p:tav tm="100000">
                                          <p:val>
                                            <p:strVal val="#ppt_y"/>
                                          </p:val>
                                        </p:tav>
                                      </p:tavLst>
                                    </p:anim>
                                  </p:childTnLst>
                                </p:cTn>
                              </p:par>
                            </p:childTnLst>
                          </p:cTn>
                        </p:par>
                        <p:par>
                          <p:cTn id="20" fill="hold">
                            <p:stCondLst>
                              <p:cond delay="1500"/>
                            </p:stCondLst>
                            <p:childTnLst>
                              <p:par>
                                <p:cTn id="21" presetID="53" presetClass="entr" presetSubtype="16" fill="hold" grpId="0" nodeType="afterEffect">
                                  <p:stCondLst>
                                    <p:cond delay="0"/>
                                  </p:stCondLst>
                                  <p:childTnLst>
                                    <p:set>
                                      <p:cBhvr>
                                        <p:cTn id="22" dur="1" fill="hold">
                                          <p:stCondLst>
                                            <p:cond delay="0"/>
                                          </p:stCondLst>
                                        </p:cTn>
                                        <p:tgtEl>
                                          <p:spTgt spid="3945"/>
                                        </p:tgtEl>
                                        <p:attrNameLst>
                                          <p:attrName>style.visibility</p:attrName>
                                        </p:attrNameLst>
                                      </p:cBhvr>
                                      <p:to>
                                        <p:strVal val="visible"/>
                                      </p:to>
                                    </p:set>
                                    <p:anim calcmode="lin" valueType="num">
                                      <p:cBhvr>
                                        <p:cTn id="23" dur="500" fill="hold"/>
                                        <p:tgtEl>
                                          <p:spTgt spid="3945"/>
                                        </p:tgtEl>
                                        <p:attrNameLst>
                                          <p:attrName>ppt_w</p:attrName>
                                        </p:attrNameLst>
                                      </p:cBhvr>
                                      <p:tavLst>
                                        <p:tav tm="0">
                                          <p:val>
                                            <p:fltVal val="0"/>
                                          </p:val>
                                        </p:tav>
                                        <p:tav tm="100000">
                                          <p:val>
                                            <p:strVal val="#ppt_w"/>
                                          </p:val>
                                        </p:tav>
                                      </p:tavLst>
                                    </p:anim>
                                    <p:anim calcmode="lin" valueType="num">
                                      <p:cBhvr>
                                        <p:cTn id="24" dur="500" fill="hold"/>
                                        <p:tgtEl>
                                          <p:spTgt spid="3945"/>
                                        </p:tgtEl>
                                        <p:attrNameLst>
                                          <p:attrName>ppt_h</p:attrName>
                                        </p:attrNameLst>
                                      </p:cBhvr>
                                      <p:tavLst>
                                        <p:tav tm="0">
                                          <p:val>
                                            <p:fltVal val="0"/>
                                          </p:val>
                                        </p:tav>
                                        <p:tav tm="100000">
                                          <p:val>
                                            <p:strVal val="#ppt_h"/>
                                          </p:val>
                                        </p:tav>
                                      </p:tavLst>
                                    </p:anim>
                                    <p:animEffect transition="in" filter="fade">
                                      <p:cBhvr>
                                        <p:cTn id="25" dur="500"/>
                                        <p:tgtEl>
                                          <p:spTgt spid="3945"/>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3948"/>
                                        </p:tgtEl>
                                        <p:attrNameLst>
                                          <p:attrName>style.visibility</p:attrName>
                                        </p:attrNameLst>
                                      </p:cBhvr>
                                      <p:to>
                                        <p:strVal val="visible"/>
                                      </p:to>
                                    </p:set>
                                    <p:anim calcmode="lin" valueType="num">
                                      <p:cBhvr>
                                        <p:cTn id="28" dur="500" fill="hold"/>
                                        <p:tgtEl>
                                          <p:spTgt spid="3948"/>
                                        </p:tgtEl>
                                        <p:attrNameLst>
                                          <p:attrName>ppt_w</p:attrName>
                                        </p:attrNameLst>
                                      </p:cBhvr>
                                      <p:tavLst>
                                        <p:tav tm="0">
                                          <p:val>
                                            <p:fltVal val="0"/>
                                          </p:val>
                                        </p:tav>
                                        <p:tav tm="100000">
                                          <p:val>
                                            <p:strVal val="#ppt_w"/>
                                          </p:val>
                                        </p:tav>
                                      </p:tavLst>
                                    </p:anim>
                                    <p:anim calcmode="lin" valueType="num">
                                      <p:cBhvr>
                                        <p:cTn id="29" dur="500" fill="hold"/>
                                        <p:tgtEl>
                                          <p:spTgt spid="3948"/>
                                        </p:tgtEl>
                                        <p:attrNameLst>
                                          <p:attrName>ppt_h</p:attrName>
                                        </p:attrNameLst>
                                      </p:cBhvr>
                                      <p:tavLst>
                                        <p:tav tm="0">
                                          <p:val>
                                            <p:fltVal val="0"/>
                                          </p:val>
                                        </p:tav>
                                        <p:tav tm="100000">
                                          <p:val>
                                            <p:strVal val="#ppt_h"/>
                                          </p:val>
                                        </p:tav>
                                      </p:tavLst>
                                    </p:anim>
                                    <p:animEffect transition="in" filter="fade">
                                      <p:cBhvr>
                                        <p:cTn id="30" dur="500"/>
                                        <p:tgtEl>
                                          <p:spTgt spid="3948"/>
                                        </p:tgtEl>
                                      </p:cBhvr>
                                    </p:animEffect>
                                  </p:childTnLst>
                                </p:cTn>
                              </p:par>
                              <p:par>
                                <p:cTn id="31" presetID="53" presetClass="entr" presetSubtype="16" fill="hold" grpId="0" nodeType="withEffect">
                                  <p:stCondLst>
                                    <p:cond delay="0"/>
                                  </p:stCondLst>
                                  <p:childTnLst>
                                    <p:set>
                                      <p:cBhvr>
                                        <p:cTn id="32" dur="1" fill="hold">
                                          <p:stCondLst>
                                            <p:cond delay="0"/>
                                          </p:stCondLst>
                                        </p:cTn>
                                        <p:tgtEl>
                                          <p:spTgt spid="3951"/>
                                        </p:tgtEl>
                                        <p:attrNameLst>
                                          <p:attrName>style.visibility</p:attrName>
                                        </p:attrNameLst>
                                      </p:cBhvr>
                                      <p:to>
                                        <p:strVal val="visible"/>
                                      </p:to>
                                    </p:set>
                                    <p:anim calcmode="lin" valueType="num">
                                      <p:cBhvr>
                                        <p:cTn id="33" dur="500" fill="hold"/>
                                        <p:tgtEl>
                                          <p:spTgt spid="3951"/>
                                        </p:tgtEl>
                                        <p:attrNameLst>
                                          <p:attrName>ppt_w</p:attrName>
                                        </p:attrNameLst>
                                      </p:cBhvr>
                                      <p:tavLst>
                                        <p:tav tm="0">
                                          <p:val>
                                            <p:fltVal val="0"/>
                                          </p:val>
                                        </p:tav>
                                        <p:tav tm="100000">
                                          <p:val>
                                            <p:strVal val="#ppt_w"/>
                                          </p:val>
                                        </p:tav>
                                      </p:tavLst>
                                    </p:anim>
                                    <p:anim calcmode="lin" valueType="num">
                                      <p:cBhvr>
                                        <p:cTn id="34" dur="500" fill="hold"/>
                                        <p:tgtEl>
                                          <p:spTgt spid="3951"/>
                                        </p:tgtEl>
                                        <p:attrNameLst>
                                          <p:attrName>ppt_h</p:attrName>
                                        </p:attrNameLst>
                                      </p:cBhvr>
                                      <p:tavLst>
                                        <p:tav tm="0">
                                          <p:val>
                                            <p:fltVal val="0"/>
                                          </p:val>
                                        </p:tav>
                                        <p:tav tm="100000">
                                          <p:val>
                                            <p:strVal val="#ppt_h"/>
                                          </p:val>
                                        </p:tav>
                                      </p:tavLst>
                                    </p:anim>
                                    <p:animEffect transition="in" filter="fade">
                                      <p:cBhvr>
                                        <p:cTn id="35" dur="500"/>
                                        <p:tgtEl>
                                          <p:spTgt spid="3951"/>
                                        </p:tgtEl>
                                      </p:cBhvr>
                                    </p:animEffect>
                                  </p:childTnLst>
                                </p:cTn>
                              </p:par>
                              <p:par>
                                <p:cTn id="36" presetID="53" presetClass="entr" presetSubtype="16" fill="hold" grpId="0" nodeType="withEffect">
                                  <p:stCondLst>
                                    <p:cond delay="0"/>
                                  </p:stCondLst>
                                  <p:childTnLst>
                                    <p:set>
                                      <p:cBhvr>
                                        <p:cTn id="37" dur="1" fill="hold">
                                          <p:stCondLst>
                                            <p:cond delay="0"/>
                                          </p:stCondLst>
                                        </p:cTn>
                                        <p:tgtEl>
                                          <p:spTgt spid="3952"/>
                                        </p:tgtEl>
                                        <p:attrNameLst>
                                          <p:attrName>style.visibility</p:attrName>
                                        </p:attrNameLst>
                                      </p:cBhvr>
                                      <p:to>
                                        <p:strVal val="visible"/>
                                      </p:to>
                                    </p:set>
                                    <p:anim calcmode="lin" valueType="num">
                                      <p:cBhvr>
                                        <p:cTn id="38" dur="500" fill="hold"/>
                                        <p:tgtEl>
                                          <p:spTgt spid="3952"/>
                                        </p:tgtEl>
                                        <p:attrNameLst>
                                          <p:attrName>ppt_w</p:attrName>
                                        </p:attrNameLst>
                                      </p:cBhvr>
                                      <p:tavLst>
                                        <p:tav tm="0">
                                          <p:val>
                                            <p:fltVal val="0"/>
                                          </p:val>
                                        </p:tav>
                                        <p:tav tm="100000">
                                          <p:val>
                                            <p:strVal val="#ppt_w"/>
                                          </p:val>
                                        </p:tav>
                                      </p:tavLst>
                                    </p:anim>
                                    <p:anim calcmode="lin" valueType="num">
                                      <p:cBhvr>
                                        <p:cTn id="39" dur="500" fill="hold"/>
                                        <p:tgtEl>
                                          <p:spTgt spid="3952"/>
                                        </p:tgtEl>
                                        <p:attrNameLst>
                                          <p:attrName>ppt_h</p:attrName>
                                        </p:attrNameLst>
                                      </p:cBhvr>
                                      <p:tavLst>
                                        <p:tav tm="0">
                                          <p:val>
                                            <p:fltVal val="0"/>
                                          </p:val>
                                        </p:tav>
                                        <p:tav tm="100000">
                                          <p:val>
                                            <p:strVal val="#ppt_h"/>
                                          </p:val>
                                        </p:tav>
                                      </p:tavLst>
                                    </p:anim>
                                    <p:animEffect transition="in" filter="fade">
                                      <p:cBhvr>
                                        <p:cTn id="40" dur="500"/>
                                        <p:tgtEl>
                                          <p:spTgt spid="3952"/>
                                        </p:tgtEl>
                                      </p:cBhvr>
                                    </p:animEffect>
                                  </p:childTnLst>
                                </p:cTn>
                              </p:par>
                              <p:par>
                                <p:cTn id="41" presetID="53" presetClass="entr" presetSubtype="16" fill="hold" grpId="0" nodeType="withEffect">
                                  <p:stCondLst>
                                    <p:cond delay="0"/>
                                  </p:stCondLst>
                                  <p:childTnLst>
                                    <p:set>
                                      <p:cBhvr>
                                        <p:cTn id="42" dur="1" fill="hold">
                                          <p:stCondLst>
                                            <p:cond delay="0"/>
                                          </p:stCondLst>
                                        </p:cTn>
                                        <p:tgtEl>
                                          <p:spTgt spid="3953"/>
                                        </p:tgtEl>
                                        <p:attrNameLst>
                                          <p:attrName>style.visibility</p:attrName>
                                        </p:attrNameLst>
                                      </p:cBhvr>
                                      <p:to>
                                        <p:strVal val="visible"/>
                                      </p:to>
                                    </p:set>
                                    <p:anim calcmode="lin" valueType="num">
                                      <p:cBhvr>
                                        <p:cTn id="43" dur="500" fill="hold"/>
                                        <p:tgtEl>
                                          <p:spTgt spid="3953"/>
                                        </p:tgtEl>
                                        <p:attrNameLst>
                                          <p:attrName>ppt_w</p:attrName>
                                        </p:attrNameLst>
                                      </p:cBhvr>
                                      <p:tavLst>
                                        <p:tav tm="0">
                                          <p:val>
                                            <p:fltVal val="0"/>
                                          </p:val>
                                        </p:tav>
                                        <p:tav tm="100000">
                                          <p:val>
                                            <p:strVal val="#ppt_w"/>
                                          </p:val>
                                        </p:tav>
                                      </p:tavLst>
                                    </p:anim>
                                    <p:anim calcmode="lin" valueType="num">
                                      <p:cBhvr>
                                        <p:cTn id="44" dur="500" fill="hold"/>
                                        <p:tgtEl>
                                          <p:spTgt spid="3953"/>
                                        </p:tgtEl>
                                        <p:attrNameLst>
                                          <p:attrName>ppt_h</p:attrName>
                                        </p:attrNameLst>
                                      </p:cBhvr>
                                      <p:tavLst>
                                        <p:tav tm="0">
                                          <p:val>
                                            <p:fltVal val="0"/>
                                          </p:val>
                                        </p:tav>
                                        <p:tav tm="100000">
                                          <p:val>
                                            <p:strVal val="#ppt_h"/>
                                          </p:val>
                                        </p:tav>
                                      </p:tavLst>
                                    </p:anim>
                                    <p:animEffect transition="in" filter="fade">
                                      <p:cBhvr>
                                        <p:cTn id="45" dur="500"/>
                                        <p:tgtEl>
                                          <p:spTgt spid="3953"/>
                                        </p:tgtEl>
                                      </p:cBhvr>
                                    </p:animEffect>
                                  </p:childTnLst>
                                </p:cTn>
                              </p:par>
                              <p:par>
                                <p:cTn id="46" presetID="53" presetClass="entr" presetSubtype="16" fill="hold" grpId="0" nodeType="withEffect">
                                  <p:stCondLst>
                                    <p:cond delay="0"/>
                                  </p:stCondLst>
                                  <p:childTnLst>
                                    <p:set>
                                      <p:cBhvr>
                                        <p:cTn id="47" dur="1" fill="hold">
                                          <p:stCondLst>
                                            <p:cond delay="0"/>
                                          </p:stCondLst>
                                        </p:cTn>
                                        <p:tgtEl>
                                          <p:spTgt spid="3954"/>
                                        </p:tgtEl>
                                        <p:attrNameLst>
                                          <p:attrName>style.visibility</p:attrName>
                                        </p:attrNameLst>
                                      </p:cBhvr>
                                      <p:to>
                                        <p:strVal val="visible"/>
                                      </p:to>
                                    </p:set>
                                    <p:anim calcmode="lin" valueType="num">
                                      <p:cBhvr>
                                        <p:cTn id="48" dur="500" fill="hold"/>
                                        <p:tgtEl>
                                          <p:spTgt spid="3954"/>
                                        </p:tgtEl>
                                        <p:attrNameLst>
                                          <p:attrName>ppt_w</p:attrName>
                                        </p:attrNameLst>
                                      </p:cBhvr>
                                      <p:tavLst>
                                        <p:tav tm="0">
                                          <p:val>
                                            <p:fltVal val="0"/>
                                          </p:val>
                                        </p:tav>
                                        <p:tav tm="100000">
                                          <p:val>
                                            <p:strVal val="#ppt_w"/>
                                          </p:val>
                                        </p:tav>
                                      </p:tavLst>
                                    </p:anim>
                                    <p:anim calcmode="lin" valueType="num">
                                      <p:cBhvr>
                                        <p:cTn id="49" dur="500" fill="hold"/>
                                        <p:tgtEl>
                                          <p:spTgt spid="3954"/>
                                        </p:tgtEl>
                                        <p:attrNameLst>
                                          <p:attrName>ppt_h</p:attrName>
                                        </p:attrNameLst>
                                      </p:cBhvr>
                                      <p:tavLst>
                                        <p:tav tm="0">
                                          <p:val>
                                            <p:fltVal val="0"/>
                                          </p:val>
                                        </p:tav>
                                        <p:tav tm="100000">
                                          <p:val>
                                            <p:strVal val="#ppt_h"/>
                                          </p:val>
                                        </p:tav>
                                      </p:tavLst>
                                    </p:anim>
                                    <p:animEffect transition="in" filter="fade">
                                      <p:cBhvr>
                                        <p:cTn id="50" dur="500"/>
                                        <p:tgtEl>
                                          <p:spTgt spid="3954"/>
                                        </p:tgtEl>
                                      </p:cBhvr>
                                    </p:animEffect>
                                  </p:childTnLst>
                                </p:cTn>
                              </p:par>
                            </p:childTnLst>
                          </p:cTn>
                        </p:par>
                        <p:par>
                          <p:cTn id="51" fill="hold">
                            <p:stCondLst>
                              <p:cond delay="2000"/>
                            </p:stCondLst>
                            <p:childTnLst>
                              <p:par>
                                <p:cTn id="52" presetID="22" presetClass="entr" presetSubtype="8" fill="hold" grpId="0" nodeType="afterEffect">
                                  <p:stCondLst>
                                    <p:cond delay="0"/>
                                  </p:stCondLst>
                                  <p:childTnLst>
                                    <p:set>
                                      <p:cBhvr>
                                        <p:cTn id="53" dur="1" fill="hold">
                                          <p:stCondLst>
                                            <p:cond delay="0"/>
                                          </p:stCondLst>
                                        </p:cTn>
                                        <p:tgtEl>
                                          <p:spTgt spid="44"/>
                                        </p:tgtEl>
                                        <p:attrNameLst>
                                          <p:attrName>style.visibility</p:attrName>
                                        </p:attrNameLst>
                                      </p:cBhvr>
                                      <p:to>
                                        <p:strVal val="visible"/>
                                      </p:to>
                                    </p:set>
                                    <p:animEffect transition="in" filter="wipe(left)">
                                      <p:cBhvr>
                                        <p:cTn id="54" dur="500"/>
                                        <p:tgtEl>
                                          <p:spTgt spid="44"/>
                                        </p:tgtEl>
                                      </p:cBhvr>
                                    </p:animEffect>
                                  </p:childTnLst>
                                </p:cTn>
                              </p:par>
                            </p:childTnLst>
                          </p:cTn>
                        </p:par>
                        <p:par>
                          <p:cTn id="55" fill="hold">
                            <p:stCondLst>
                              <p:cond delay="2500"/>
                            </p:stCondLst>
                            <p:childTnLst>
                              <p:par>
                                <p:cTn id="56" presetID="22" presetClass="entr" presetSubtype="8" fill="hold" grpId="0" nodeType="afterEffect">
                                  <p:stCondLst>
                                    <p:cond delay="0"/>
                                  </p:stCondLst>
                                  <p:childTnLst>
                                    <p:set>
                                      <p:cBhvr>
                                        <p:cTn id="57" dur="1" fill="hold">
                                          <p:stCondLst>
                                            <p:cond delay="0"/>
                                          </p:stCondLst>
                                        </p:cTn>
                                        <p:tgtEl>
                                          <p:spTgt spid="46"/>
                                        </p:tgtEl>
                                        <p:attrNameLst>
                                          <p:attrName>style.visibility</p:attrName>
                                        </p:attrNameLst>
                                      </p:cBhvr>
                                      <p:to>
                                        <p:strVal val="visible"/>
                                      </p:to>
                                    </p:set>
                                    <p:animEffect transition="in" filter="wipe(left)">
                                      <p:cBhvr>
                                        <p:cTn id="58"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45" grpId="0" animBg="1"/>
      <p:bldP spid="3948" grpId="0" animBg="1"/>
      <p:bldP spid="3951" grpId="0" animBg="1"/>
      <p:bldP spid="3952" grpId="0" animBg="1"/>
      <p:bldP spid="3953" grpId="0" animBg="1"/>
      <p:bldP spid="3954" grpId="0" animBg="1"/>
      <p:bldP spid="44" grpId="0"/>
      <p:bldP spid="4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892277" y="2034641"/>
            <a:ext cx="6407580" cy="4073212"/>
            <a:chOff x="2415874" y="1482414"/>
            <a:chExt cx="7360386" cy="4678898"/>
          </a:xfrm>
        </p:grpSpPr>
        <p:sp>
          <p:nvSpPr>
            <p:cNvPr id="1300" name="Shape 1300"/>
            <p:cNvSpPr/>
            <p:nvPr/>
          </p:nvSpPr>
          <p:spPr>
            <a:xfrm>
              <a:off x="3588958" y="1482414"/>
              <a:ext cx="2554246" cy="2554374"/>
            </a:xfrm>
            <a:custGeom>
              <a:avLst/>
              <a:gdLst/>
              <a:ahLst/>
              <a:cxnLst>
                <a:cxn ang="0">
                  <a:pos x="wd2" y="hd2"/>
                </a:cxn>
                <a:cxn ang="5400000">
                  <a:pos x="wd2" y="hd2"/>
                </a:cxn>
                <a:cxn ang="10800000">
                  <a:pos x="wd2" y="hd2"/>
                </a:cxn>
                <a:cxn ang="16200000">
                  <a:pos x="wd2" y="hd2"/>
                </a:cxn>
              </a:cxnLst>
              <a:rect l="0" t="0" r="r" b="b"/>
              <a:pathLst>
                <a:path w="19679" h="20595" extrusionOk="0">
                  <a:moveTo>
                    <a:pt x="9839" y="0"/>
                  </a:moveTo>
                  <a:cubicBezTo>
                    <a:pt x="7321" y="0"/>
                    <a:pt x="4803" y="1006"/>
                    <a:pt x="2882" y="3017"/>
                  </a:cubicBezTo>
                  <a:cubicBezTo>
                    <a:pt x="-961" y="7038"/>
                    <a:pt x="-961" y="13558"/>
                    <a:pt x="2882" y="17579"/>
                  </a:cubicBezTo>
                  <a:cubicBezTo>
                    <a:pt x="6724" y="21600"/>
                    <a:pt x="12954" y="21600"/>
                    <a:pt x="16796" y="17579"/>
                  </a:cubicBezTo>
                  <a:cubicBezTo>
                    <a:pt x="20639" y="13558"/>
                    <a:pt x="20639" y="7038"/>
                    <a:pt x="16796" y="3017"/>
                  </a:cubicBezTo>
                  <a:cubicBezTo>
                    <a:pt x="14875" y="1006"/>
                    <a:pt x="12357" y="0"/>
                    <a:pt x="9839" y="0"/>
                  </a:cubicBezTo>
                  <a:close/>
                  <a:moveTo>
                    <a:pt x="9846" y="554"/>
                  </a:moveTo>
                  <a:cubicBezTo>
                    <a:pt x="12230" y="554"/>
                    <a:pt x="14614" y="1507"/>
                    <a:pt x="16433" y="3410"/>
                  </a:cubicBezTo>
                  <a:cubicBezTo>
                    <a:pt x="20072" y="7218"/>
                    <a:pt x="20072" y="13390"/>
                    <a:pt x="16433" y="17197"/>
                  </a:cubicBezTo>
                  <a:cubicBezTo>
                    <a:pt x="12795" y="21005"/>
                    <a:pt x="6896" y="21005"/>
                    <a:pt x="3258" y="17197"/>
                  </a:cubicBezTo>
                  <a:cubicBezTo>
                    <a:pt x="-381" y="13390"/>
                    <a:pt x="-381" y="7218"/>
                    <a:pt x="3258" y="3410"/>
                  </a:cubicBezTo>
                  <a:cubicBezTo>
                    <a:pt x="5077" y="1507"/>
                    <a:pt x="7461" y="554"/>
                    <a:pt x="9846" y="554"/>
                  </a:cubicBezTo>
                  <a:close/>
                </a:path>
              </a:pathLst>
            </a:custGeom>
            <a:solidFill>
              <a:schemeClr val="accent2"/>
            </a:solidFill>
            <a:ln w="12700">
              <a:miter lim="400000"/>
            </a:ln>
          </p:spPr>
          <p:txBody>
            <a:bodyPr lIns="25400" tIns="25400" rIns="25400" bIns="25400" anchor="ctr"/>
            <a:lstStyle/>
            <a:p>
              <a:pPr algn="l">
                <a:defRPr sz="3200">
                  <a:latin typeface="Helvetica Light"/>
                  <a:ea typeface="Helvetica Light"/>
                  <a:cs typeface="Helvetica Light"/>
                  <a:sym typeface="Helvetica Light"/>
                </a:defRPr>
              </a:pPr>
              <a:endParaRPr sz="1400" i="1" dirty="0">
                <a:latin typeface="字魂59号-创粗黑" panose="00000500000000000000" pitchFamily="2" charset="-122"/>
                <a:ea typeface="字魂59号-创粗黑" panose="00000500000000000000" pitchFamily="2" charset="-122"/>
              </a:endParaRPr>
            </a:p>
          </p:txBody>
        </p:sp>
        <p:sp>
          <p:nvSpPr>
            <p:cNvPr id="1301" name="Shape 1301"/>
            <p:cNvSpPr/>
            <p:nvPr/>
          </p:nvSpPr>
          <p:spPr>
            <a:xfrm>
              <a:off x="5997510" y="3606939"/>
              <a:ext cx="2554456" cy="2554373"/>
            </a:xfrm>
            <a:custGeom>
              <a:avLst/>
              <a:gdLst/>
              <a:ahLst/>
              <a:cxnLst>
                <a:cxn ang="0">
                  <a:pos x="wd2" y="hd2"/>
                </a:cxn>
                <a:cxn ang="5400000">
                  <a:pos x="wd2" y="hd2"/>
                </a:cxn>
                <a:cxn ang="10800000">
                  <a:pos x="wd2" y="hd2"/>
                </a:cxn>
                <a:cxn ang="16200000">
                  <a:pos x="wd2" y="hd2"/>
                </a:cxn>
              </a:cxnLst>
              <a:rect l="0" t="0" r="r" b="b"/>
              <a:pathLst>
                <a:path w="19679" h="20595" extrusionOk="0">
                  <a:moveTo>
                    <a:pt x="9840" y="0"/>
                  </a:moveTo>
                  <a:cubicBezTo>
                    <a:pt x="7322" y="0"/>
                    <a:pt x="4802" y="1006"/>
                    <a:pt x="2881" y="3017"/>
                  </a:cubicBezTo>
                  <a:cubicBezTo>
                    <a:pt x="-961" y="7038"/>
                    <a:pt x="-961" y="13557"/>
                    <a:pt x="2881" y="17579"/>
                  </a:cubicBezTo>
                  <a:cubicBezTo>
                    <a:pt x="6724" y="21600"/>
                    <a:pt x="12954" y="21600"/>
                    <a:pt x="16797" y="17579"/>
                  </a:cubicBezTo>
                  <a:cubicBezTo>
                    <a:pt x="20639" y="13557"/>
                    <a:pt x="20639" y="7038"/>
                    <a:pt x="16797" y="3017"/>
                  </a:cubicBezTo>
                  <a:cubicBezTo>
                    <a:pt x="14876" y="1006"/>
                    <a:pt x="12358" y="0"/>
                    <a:pt x="9840" y="0"/>
                  </a:cubicBezTo>
                  <a:close/>
                  <a:moveTo>
                    <a:pt x="9833" y="554"/>
                  </a:moveTo>
                  <a:cubicBezTo>
                    <a:pt x="12217" y="554"/>
                    <a:pt x="14602" y="1507"/>
                    <a:pt x="16421" y="3410"/>
                  </a:cubicBezTo>
                  <a:cubicBezTo>
                    <a:pt x="20059" y="7218"/>
                    <a:pt x="20059" y="13391"/>
                    <a:pt x="16421" y="17199"/>
                  </a:cubicBezTo>
                  <a:cubicBezTo>
                    <a:pt x="12783" y="21006"/>
                    <a:pt x="6884" y="21006"/>
                    <a:pt x="3246" y="17199"/>
                  </a:cubicBezTo>
                  <a:cubicBezTo>
                    <a:pt x="-392" y="13391"/>
                    <a:pt x="-392" y="7218"/>
                    <a:pt x="3246" y="3410"/>
                  </a:cubicBezTo>
                  <a:cubicBezTo>
                    <a:pt x="5065" y="1507"/>
                    <a:pt x="7449" y="554"/>
                    <a:pt x="9833" y="554"/>
                  </a:cubicBezTo>
                  <a:close/>
                </a:path>
              </a:pathLst>
            </a:custGeom>
            <a:solidFill>
              <a:schemeClr val="accent2"/>
            </a:solidFill>
            <a:ln w="12700">
              <a:miter lim="400000"/>
            </a:ln>
          </p:spPr>
          <p:txBody>
            <a:bodyPr lIns="25400" tIns="25400" rIns="25400" bIns="25400" anchor="ctr"/>
            <a:lstStyle/>
            <a:p>
              <a:pPr algn="l">
                <a:defRPr sz="3200">
                  <a:latin typeface="Helvetica Light"/>
                  <a:ea typeface="Helvetica Light"/>
                  <a:cs typeface="Helvetica Light"/>
                  <a:sym typeface="Helvetica Light"/>
                </a:defRPr>
              </a:pPr>
              <a:endParaRPr sz="1400" i="1" dirty="0">
                <a:latin typeface="字魂59号-创粗黑" panose="00000500000000000000" pitchFamily="2" charset="-122"/>
                <a:ea typeface="字魂59号-创粗黑" panose="00000500000000000000" pitchFamily="2" charset="-122"/>
              </a:endParaRPr>
            </a:p>
          </p:txBody>
        </p:sp>
        <p:sp>
          <p:nvSpPr>
            <p:cNvPr id="1302" name="Shape 1302"/>
            <p:cNvSpPr/>
            <p:nvPr/>
          </p:nvSpPr>
          <p:spPr>
            <a:xfrm flipH="1">
              <a:off x="5315245" y="4397949"/>
              <a:ext cx="1279110" cy="1027717"/>
            </a:xfrm>
            <a:prstGeom prst="rect">
              <a:avLst/>
            </a:prstGeom>
            <a:solidFill>
              <a:srgbClr val="404C55"/>
            </a:solidFill>
            <a:ln w="12700">
              <a:miter lim="400000"/>
            </a:ln>
          </p:spPr>
          <p:txBody>
            <a:bodyPr lIns="25400" tIns="25400" rIns="25400" bIns="25400" anchor="ctr"/>
            <a:lstStyle/>
            <a:p>
              <a:pPr>
                <a:defRPr sz="3200">
                  <a:latin typeface="Helvetica Light"/>
                  <a:ea typeface="Helvetica Light"/>
                  <a:cs typeface="Helvetica Light"/>
                  <a:sym typeface="Helvetica Light"/>
                </a:defRPr>
              </a:pPr>
              <a:endParaRPr sz="1400" i="1" dirty="0">
                <a:latin typeface="字魂59号-创粗黑" panose="00000500000000000000" pitchFamily="2" charset="-122"/>
                <a:ea typeface="字魂59号-创粗黑" panose="00000500000000000000" pitchFamily="2" charset="-122"/>
              </a:endParaRPr>
            </a:p>
          </p:txBody>
        </p:sp>
        <p:sp>
          <p:nvSpPr>
            <p:cNvPr id="1303" name="Shape 1303"/>
            <p:cNvSpPr/>
            <p:nvPr/>
          </p:nvSpPr>
          <p:spPr>
            <a:xfrm flipH="1">
              <a:off x="6231546" y="4519022"/>
              <a:ext cx="160739" cy="160804"/>
            </a:xfrm>
            <a:custGeom>
              <a:avLst/>
              <a:gdLst/>
              <a:ahLst/>
              <a:cxnLst>
                <a:cxn ang="0">
                  <a:pos x="wd2" y="hd2"/>
                </a:cxn>
                <a:cxn ang="5400000">
                  <a:pos x="wd2" y="hd2"/>
                </a:cxn>
                <a:cxn ang="10800000">
                  <a:pos x="wd2" y="hd2"/>
                </a:cxn>
                <a:cxn ang="16200000">
                  <a:pos x="wd2" y="hd2"/>
                </a:cxn>
              </a:cxnLst>
              <a:rect l="0" t="0" r="r" b="b"/>
              <a:pathLst>
                <a:path w="21600" h="21600" extrusionOk="0">
                  <a:moveTo>
                    <a:pt x="10794" y="21600"/>
                  </a:moveTo>
                  <a:cubicBezTo>
                    <a:pt x="16762" y="21600"/>
                    <a:pt x="21600" y="16766"/>
                    <a:pt x="21600" y="10794"/>
                  </a:cubicBezTo>
                  <a:cubicBezTo>
                    <a:pt x="21600" y="4827"/>
                    <a:pt x="16762" y="0"/>
                    <a:pt x="10794" y="0"/>
                  </a:cubicBezTo>
                  <a:cubicBezTo>
                    <a:pt x="4831" y="0"/>
                    <a:pt x="0" y="4827"/>
                    <a:pt x="0" y="10794"/>
                  </a:cubicBezTo>
                  <a:cubicBezTo>
                    <a:pt x="0" y="16766"/>
                    <a:pt x="4831" y="21600"/>
                    <a:pt x="10794" y="21600"/>
                  </a:cubicBezTo>
                  <a:close/>
                </a:path>
              </a:pathLst>
            </a:custGeom>
            <a:solidFill>
              <a:schemeClr val="accent2"/>
            </a:solidFill>
            <a:ln w="12700">
              <a:miter lim="400000"/>
            </a:ln>
          </p:spPr>
          <p:txBody>
            <a:bodyPr lIns="19050" tIns="19050" rIns="19050" bIns="19050" anchor="ctr"/>
            <a:lstStyle/>
            <a:p>
              <a:pPr>
                <a:defRPr sz="3200">
                  <a:latin typeface="Helvetica Light"/>
                  <a:ea typeface="Helvetica Light"/>
                  <a:cs typeface="Helvetica Light"/>
                  <a:sym typeface="Helvetica Light"/>
                </a:defRPr>
              </a:pPr>
              <a:endParaRPr sz="1400" i="1" dirty="0">
                <a:latin typeface="字魂59号-创粗黑" panose="00000500000000000000" pitchFamily="2" charset="-122"/>
                <a:ea typeface="字魂59号-创粗黑" panose="00000500000000000000" pitchFamily="2" charset="-122"/>
              </a:endParaRPr>
            </a:p>
          </p:txBody>
        </p:sp>
        <p:sp>
          <p:nvSpPr>
            <p:cNvPr id="1304" name="Shape 1304"/>
            <p:cNvSpPr/>
            <p:nvPr/>
          </p:nvSpPr>
          <p:spPr>
            <a:xfrm flipH="1">
              <a:off x="6156023" y="4698303"/>
              <a:ext cx="314961" cy="559841"/>
            </a:xfrm>
            <a:custGeom>
              <a:avLst/>
              <a:gdLst/>
              <a:ahLst/>
              <a:cxnLst>
                <a:cxn ang="0">
                  <a:pos x="wd2" y="hd2"/>
                </a:cxn>
                <a:cxn ang="5400000">
                  <a:pos x="wd2" y="hd2"/>
                </a:cxn>
                <a:cxn ang="10800000">
                  <a:pos x="wd2" y="hd2"/>
                </a:cxn>
                <a:cxn ang="16200000">
                  <a:pos x="wd2" y="hd2"/>
                </a:cxn>
              </a:cxnLst>
              <a:rect l="0" t="0" r="r" b="b"/>
              <a:pathLst>
                <a:path w="21344" h="21600" extrusionOk="0">
                  <a:moveTo>
                    <a:pt x="21327" y="12314"/>
                  </a:moveTo>
                  <a:lnTo>
                    <a:pt x="19976" y="6045"/>
                  </a:lnTo>
                  <a:lnTo>
                    <a:pt x="19976" y="5603"/>
                  </a:lnTo>
                  <a:cubicBezTo>
                    <a:pt x="19976" y="2510"/>
                    <a:pt x="15766" y="0"/>
                    <a:pt x="10656" y="0"/>
                  </a:cubicBezTo>
                  <a:cubicBezTo>
                    <a:pt x="5541" y="0"/>
                    <a:pt x="1333" y="2510"/>
                    <a:pt x="1333" y="5603"/>
                  </a:cubicBezTo>
                  <a:lnTo>
                    <a:pt x="1333" y="5853"/>
                  </a:lnTo>
                  <a:lnTo>
                    <a:pt x="15" y="12314"/>
                  </a:lnTo>
                  <a:cubicBezTo>
                    <a:pt x="-125" y="12973"/>
                    <a:pt x="728" y="13568"/>
                    <a:pt x="1882" y="13646"/>
                  </a:cubicBezTo>
                  <a:cubicBezTo>
                    <a:pt x="3039" y="13731"/>
                    <a:pt x="4105" y="13259"/>
                    <a:pt x="4249" y="12608"/>
                  </a:cubicBezTo>
                  <a:lnTo>
                    <a:pt x="4532" y="11646"/>
                  </a:lnTo>
                  <a:cubicBezTo>
                    <a:pt x="4644" y="11707"/>
                    <a:pt x="4941" y="11771"/>
                    <a:pt x="4941" y="11828"/>
                  </a:cubicBezTo>
                  <a:lnTo>
                    <a:pt x="4941" y="20241"/>
                  </a:lnTo>
                  <a:cubicBezTo>
                    <a:pt x="4941" y="20992"/>
                    <a:pt x="6034" y="21600"/>
                    <a:pt x="7349" y="21600"/>
                  </a:cubicBezTo>
                  <a:cubicBezTo>
                    <a:pt x="8669" y="21600"/>
                    <a:pt x="9756" y="20992"/>
                    <a:pt x="9756" y="20241"/>
                  </a:cubicBezTo>
                  <a:lnTo>
                    <a:pt x="9756" y="13081"/>
                  </a:lnTo>
                  <a:cubicBezTo>
                    <a:pt x="9756" y="13110"/>
                    <a:pt x="10563" y="13130"/>
                    <a:pt x="10957" y="13130"/>
                  </a:cubicBezTo>
                  <a:cubicBezTo>
                    <a:pt x="11351" y="13130"/>
                    <a:pt x="11559" y="13110"/>
                    <a:pt x="12158" y="13081"/>
                  </a:cubicBezTo>
                  <a:lnTo>
                    <a:pt x="12158" y="20241"/>
                  </a:lnTo>
                  <a:cubicBezTo>
                    <a:pt x="12158" y="20992"/>
                    <a:pt x="12947" y="21600"/>
                    <a:pt x="14264" y="21600"/>
                  </a:cubicBezTo>
                  <a:cubicBezTo>
                    <a:pt x="15579" y="21600"/>
                    <a:pt x="16368" y="20992"/>
                    <a:pt x="16368" y="20241"/>
                  </a:cubicBezTo>
                  <a:lnTo>
                    <a:pt x="16368" y="11831"/>
                  </a:lnTo>
                  <a:cubicBezTo>
                    <a:pt x="16970" y="11778"/>
                    <a:pt x="16710" y="11720"/>
                    <a:pt x="16812" y="11665"/>
                  </a:cubicBezTo>
                  <a:lnTo>
                    <a:pt x="17087" y="12608"/>
                  </a:lnTo>
                  <a:cubicBezTo>
                    <a:pt x="17227" y="13259"/>
                    <a:pt x="18311" y="13731"/>
                    <a:pt x="19462" y="13646"/>
                  </a:cubicBezTo>
                  <a:cubicBezTo>
                    <a:pt x="20622" y="13568"/>
                    <a:pt x="21475" y="12973"/>
                    <a:pt x="21327" y="12314"/>
                  </a:cubicBezTo>
                  <a:close/>
                </a:path>
              </a:pathLst>
            </a:custGeom>
            <a:solidFill>
              <a:schemeClr val="accent2"/>
            </a:solidFill>
            <a:ln w="12700">
              <a:miter lim="400000"/>
            </a:ln>
          </p:spPr>
          <p:txBody>
            <a:bodyPr lIns="19050" tIns="19050" rIns="19050" bIns="19050" anchor="ctr"/>
            <a:lstStyle/>
            <a:p>
              <a:pPr>
                <a:defRPr sz="3200">
                  <a:latin typeface="Helvetica Light"/>
                  <a:ea typeface="Helvetica Light"/>
                  <a:cs typeface="Helvetica Light"/>
                  <a:sym typeface="Helvetica Light"/>
                </a:defRPr>
              </a:pPr>
              <a:endParaRPr sz="1400" i="1" dirty="0">
                <a:latin typeface="字魂59号-创粗黑" panose="00000500000000000000" pitchFamily="2" charset="-122"/>
                <a:ea typeface="字魂59号-创粗黑" panose="00000500000000000000" pitchFamily="2" charset="-122"/>
              </a:endParaRPr>
            </a:p>
          </p:txBody>
        </p:sp>
        <p:sp>
          <p:nvSpPr>
            <p:cNvPr id="1305" name="Shape 1305"/>
            <p:cNvSpPr/>
            <p:nvPr/>
          </p:nvSpPr>
          <p:spPr>
            <a:xfrm flipH="1">
              <a:off x="5815974" y="4519022"/>
              <a:ext cx="160739" cy="160804"/>
            </a:xfrm>
            <a:custGeom>
              <a:avLst/>
              <a:gdLst/>
              <a:ahLst/>
              <a:cxnLst>
                <a:cxn ang="0">
                  <a:pos x="wd2" y="hd2"/>
                </a:cxn>
                <a:cxn ang="5400000">
                  <a:pos x="wd2" y="hd2"/>
                </a:cxn>
                <a:cxn ang="10800000">
                  <a:pos x="wd2" y="hd2"/>
                </a:cxn>
                <a:cxn ang="16200000">
                  <a:pos x="wd2" y="hd2"/>
                </a:cxn>
              </a:cxnLst>
              <a:rect l="0" t="0" r="r" b="b"/>
              <a:pathLst>
                <a:path w="21600" h="21600" extrusionOk="0">
                  <a:moveTo>
                    <a:pt x="10794" y="21600"/>
                  </a:moveTo>
                  <a:cubicBezTo>
                    <a:pt x="16762" y="21600"/>
                    <a:pt x="21600" y="16766"/>
                    <a:pt x="21600" y="10794"/>
                  </a:cubicBezTo>
                  <a:cubicBezTo>
                    <a:pt x="21600" y="4827"/>
                    <a:pt x="16762" y="0"/>
                    <a:pt x="10794" y="0"/>
                  </a:cubicBezTo>
                  <a:cubicBezTo>
                    <a:pt x="4831" y="0"/>
                    <a:pt x="0" y="4827"/>
                    <a:pt x="0" y="10794"/>
                  </a:cubicBezTo>
                  <a:cubicBezTo>
                    <a:pt x="0" y="16766"/>
                    <a:pt x="4831" y="21600"/>
                    <a:pt x="10794" y="21600"/>
                  </a:cubicBezTo>
                  <a:close/>
                </a:path>
              </a:pathLst>
            </a:custGeom>
            <a:solidFill>
              <a:schemeClr val="accent2"/>
            </a:solidFill>
            <a:ln w="12700">
              <a:miter lim="400000"/>
            </a:ln>
          </p:spPr>
          <p:txBody>
            <a:bodyPr lIns="19050" tIns="19050" rIns="19050" bIns="19050" anchor="ctr"/>
            <a:lstStyle/>
            <a:p>
              <a:pPr>
                <a:defRPr sz="3200">
                  <a:latin typeface="Helvetica Light"/>
                  <a:ea typeface="Helvetica Light"/>
                  <a:cs typeface="Helvetica Light"/>
                  <a:sym typeface="Helvetica Light"/>
                </a:defRPr>
              </a:pPr>
              <a:endParaRPr sz="1400" i="1" dirty="0">
                <a:latin typeface="字魂59号-创粗黑" panose="00000500000000000000" pitchFamily="2" charset="-122"/>
                <a:ea typeface="字魂59号-创粗黑" panose="00000500000000000000" pitchFamily="2" charset="-122"/>
              </a:endParaRPr>
            </a:p>
          </p:txBody>
        </p:sp>
        <p:sp>
          <p:nvSpPr>
            <p:cNvPr id="1306" name="Shape 1306"/>
            <p:cNvSpPr/>
            <p:nvPr/>
          </p:nvSpPr>
          <p:spPr>
            <a:xfrm flipH="1">
              <a:off x="5740449" y="4698303"/>
              <a:ext cx="314961" cy="559841"/>
            </a:xfrm>
            <a:custGeom>
              <a:avLst/>
              <a:gdLst/>
              <a:ahLst/>
              <a:cxnLst>
                <a:cxn ang="0">
                  <a:pos x="wd2" y="hd2"/>
                </a:cxn>
                <a:cxn ang="5400000">
                  <a:pos x="wd2" y="hd2"/>
                </a:cxn>
                <a:cxn ang="10800000">
                  <a:pos x="wd2" y="hd2"/>
                </a:cxn>
                <a:cxn ang="16200000">
                  <a:pos x="wd2" y="hd2"/>
                </a:cxn>
              </a:cxnLst>
              <a:rect l="0" t="0" r="r" b="b"/>
              <a:pathLst>
                <a:path w="21344" h="21600" extrusionOk="0">
                  <a:moveTo>
                    <a:pt x="21327" y="12314"/>
                  </a:moveTo>
                  <a:lnTo>
                    <a:pt x="19976" y="6045"/>
                  </a:lnTo>
                  <a:lnTo>
                    <a:pt x="19976" y="5603"/>
                  </a:lnTo>
                  <a:cubicBezTo>
                    <a:pt x="19976" y="2510"/>
                    <a:pt x="15766" y="0"/>
                    <a:pt x="10656" y="0"/>
                  </a:cubicBezTo>
                  <a:cubicBezTo>
                    <a:pt x="5541" y="0"/>
                    <a:pt x="1333" y="2510"/>
                    <a:pt x="1333" y="5603"/>
                  </a:cubicBezTo>
                  <a:lnTo>
                    <a:pt x="1333" y="5853"/>
                  </a:lnTo>
                  <a:lnTo>
                    <a:pt x="15" y="12314"/>
                  </a:lnTo>
                  <a:cubicBezTo>
                    <a:pt x="-125" y="12973"/>
                    <a:pt x="728" y="13568"/>
                    <a:pt x="1882" y="13646"/>
                  </a:cubicBezTo>
                  <a:cubicBezTo>
                    <a:pt x="3039" y="13731"/>
                    <a:pt x="4105" y="13259"/>
                    <a:pt x="4249" y="12608"/>
                  </a:cubicBezTo>
                  <a:lnTo>
                    <a:pt x="4532" y="11646"/>
                  </a:lnTo>
                  <a:cubicBezTo>
                    <a:pt x="4644" y="11707"/>
                    <a:pt x="4941" y="11771"/>
                    <a:pt x="4941" y="11828"/>
                  </a:cubicBezTo>
                  <a:lnTo>
                    <a:pt x="4941" y="20241"/>
                  </a:lnTo>
                  <a:cubicBezTo>
                    <a:pt x="4941" y="20992"/>
                    <a:pt x="6034" y="21600"/>
                    <a:pt x="7349" y="21600"/>
                  </a:cubicBezTo>
                  <a:cubicBezTo>
                    <a:pt x="8669" y="21600"/>
                    <a:pt x="9756" y="20992"/>
                    <a:pt x="9756" y="20241"/>
                  </a:cubicBezTo>
                  <a:lnTo>
                    <a:pt x="9756" y="13081"/>
                  </a:lnTo>
                  <a:cubicBezTo>
                    <a:pt x="9756" y="13110"/>
                    <a:pt x="10563" y="13130"/>
                    <a:pt x="10957" y="13130"/>
                  </a:cubicBezTo>
                  <a:cubicBezTo>
                    <a:pt x="11351" y="13130"/>
                    <a:pt x="11559" y="13110"/>
                    <a:pt x="12158" y="13081"/>
                  </a:cubicBezTo>
                  <a:lnTo>
                    <a:pt x="12158" y="20241"/>
                  </a:lnTo>
                  <a:cubicBezTo>
                    <a:pt x="12158" y="20992"/>
                    <a:pt x="12947" y="21600"/>
                    <a:pt x="14264" y="21600"/>
                  </a:cubicBezTo>
                  <a:cubicBezTo>
                    <a:pt x="15579" y="21600"/>
                    <a:pt x="16368" y="20992"/>
                    <a:pt x="16368" y="20241"/>
                  </a:cubicBezTo>
                  <a:lnTo>
                    <a:pt x="16368" y="11831"/>
                  </a:lnTo>
                  <a:cubicBezTo>
                    <a:pt x="16970" y="11778"/>
                    <a:pt x="16710" y="11720"/>
                    <a:pt x="16812" y="11665"/>
                  </a:cubicBezTo>
                  <a:lnTo>
                    <a:pt x="17087" y="12608"/>
                  </a:lnTo>
                  <a:cubicBezTo>
                    <a:pt x="17227" y="13259"/>
                    <a:pt x="18311" y="13731"/>
                    <a:pt x="19462" y="13646"/>
                  </a:cubicBezTo>
                  <a:cubicBezTo>
                    <a:pt x="20622" y="13568"/>
                    <a:pt x="21475" y="12973"/>
                    <a:pt x="21327" y="12314"/>
                  </a:cubicBezTo>
                  <a:close/>
                </a:path>
              </a:pathLst>
            </a:custGeom>
            <a:solidFill>
              <a:schemeClr val="accent2"/>
            </a:solidFill>
            <a:ln w="12700">
              <a:miter lim="400000"/>
            </a:ln>
          </p:spPr>
          <p:txBody>
            <a:bodyPr lIns="19050" tIns="19050" rIns="19050" bIns="19050" anchor="ctr"/>
            <a:lstStyle/>
            <a:p>
              <a:pPr>
                <a:defRPr sz="3200">
                  <a:latin typeface="Helvetica Light"/>
                  <a:ea typeface="Helvetica Light"/>
                  <a:cs typeface="Helvetica Light"/>
                  <a:sym typeface="Helvetica Light"/>
                </a:defRPr>
              </a:pPr>
              <a:endParaRPr sz="1400" i="1" dirty="0">
                <a:latin typeface="字魂59号-创粗黑" panose="00000500000000000000" pitchFamily="2" charset="-122"/>
                <a:ea typeface="字魂59号-创粗黑" panose="00000500000000000000" pitchFamily="2" charset="-122"/>
              </a:endParaRPr>
            </a:p>
          </p:txBody>
        </p:sp>
        <p:sp>
          <p:nvSpPr>
            <p:cNvPr id="1307" name="Shape 1307"/>
            <p:cNvSpPr/>
            <p:nvPr/>
          </p:nvSpPr>
          <p:spPr>
            <a:xfrm flipH="1">
              <a:off x="5400400" y="4519022"/>
              <a:ext cx="160739" cy="160804"/>
            </a:xfrm>
            <a:custGeom>
              <a:avLst/>
              <a:gdLst/>
              <a:ahLst/>
              <a:cxnLst>
                <a:cxn ang="0">
                  <a:pos x="wd2" y="hd2"/>
                </a:cxn>
                <a:cxn ang="5400000">
                  <a:pos x="wd2" y="hd2"/>
                </a:cxn>
                <a:cxn ang="10800000">
                  <a:pos x="wd2" y="hd2"/>
                </a:cxn>
                <a:cxn ang="16200000">
                  <a:pos x="wd2" y="hd2"/>
                </a:cxn>
              </a:cxnLst>
              <a:rect l="0" t="0" r="r" b="b"/>
              <a:pathLst>
                <a:path w="21600" h="21600" extrusionOk="0">
                  <a:moveTo>
                    <a:pt x="10794" y="21600"/>
                  </a:moveTo>
                  <a:cubicBezTo>
                    <a:pt x="16762" y="21600"/>
                    <a:pt x="21600" y="16766"/>
                    <a:pt x="21600" y="10794"/>
                  </a:cubicBezTo>
                  <a:cubicBezTo>
                    <a:pt x="21600" y="4827"/>
                    <a:pt x="16762" y="0"/>
                    <a:pt x="10794" y="0"/>
                  </a:cubicBezTo>
                  <a:cubicBezTo>
                    <a:pt x="4831" y="0"/>
                    <a:pt x="0" y="4827"/>
                    <a:pt x="0" y="10794"/>
                  </a:cubicBezTo>
                  <a:cubicBezTo>
                    <a:pt x="0" y="16766"/>
                    <a:pt x="4831" y="21600"/>
                    <a:pt x="10794" y="21600"/>
                  </a:cubicBezTo>
                  <a:close/>
                </a:path>
              </a:pathLst>
            </a:custGeom>
            <a:solidFill>
              <a:schemeClr val="accent2"/>
            </a:solidFill>
            <a:ln w="12700">
              <a:miter lim="400000"/>
            </a:ln>
          </p:spPr>
          <p:txBody>
            <a:bodyPr lIns="19050" tIns="19050" rIns="19050" bIns="19050" anchor="ctr"/>
            <a:lstStyle/>
            <a:p>
              <a:pPr>
                <a:defRPr sz="3200">
                  <a:latin typeface="Helvetica Light"/>
                  <a:ea typeface="Helvetica Light"/>
                  <a:cs typeface="Helvetica Light"/>
                  <a:sym typeface="Helvetica Light"/>
                </a:defRPr>
              </a:pPr>
              <a:endParaRPr sz="1400" i="1" dirty="0">
                <a:latin typeface="字魂59号-创粗黑" panose="00000500000000000000" pitchFamily="2" charset="-122"/>
                <a:ea typeface="字魂59号-创粗黑" panose="00000500000000000000" pitchFamily="2" charset="-122"/>
              </a:endParaRPr>
            </a:p>
          </p:txBody>
        </p:sp>
        <p:sp>
          <p:nvSpPr>
            <p:cNvPr id="1308" name="Shape 1308"/>
            <p:cNvSpPr/>
            <p:nvPr/>
          </p:nvSpPr>
          <p:spPr>
            <a:xfrm flipH="1">
              <a:off x="5324879" y="4698303"/>
              <a:ext cx="314961" cy="559841"/>
            </a:xfrm>
            <a:custGeom>
              <a:avLst/>
              <a:gdLst/>
              <a:ahLst/>
              <a:cxnLst>
                <a:cxn ang="0">
                  <a:pos x="wd2" y="hd2"/>
                </a:cxn>
                <a:cxn ang="5400000">
                  <a:pos x="wd2" y="hd2"/>
                </a:cxn>
                <a:cxn ang="10800000">
                  <a:pos x="wd2" y="hd2"/>
                </a:cxn>
                <a:cxn ang="16200000">
                  <a:pos x="wd2" y="hd2"/>
                </a:cxn>
              </a:cxnLst>
              <a:rect l="0" t="0" r="r" b="b"/>
              <a:pathLst>
                <a:path w="21344" h="21600" extrusionOk="0">
                  <a:moveTo>
                    <a:pt x="21327" y="12314"/>
                  </a:moveTo>
                  <a:lnTo>
                    <a:pt x="19976" y="6045"/>
                  </a:lnTo>
                  <a:lnTo>
                    <a:pt x="19976" y="5603"/>
                  </a:lnTo>
                  <a:cubicBezTo>
                    <a:pt x="19976" y="2510"/>
                    <a:pt x="15766" y="0"/>
                    <a:pt x="10656" y="0"/>
                  </a:cubicBezTo>
                  <a:cubicBezTo>
                    <a:pt x="5541" y="0"/>
                    <a:pt x="1333" y="2510"/>
                    <a:pt x="1333" y="5603"/>
                  </a:cubicBezTo>
                  <a:lnTo>
                    <a:pt x="1333" y="5853"/>
                  </a:lnTo>
                  <a:lnTo>
                    <a:pt x="15" y="12314"/>
                  </a:lnTo>
                  <a:cubicBezTo>
                    <a:pt x="-125" y="12973"/>
                    <a:pt x="728" y="13568"/>
                    <a:pt x="1882" y="13646"/>
                  </a:cubicBezTo>
                  <a:cubicBezTo>
                    <a:pt x="3039" y="13731"/>
                    <a:pt x="4105" y="13259"/>
                    <a:pt x="4249" y="12608"/>
                  </a:cubicBezTo>
                  <a:lnTo>
                    <a:pt x="4532" y="11646"/>
                  </a:lnTo>
                  <a:cubicBezTo>
                    <a:pt x="4644" y="11707"/>
                    <a:pt x="4941" y="11771"/>
                    <a:pt x="4941" y="11828"/>
                  </a:cubicBezTo>
                  <a:lnTo>
                    <a:pt x="4941" y="20241"/>
                  </a:lnTo>
                  <a:cubicBezTo>
                    <a:pt x="4941" y="20992"/>
                    <a:pt x="6034" y="21600"/>
                    <a:pt x="7349" y="21600"/>
                  </a:cubicBezTo>
                  <a:cubicBezTo>
                    <a:pt x="8669" y="21600"/>
                    <a:pt x="9756" y="20992"/>
                    <a:pt x="9756" y="20241"/>
                  </a:cubicBezTo>
                  <a:lnTo>
                    <a:pt x="9756" y="13081"/>
                  </a:lnTo>
                  <a:cubicBezTo>
                    <a:pt x="9756" y="13110"/>
                    <a:pt x="10563" y="13130"/>
                    <a:pt x="10957" y="13130"/>
                  </a:cubicBezTo>
                  <a:cubicBezTo>
                    <a:pt x="11351" y="13130"/>
                    <a:pt x="11559" y="13110"/>
                    <a:pt x="12158" y="13081"/>
                  </a:cubicBezTo>
                  <a:lnTo>
                    <a:pt x="12158" y="20241"/>
                  </a:lnTo>
                  <a:cubicBezTo>
                    <a:pt x="12158" y="20992"/>
                    <a:pt x="12947" y="21600"/>
                    <a:pt x="14264" y="21600"/>
                  </a:cubicBezTo>
                  <a:cubicBezTo>
                    <a:pt x="15579" y="21600"/>
                    <a:pt x="16368" y="20992"/>
                    <a:pt x="16368" y="20241"/>
                  </a:cubicBezTo>
                  <a:lnTo>
                    <a:pt x="16368" y="11831"/>
                  </a:lnTo>
                  <a:cubicBezTo>
                    <a:pt x="16970" y="11778"/>
                    <a:pt x="16710" y="11720"/>
                    <a:pt x="16812" y="11665"/>
                  </a:cubicBezTo>
                  <a:lnTo>
                    <a:pt x="17087" y="12608"/>
                  </a:lnTo>
                  <a:cubicBezTo>
                    <a:pt x="17227" y="13259"/>
                    <a:pt x="18311" y="13731"/>
                    <a:pt x="19462" y="13646"/>
                  </a:cubicBezTo>
                  <a:cubicBezTo>
                    <a:pt x="20622" y="13568"/>
                    <a:pt x="21475" y="12973"/>
                    <a:pt x="21327" y="12314"/>
                  </a:cubicBezTo>
                  <a:close/>
                </a:path>
              </a:pathLst>
            </a:custGeom>
            <a:solidFill>
              <a:schemeClr val="accent2"/>
            </a:solidFill>
            <a:ln w="12700">
              <a:miter lim="400000"/>
            </a:ln>
          </p:spPr>
          <p:txBody>
            <a:bodyPr lIns="19050" tIns="19050" rIns="19050" bIns="19050" anchor="ctr"/>
            <a:lstStyle/>
            <a:p>
              <a:pPr>
                <a:defRPr sz="3200">
                  <a:latin typeface="Helvetica Light"/>
                  <a:ea typeface="Helvetica Light"/>
                  <a:cs typeface="Helvetica Light"/>
                  <a:sym typeface="Helvetica Light"/>
                </a:defRPr>
              </a:pPr>
              <a:endParaRPr sz="1400" i="1" dirty="0">
                <a:latin typeface="字魂59号-创粗黑" panose="00000500000000000000" pitchFamily="2" charset="-122"/>
                <a:ea typeface="字魂59号-创粗黑" panose="00000500000000000000" pitchFamily="2" charset="-122"/>
              </a:endParaRPr>
            </a:p>
          </p:txBody>
        </p:sp>
        <p:sp>
          <p:nvSpPr>
            <p:cNvPr id="1309" name="Shape 1309"/>
            <p:cNvSpPr/>
            <p:nvPr/>
          </p:nvSpPr>
          <p:spPr>
            <a:xfrm flipH="1">
              <a:off x="4984831" y="4519022"/>
              <a:ext cx="160739" cy="160804"/>
            </a:xfrm>
            <a:custGeom>
              <a:avLst/>
              <a:gdLst/>
              <a:ahLst/>
              <a:cxnLst>
                <a:cxn ang="0">
                  <a:pos x="wd2" y="hd2"/>
                </a:cxn>
                <a:cxn ang="5400000">
                  <a:pos x="wd2" y="hd2"/>
                </a:cxn>
                <a:cxn ang="10800000">
                  <a:pos x="wd2" y="hd2"/>
                </a:cxn>
                <a:cxn ang="16200000">
                  <a:pos x="wd2" y="hd2"/>
                </a:cxn>
              </a:cxnLst>
              <a:rect l="0" t="0" r="r" b="b"/>
              <a:pathLst>
                <a:path w="21600" h="21600" extrusionOk="0">
                  <a:moveTo>
                    <a:pt x="10794" y="21600"/>
                  </a:moveTo>
                  <a:cubicBezTo>
                    <a:pt x="16762" y="21600"/>
                    <a:pt x="21600" y="16766"/>
                    <a:pt x="21600" y="10794"/>
                  </a:cubicBezTo>
                  <a:cubicBezTo>
                    <a:pt x="21600" y="4827"/>
                    <a:pt x="16762" y="0"/>
                    <a:pt x="10794" y="0"/>
                  </a:cubicBezTo>
                  <a:cubicBezTo>
                    <a:pt x="4831" y="0"/>
                    <a:pt x="0" y="4827"/>
                    <a:pt x="0" y="10794"/>
                  </a:cubicBezTo>
                  <a:cubicBezTo>
                    <a:pt x="0" y="16766"/>
                    <a:pt x="4831" y="21600"/>
                    <a:pt x="10794" y="21600"/>
                  </a:cubicBezTo>
                  <a:close/>
                </a:path>
              </a:pathLst>
            </a:custGeom>
            <a:solidFill>
              <a:schemeClr val="accent2"/>
            </a:solidFill>
            <a:ln w="12700">
              <a:miter lim="400000"/>
            </a:ln>
          </p:spPr>
          <p:txBody>
            <a:bodyPr lIns="19050" tIns="19050" rIns="19050" bIns="19050" anchor="ctr"/>
            <a:lstStyle/>
            <a:p>
              <a:pPr>
                <a:defRPr sz="3200">
                  <a:latin typeface="Helvetica Light"/>
                  <a:ea typeface="Helvetica Light"/>
                  <a:cs typeface="Helvetica Light"/>
                  <a:sym typeface="Helvetica Light"/>
                </a:defRPr>
              </a:pPr>
              <a:endParaRPr sz="1400" i="1" dirty="0">
                <a:latin typeface="字魂59号-创粗黑" panose="00000500000000000000" pitchFamily="2" charset="-122"/>
                <a:ea typeface="字魂59号-创粗黑" panose="00000500000000000000" pitchFamily="2" charset="-122"/>
              </a:endParaRPr>
            </a:p>
          </p:txBody>
        </p:sp>
        <p:sp>
          <p:nvSpPr>
            <p:cNvPr id="1310" name="Shape 1310"/>
            <p:cNvSpPr/>
            <p:nvPr/>
          </p:nvSpPr>
          <p:spPr>
            <a:xfrm flipH="1">
              <a:off x="4909310" y="4698303"/>
              <a:ext cx="314960" cy="559841"/>
            </a:xfrm>
            <a:custGeom>
              <a:avLst/>
              <a:gdLst/>
              <a:ahLst/>
              <a:cxnLst>
                <a:cxn ang="0">
                  <a:pos x="wd2" y="hd2"/>
                </a:cxn>
                <a:cxn ang="5400000">
                  <a:pos x="wd2" y="hd2"/>
                </a:cxn>
                <a:cxn ang="10800000">
                  <a:pos x="wd2" y="hd2"/>
                </a:cxn>
                <a:cxn ang="16200000">
                  <a:pos x="wd2" y="hd2"/>
                </a:cxn>
              </a:cxnLst>
              <a:rect l="0" t="0" r="r" b="b"/>
              <a:pathLst>
                <a:path w="21344" h="21600" extrusionOk="0">
                  <a:moveTo>
                    <a:pt x="21327" y="12314"/>
                  </a:moveTo>
                  <a:lnTo>
                    <a:pt x="19976" y="6045"/>
                  </a:lnTo>
                  <a:lnTo>
                    <a:pt x="19976" y="5603"/>
                  </a:lnTo>
                  <a:cubicBezTo>
                    <a:pt x="19976" y="2510"/>
                    <a:pt x="15766" y="0"/>
                    <a:pt x="10656" y="0"/>
                  </a:cubicBezTo>
                  <a:cubicBezTo>
                    <a:pt x="5541" y="0"/>
                    <a:pt x="1333" y="2510"/>
                    <a:pt x="1333" y="5603"/>
                  </a:cubicBezTo>
                  <a:lnTo>
                    <a:pt x="1333" y="5853"/>
                  </a:lnTo>
                  <a:lnTo>
                    <a:pt x="15" y="12314"/>
                  </a:lnTo>
                  <a:cubicBezTo>
                    <a:pt x="-125" y="12973"/>
                    <a:pt x="728" y="13568"/>
                    <a:pt x="1882" y="13646"/>
                  </a:cubicBezTo>
                  <a:cubicBezTo>
                    <a:pt x="3039" y="13731"/>
                    <a:pt x="4105" y="13259"/>
                    <a:pt x="4249" y="12608"/>
                  </a:cubicBezTo>
                  <a:lnTo>
                    <a:pt x="4532" y="11646"/>
                  </a:lnTo>
                  <a:cubicBezTo>
                    <a:pt x="4644" y="11707"/>
                    <a:pt x="4941" y="11771"/>
                    <a:pt x="4941" y="11828"/>
                  </a:cubicBezTo>
                  <a:lnTo>
                    <a:pt x="4941" y="20241"/>
                  </a:lnTo>
                  <a:cubicBezTo>
                    <a:pt x="4941" y="20992"/>
                    <a:pt x="6034" y="21600"/>
                    <a:pt x="7349" y="21600"/>
                  </a:cubicBezTo>
                  <a:cubicBezTo>
                    <a:pt x="8669" y="21600"/>
                    <a:pt x="9756" y="20992"/>
                    <a:pt x="9756" y="20241"/>
                  </a:cubicBezTo>
                  <a:lnTo>
                    <a:pt x="9756" y="13081"/>
                  </a:lnTo>
                  <a:cubicBezTo>
                    <a:pt x="9756" y="13110"/>
                    <a:pt x="10563" y="13130"/>
                    <a:pt x="10957" y="13130"/>
                  </a:cubicBezTo>
                  <a:cubicBezTo>
                    <a:pt x="11351" y="13130"/>
                    <a:pt x="11559" y="13110"/>
                    <a:pt x="12158" y="13081"/>
                  </a:cubicBezTo>
                  <a:lnTo>
                    <a:pt x="12158" y="20241"/>
                  </a:lnTo>
                  <a:cubicBezTo>
                    <a:pt x="12158" y="20992"/>
                    <a:pt x="12947" y="21600"/>
                    <a:pt x="14264" y="21600"/>
                  </a:cubicBezTo>
                  <a:cubicBezTo>
                    <a:pt x="15579" y="21600"/>
                    <a:pt x="16368" y="20992"/>
                    <a:pt x="16368" y="20241"/>
                  </a:cubicBezTo>
                  <a:lnTo>
                    <a:pt x="16368" y="11831"/>
                  </a:lnTo>
                  <a:cubicBezTo>
                    <a:pt x="16970" y="11778"/>
                    <a:pt x="16710" y="11720"/>
                    <a:pt x="16812" y="11665"/>
                  </a:cubicBezTo>
                  <a:lnTo>
                    <a:pt x="17087" y="12608"/>
                  </a:lnTo>
                  <a:cubicBezTo>
                    <a:pt x="17227" y="13259"/>
                    <a:pt x="18311" y="13731"/>
                    <a:pt x="19462" y="13646"/>
                  </a:cubicBezTo>
                  <a:cubicBezTo>
                    <a:pt x="20622" y="13568"/>
                    <a:pt x="21475" y="12973"/>
                    <a:pt x="21327" y="12314"/>
                  </a:cubicBezTo>
                  <a:close/>
                </a:path>
              </a:pathLst>
            </a:custGeom>
            <a:solidFill>
              <a:schemeClr val="accent2"/>
            </a:solidFill>
            <a:ln w="12700">
              <a:miter lim="400000"/>
            </a:ln>
          </p:spPr>
          <p:txBody>
            <a:bodyPr lIns="19050" tIns="19050" rIns="19050" bIns="19050" anchor="ctr"/>
            <a:lstStyle/>
            <a:p>
              <a:pPr>
                <a:defRPr sz="3200">
                  <a:latin typeface="Helvetica Light"/>
                  <a:ea typeface="Helvetica Light"/>
                  <a:cs typeface="Helvetica Light"/>
                  <a:sym typeface="Helvetica Light"/>
                </a:defRPr>
              </a:pPr>
              <a:endParaRPr sz="1400" i="1" dirty="0">
                <a:latin typeface="字魂59号-创粗黑" panose="00000500000000000000" pitchFamily="2" charset="-122"/>
                <a:ea typeface="字魂59号-创粗黑" panose="00000500000000000000" pitchFamily="2" charset="-122"/>
              </a:endParaRPr>
            </a:p>
          </p:txBody>
        </p:sp>
        <p:sp>
          <p:nvSpPr>
            <p:cNvPr id="1311" name="Shape 1311"/>
            <p:cNvSpPr/>
            <p:nvPr/>
          </p:nvSpPr>
          <p:spPr>
            <a:xfrm flipH="1">
              <a:off x="4569260" y="4519022"/>
              <a:ext cx="160739" cy="160804"/>
            </a:xfrm>
            <a:custGeom>
              <a:avLst/>
              <a:gdLst/>
              <a:ahLst/>
              <a:cxnLst>
                <a:cxn ang="0">
                  <a:pos x="wd2" y="hd2"/>
                </a:cxn>
                <a:cxn ang="5400000">
                  <a:pos x="wd2" y="hd2"/>
                </a:cxn>
                <a:cxn ang="10800000">
                  <a:pos x="wd2" y="hd2"/>
                </a:cxn>
                <a:cxn ang="16200000">
                  <a:pos x="wd2" y="hd2"/>
                </a:cxn>
              </a:cxnLst>
              <a:rect l="0" t="0" r="r" b="b"/>
              <a:pathLst>
                <a:path w="21600" h="21600" extrusionOk="0">
                  <a:moveTo>
                    <a:pt x="10794" y="21600"/>
                  </a:moveTo>
                  <a:cubicBezTo>
                    <a:pt x="16762" y="21600"/>
                    <a:pt x="21600" y="16766"/>
                    <a:pt x="21600" y="10794"/>
                  </a:cubicBezTo>
                  <a:cubicBezTo>
                    <a:pt x="21600" y="4827"/>
                    <a:pt x="16762" y="0"/>
                    <a:pt x="10794" y="0"/>
                  </a:cubicBezTo>
                  <a:cubicBezTo>
                    <a:pt x="4831" y="0"/>
                    <a:pt x="0" y="4827"/>
                    <a:pt x="0" y="10794"/>
                  </a:cubicBezTo>
                  <a:cubicBezTo>
                    <a:pt x="0" y="16766"/>
                    <a:pt x="4831" y="21600"/>
                    <a:pt x="10794" y="21600"/>
                  </a:cubicBezTo>
                  <a:close/>
                </a:path>
              </a:pathLst>
            </a:custGeom>
            <a:ln w="50800">
              <a:solidFill>
                <a:schemeClr val="accent2"/>
              </a:solidFill>
            </a:ln>
          </p:spPr>
          <p:txBody>
            <a:bodyPr lIns="19050" tIns="19050" rIns="19050" bIns="19050" anchor="ctr"/>
            <a:lstStyle/>
            <a:p>
              <a:pPr>
                <a:defRPr sz="3200">
                  <a:latin typeface="Helvetica Light"/>
                  <a:ea typeface="Helvetica Light"/>
                  <a:cs typeface="Helvetica Light"/>
                  <a:sym typeface="Helvetica Light"/>
                </a:defRPr>
              </a:pPr>
              <a:endParaRPr sz="1400" i="1" dirty="0">
                <a:latin typeface="字魂59号-创粗黑" panose="00000500000000000000" pitchFamily="2" charset="-122"/>
                <a:ea typeface="字魂59号-创粗黑" panose="00000500000000000000" pitchFamily="2" charset="-122"/>
              </a:endParaRPr>
            </a:p>
          </p:txBody>
        </p:sp>
        <p:sp>
          <p:nvSpPr>
            <p:cNvPr id="1312" name="Shape 1312"/>
            <p:cNvSpPr/>
            <p:nvPr/>
          </p:nvSpPr>
          <p:spPr>
            <a:xfrm flipH="1">
              <a:off x="4493737" y="4698303"/>
              <a:ext cx="314961" cy="559841"/>
            </a:xfrm>
            <a:custGeom>
              <a:avLst/>
              <a:gdLst/>
              <a:ahLst/>
              <a:cxnLst>
                <a:cxn ang="0">
                  <a:pos x="wd2" y="hd2"/>
                </a:cxn>
                <a:cxn ang="5400000">
                  <a:pos x="wd2" y="hd2"/>
                </a:cxn>
                <a:cxn ang="10800000">
                  <a:pos x="wd2" y="hd2"/>
                </a:cxn>
                <a:cxn ang="16200000">
                  <a:pos x="wd2" y="hd2"/>
                </a:cxn>
              </a:cxnLst>
              <a:rect l="0" t="0" r="r" b="b"/>
              <a:pathLst>
                <a:path w="21344" h="21600" extrusionOk="0">
                  <a:moveTo>
                    <a:pt x="21327" y="12314"/>
                  </a:moveTo>
                  <a:lnTo>
                    <a:pt x="19976" y="6045"/>
                  </a:lnTo>
                  <a:lnTo>
                    <a:pt x="19976" y="5603"/>
                  </a:lnTo>
                  <a:cubicBezTo>
                    <a:pt x="19976" y="2510"/>
                    <a:pt x="15766" y="0"/>
                    <a:pt x="10656" y="0"/>
                  </a:cubicBezTo>
                  <a:cubicBezTo>
                    <a:pt x="5541" y="0"/>
                    <a:pt x="1333" y="2510"/>
                    <a:pt x="1333" y="5603"/>
                  </a:cubicBezTo>
                  <a:lnTo>
                    <a:pt x="1333" y="5853"/>
                  </a:lnTo>
                  <a:lnTo>
                    <a:pt x="15" y="12314"/>
                  </a:lnTo>
                  <a:cubicBezTo>
                    <a:pt x="-125" y="12973"/>
                    <a:pt x="728" y="13568"/>
                    <a:pt x="1882" y="13646"/>
                  </a:cubicBezTo>
                  <a:cubicBezTo>
                    <a:pt x="3039" y="13731"/>
                    <a:pt x="4105" y="13259"/>
                    <a:pt x="4249" y="12608"/>
                  </a:cubicBezTo>
                  <a:lnTo>
                    <a:pt x="4532" y="11646"/>
                  </a:lnTo>
                  <a:cubicBezTo>
                    <a:pt x="4644" y="11707"/>
                    <a:pt x="4941" y="11771"/>
                    <a:pt x="4941" y="11828"/>
                  </a:cubicBezTo>
                  <a:lnTo>
                    <a:pt x="4941" y="20241"/>
                  </a:lnTo>
                  <a:cubicBezTo>
                    <a:pt x="4941" y="20992"/>
                    <a:pt x="6034" y="21600"/>
                    <a:pt x="7349" y="21600"/>
                  </a:cubicBezTo>
                  <a:cubicBezTo>
                    <a:pt x="8669" y="21600"/>
                    <a:pt x="9756" y="20992"/>
                    <a:pt x="9756" y="20241"/>
                  </a:cubicBezTo>
                  <a:lnTo>
                    <a:pt x="9756" y="13081"/>
                  </a:lnTo>
                  <a:cubicBezTo>
                    <a:pt x="9756" y="13110"/>
                    <a:pt x="10563" y="13130"/>
                    <a:pt x="10957" y="13130"/>
                  </a:cubicBezTo>
                  <a:cubicBezTo>
                    <a:pt x="11351" y="13130"/>
                    <a:pt x="11559" y="13110"/>
                    <a:pt x="12158" y="13081"/>
                  </a:cubicBezTo>
                  <a:lnTo>
                    <a:pt x="12158" y="20241"/>
                  </a:lnTo>
                  <a:cubicBezTo>
                    <a:pt x="12158" y="20992"/>
                    <a:pt x="12947" y="21600"/>
                    <a:pt x="14264" y="21600"/>
                  </a:cubicBezTo>
                  <a:cubicBezTo>
                    <a:pt x="15579" y="21600"/>
                    <a:pt x="16368" y="20992"/>
                    <a:pt x="16368" y="20241"/>
                  </a:cubicBezTo>
                  <a:lnTo>
                    <a:pt x="16368" y="11831"/>
                  </a:lnTo>
                  <a:cubicBezTo>
                    <a:pt x="16970" y="11778"/>
                    <a:pt x="16710" y="11720"/>
                    <a:pt x="16812" y="11665"/>
                  </a:cubicBezTo>
                  <a:lnTo>
                    <a:pt x="17087" y="12608"/>
                  </a:lnTo>
                  <a:cubicBezTo>
                    <a:pt x="17227" y="13259"/>
                    <a:pt x="18311" y="13731"/>
                    <a:pt x="19462" y="13646"/>
                  </a:cubicBezTo>
                  <a:cubicBezTo>
                    <a:pt x="20622" y="13568"/>
                    <a:pt x="21475" y="12973"/>
                    <a:pt x="21327" y="12314"/>
                  </a:cubicBezTo>
                  <a:close/>
                </a:path>
              </a:pathLst>
            </a:custGeom>
            <a:ln w="50800">
              <a:solidFill>
                <a:schemeClr val="accent2"/>
              </a:solidFill>
            </a:ln>
          </p:spPr>
          <p:txBody>
            <a:bodyPr lIns="19050" tIns="19050" rIns="19050" bIns="19050" anchor="ctr"/>
            <a:lstStyle/>
            <a:p>
              <a:pPr>
                <a:defRPr sz="3200">
                  <a:latin typeface="Helvetica Light"/>
                  <a:ea typeface="Helvetica Light"/>
                  <a:cs typeface="Helvetica Light"/>
                  <a:sym typeface="Helvetica Light"/>
                </a:defRPr>
              </a:pPr>
              <a:endParaRPr sz="1400" i="1" dirty="0">
                <a:latin typeface="字魂59号-创粗黑" panose="00000500000000000000" pitchFamily="2" charset="-122"/>
                <a:ea typeface="字魂59号-创粗黑" panose="00000500000000000000" pitchFamily="2" charset="-122"/>
              </a:endParaRPr>
            </a:p>
          </p:txBody>
        </p:sp>
        <p:sp>
          <p:nvSpPr>
            <p:cNvPr id="1313" name="Shape 1313"/>
            <p:cNvSpPr/>
            <p:nvPr/>
          </p:nvSpPr>
          <p:spPr>
            <a:xfrm flipH="1">
              <a:off x="4153689" y="4519022"/>
              <a:ext cx="160739" cy="160804"/>
            </a:xfrm>
            <a:custGeom>
              <a:avLst/>
              <a:gdLst/>
              <a:ahLst/>
              <a:cxnLst>
                <a:cxn ang="0">
                  <a:pos x="wd2" y="hd2"/>
                </a:cxn>
                <a:cxn ang="5400000">
                  <a:pos x="wd2" y="hd2"/>
                </a:cxn>
                <a:cxn ang="10800000">
                  <a:pos x="wd2" y="hd2"/>
                </a:cxn>
                <a:cxn ang="16200000">
                  <a:pos x="wd2" y="hd2"/>
                </a:cxn>
              </a:cxnLst>
              <a:rect l="0" t="0" r="r" b="b"/>
              <a:pathLst>
                <a:path w="21600" h="21600" extrusionOk="0">
                  <a:moveTo>
                    <a:pt x="10794" y="21600"/>
                  </a:moveTo>
                  <a:cubicBezTo>
                    <a:pt x="16762" y="21600"/>
                    <a:pt x="21600" y="16766"/>
                    <a:pt x="21600" y="10794"/>
                  </a:cubicBezTo>
                  <a:cubicBezTo>
                    <a:pt x="21600" y="4827"/>
                    <a:pt x="16762" y="0"/>
                    <a:pt x="10794" y="0"/>
                  </a:cubicBezTo>
                  <a:cubicBezTo>
                    <a:pt x="4831" y="0"/>
                    <a:pt x="0" y="4827"/>
                    <a:pt x="0" y="10794"/>
                  </a:cubicBezTo>
                  <a:cubicBezTo>
                    <a:pt x="0" y="16766"/>
                    <a:pt x="4831" y="21600"/>
                    <a:pt x="10794" y="21600"/>
                  </a:cubicBezTo>
                  <a:close/>
                </a:path>
              </a:pathLst>
            </a:custGeom>
            <a:ln w="50800">
              <a:solidFill>
                <a:schemeClr val="accent2"/>
              </a:solidFill>
            </a:ln>
          </p:spPr>
          <p:txBody>
            <a:bodyPr lIns="19050" tIns="19050" rIns="19050" bIns="19050" anchor="ctr"/>
            <a:lstStyle/>
            <a:p>
              <a:pPr>
                <a:defRPr sz="3200">
                  <a:latin typeface="Helvetica Light"/>
                  <a:ea typeface="Helvetica Light"/>
                  <a:cs typeface="Helvetica Light"/>
                  <a:sym typeface="Helvetica Light"/>
                </a:defRPr>
              </a:pPr>
              <a:endParaRPr sz="1400" i="1" dirty="0">
                <a:latin typeface="字魂59号-创粗黑" panose="00000500000000000000" pitchFamily="2" charset="-122"/>
                <a:ea typeface="字魂59号-创粗黑" panose="00000500000000000000" pitchFamily="2" charset="-122"/>
              </a:endParaRPr>
            </a:p>
          </p:txBody>
        </p:sp>
        <p:sp>
          <p:nvSpPr>
            <p:cNvPr id="1314" name="Shape 1314"/>
            <p:cNvSpPr/>
            <p:nvPr/>
          </p:nvSpPr>
          <p:spPr>
            <a:xfrm flipH="1">
              <a:off x="4078164" y="4698303"/>
              <a:ext cx="314961" cy="559841"/>
            </a:xfrm>
            <a:custGeom>
              <a:avLst/>
              <a:gdLst/>
              <a:ahLst/>
              <a:cxnLst>
                <a:cxn ang="0">
                  <a:pos x="wd2" y="hd2"/>
                </a:cxn>
                <a:cxn ang="5400000">
                  <a:pos x="wd2" y="hd2"/>
                </a:cxn>
                <a:cxn ang="10800000">
                  <a:pos x="wd2" y="hd2"/>
                </a:cxn>
                <a:cxn ang="16200000">
                  <a:pos x="wd2" y="hd2"/>
                </a:cxn>
              </a:cxnLst>
              <a:rect l="0" t="0" r="r" b="b"/>
              <a:pathLst>
                <a:path w="21344" h="21600" extrusionOk="0">
                  <a:moveTo>
                    <a:pt x="21327" y="12314"/>
                  </a:moveTo>
                  <a:lnTo>
                    <a:pt x="19976" y="6045"/>
                  </a:lnTo>
                  <a:lnTo>
                    <a:pt x="19976" y="5603"/>
                  </a:lnTo>
                  <a:cubicBezTo>
                    <a:pt x="19976" y="2510"/>
                    <a:pt x="15766" y="0"/>
                    <a:pt x="10656" y="0"/>
                  </a:cubicBezTo>
                  <a:cubicBezTo>
                    <a:pt x="5541" y="0"/>
                    <a:pt x="1333" y="2510"/>
                    <a:pt x="1333" y="5603"/>
                  </a:cubicBezTo>
                  <a:lnTo>
                    <a:pt x="1333" y="5853"/>
                  </a:lnTo>
                  <a:lnTo>
                    <a:pt x="15" y="12314"/>
                  </a:lnTo>
                  <a:cubicBezTo>
                    <a:pt x="-125" y="12973"/>
                    <a:pt x="728" y="13568"/>
                    <a:pt x="1882" y="13646"/>
                  </a:cubicBezTo>
                  <a:cubicBezTo>
                    <a:pt x="3039" y="13731"/>
                    <a:pt x="4105" y="13259"/>
                    <a:pt x="4249" y="12608"/>
                  </a:cubicBezTo>
                  <a:lnTo>
                    <a:pt x="4532" y="11646"/>
                  </a:lnTo>
                  <a:cubicBezTo>
                    <a:pt x="4644" y="11707"/>
                    <a:pt x="4941" y="11771"/>
                    <a:pt x="4941" y="11828"/>
                  </a:cubicBezTo>
                  <a:lnTo>
                    <a:pt x="4941" y="20241"/>
                  </a:lnTo>
                  <a:cubicBezTo>
                    <a:pt x="4941" y="20992"/>
                    <a:pt x="6034" y="21600"/>
                    <a:pt x="7349" y="21600"/>
                  </a:cubicBezTo>
                  <a:cubicBezTo>
                    <a:pt x="8669" y="21600"/>
                    <a:pt x="9756" y="20992"/>
                    <a:pt x="9756" y="20241"/>
                  </a:cubicBezTo>
                  <a:lnTo>
                    <a:pt x="9756" y="13081"/>
                  </a:lnTo>
                  <a:cubicBezTo>
                    <a:pt x="9756" y="13110"/>
                    <a:pt x="10563" y="13130"/>
                    <a:pt x="10957" y="13130"/>
                  </a:cubicBezTo>
                  <a:cubicBezTo>
                    <a:pt x="11351" y="13130"/>
                    <a:pt x="11559" y="13110"/>
                    <a:pt x="12158" y="13081"/>
                  </a:cubicBezTo>
                  <a:lnTo>
                    <a:pt x="12158" y="20241"/>
                  </a:lnTo>
                  <a:cubicBezTo>
                    <a:pt x="12158" y="20992"/>
                    <a:pt x="12947" y="21600"/>
                    <a:pt x="14264" y="21600"/>
                  </a:cubicBezTo>
                  <a:cubicBezTo>
                    <a:pt x="15579" y="21600"/>
                    <a:pt x="16368" y="20992"/>
                    <a:pt x="16368" y="20241"/>
                  </a:cubicBezTo>
                  <a:lnTo>
                    <a:pt x="16368" y="11831"/>
                  </a:lnTo>
                  <a:cubicBezTo>
                    <a:pt x="16970" y="11778"/>
                    <a:pt x="16710" y="11720"/>
                    <a:pt x="16812" y="11665"/>
                  </a:cubicBezTo>
                  <a:lnTo>
                    <a:pt x="17087" y="12608"/>
                  </a:lnTo>
                  <a:cubicBezTo>
                    <a:pt x="17227" y="13259"/>
                    <a:pt x="18311" y="13731"/>
                    <a:pt x="19462" y="13646"/>
                  </a:cubicBezTo>
                  <a:cubicBezTo>
                    <a:pt x="20622" y="13568"/>
                    <a:pt x="21475" y="12973"/>
                    <a:pt x="21327" y="12314"/>
                  </a:cubicBezTo>
                  <a:close/>
                </a:path>
              </a:pathLst>
            </a:custGeom>
            <a:ln w="50800">
              <a:solidFill>
                <a:schemeClr val="accent2"/>
              </a:solidFill>
            </a:ln>
          </p:spPr>
          <p:txBody>
            <a:bodyPr lIns="19050" tIns="19050" rIns="19050" bIns="19050" anchor="ctr"/>
            <a:lstStyle/>
            <a:p>
              <a:pPr>
                <a:defRPr sz="3200">
                  <a:latin typeface="Helvetica Light"/>
                  <a:ea typeface="Helvetica Light"/>
                  <a:cs typeface="Helvetica Light"/>
                  <a:sym typeface="Helvetica Light"/>
                </a:defRPr>
              </a:pPr>
              <a:endParaRPr sz="1400" i="1" dirty="0">
                <a:latin typeface="字魂59号-创粗黑" panose="00000500000000000000" pitchFamily="2" charset="-122"/>
                <a:ea typeface="字魂59号-创粗黑" panose="00000500000000000000" pitchFamily="2" charset="-122"/>
              </a:endParaRPr>
            </a:p>
          </p:txBody>
        </p:sp>
        <p:sp>
          <p:nvSpPr>
            <p:cNvPr id="1315" name="Shape 1315"/>
            <p:cNvSpPr/>
            <p:nvPr/>
          </p:nvSpPr>
          <p:spPr>
            <a:xfrm flipH="1">
              <a:off x="3738113" y="4519022"/>
              <a:ext cx="160739" cy="160804"/>
            </a:xfrm>
            <a:custGeom>
              <a:avLst/>
              <a:gdLst/>
              <a:ahLst/>
              <a:cxnLst>
                <a:cxn ang="0">
                  <a:pos x="wd2" y="hd2"/>
                </a:cxn>
                <a:cxn ang="5400000">
                  <a:pos x="wd2" y="hd2"/>
                </a:cxn>
                <a:cxn ang="10800000">
                  <a:pos x="wd2" y="hd2"/>
                </a:cxn>
                <a:cxn ang="16200000">
                  <a:pos x="wd2" y="hd2"/>
                </a:cxn>
              </a:cxnLst>
              <a:rect l="0" t="0" r="r" b="b"/>
              <a:pathLst>
                <a:path w="21600" h="21600" extrusionOk="0">
                  <a:moveTo>
                    <a:pt x="10794" y="21600"/>
                  </a:moveTo>
                  <a:cubicBezTo>
                    <a:pt x="16762" y="21600"/>
                    <a:pt x="21600" y="16766"/>
                    <a:pt x="21600" y="10794"/>
                  </a:cubicBezTo>
                  <a:cubicBezTo>
                    <a:pt x="21600" y="4827"/>
                    <a:pt x="16762" y="0"/>
                    <a:pt x="10794" y="0"/>
                  </a:cubicBezTo>
                  <a:cubicBezTo>
                    <a:pt x="4831" y="0"/>
                    <a:pt x="0" y="4827"/>
                    <a:pt x="0" y="10794"/>
                  </a:cubicBezTo>
                  <a:cubicBezTo>
                    <a:pt x="0" y="16766"/>
                    <a:pt x="4831" y="21600"/>
                    <a:pt x="10794" y="21600"/>
                  </a:cubicBezTo>
                  <a:close/>
                </a:path>
              </a:pathLst>
            </a:custGeom>
            <a:ln w="50800">
              <a:solidFill>
                <a:schemeClr val="accent2"/>
              </a:solidFill>
            </a:ln>
          </p:spPr>
          <p:txBody>
            <a:bodyPr lIns="19050" tIns="19050" rIns="19050" bIns="19050" anchor="ctr"/>
            <a:lstStyle/>
            <a:p>
              <a:pPr>
                <a:defRPr sz="3200">
                  <a:latin typeface="Helvetica Light"/>
                  <a:ea typeface="Helvetica Light"/>
                  <a:cs typeface="Helvetica Light"/>
                  <a:sym typeface="Helvetica Light"/>
                </a:defRPr>
              </a:pPr>
              <a:endParaRPr sz="1400" i="1" dirty="0">
                <a:latin typeface="字魂59号-创粗黑" panose="00000500000000000000" pitchFamily="2" charset="-122"/>
                <a:ea typeface="字魂59号-创粗黑" panose="00000500000000000000" pitchFamily="2" charset="-122"/>
              </a:endParaRPr>
            </a:p>
          </p:txBody>
        </p:sp>
        <p:sp>
          <p:nvSpPr>
            <p:cNvPr id="1316" name="Shape 1316"/>
            <p:cNvSpPr/>
            <p:nvPr/>
          </p:nvSpPr>
          <p:spPr>
            <a:xfrm flipH="1">
              <a:off x="3662588" y="4698303"/>
              <a:ext cx="314961" cy="559841"/>
            </a:xfrm>
            <a:custGeom>
              <a:avLst/>
              <a:gdLst/>
              <a:ahLst/>
              <a:cxnLst>
                <a:cxn ang="0">
                  <a:pos x="wd2" y="hd2"/>
                </a:cxn>
                <a:cxn ang="5400000">
                  <a:pos x="wd2" y="hd2"/>
                </a:cxn>
                <a:cxn ang="10800000">
                  <a:pos x="wd2" y="hd2"/>
                </a:cxn>
                <a:cxn ang="16200000">
                  <a:pos x="wd2" y="hd2"/>
                </a:cxn>
              </a:cxnLst>
              <a:rect l="0" t="0" r="r" b="b"/>
              <a:pathLst>
                <a:path w="21344" h="21600" extrusionOk="0">
                  <a:moveTo>
                    <a:pt x="21327" y="12314"/>
                  </a:moveTo>
                  <a:lnTo>
                    <a:pt x="19976" y="6045"/>
                  </a:lnTo>
                  <a:lnTo>
                    <a:pt x="19976" y="5603"/>
                  </a:lnTo>
                  <a:cubicBezTo>
                    <a:pt x="19976" y="2510"/>
                    <a:pt x="15766" y="0"/>
                    <a:pt x="10656" y="0"/>
                  </a:cubicBezTo>
                  <a:cubicBezTo>
                    <a:pt x="5541" y="0"/>
                    <a:pt x="1333" y="2510"/>
                    <a:pt x="1333" y="5603"/>
                  </a:cubicBezTo>
                  <a:lnTo>
                    <a:pt x="1333" y="5853"/>
                  </a:lnTo>
                  <a:lnTo>
                    <a:pt x="15" y="12314"/>
                  </a:lnTo>
                  <a:cubicBezTo>
                    <a:pt x="-125" y="12973"/>
                    <a:pt x="728" y="13568"/>
                    <a:pt x="1882" y="13646"/>
                  </a:cubicBezTo>
                  <a:cubicBezTo>
                    <a:pt x="3039" y="13731"/>
                    <a:pt x="4105" y="13259"/>
                    <a:pt x="4249" y="12608"/>
                  </a:cubicBezTo>
                  <a:lnTo>
                    <a:pt x="4532" y="11646"/>
                  </a:lnTo>
                  <a:cubicBezTo>
                    <a:pt x="4644" y="11707"/>
                    <a:pt x="4941" y="11771"/>
                    <a:pt x="4941" y="11828"/>
                  </a:cubicBezTo>
                  <a:lnTo>
                    <a:pt x="4941" y="20241"/>
                  </a:lnTo>
                  <a:cubicBezTo>
                    <a:pt x="4941" y="20992"/>
                    <a:pt x="6034" y="21600"/>
                    <a:pt x="7349" y="21600"/>
                  </a:cubicBezTo>
                  <a:cubicBezTo>
                    <a:pt x="8669" y="21600"/>
                    <a:pt x="9756" y="20992"/>
                    <a:pt x="9756" y="20241"/>
                  </a:cubicBezTo>
                  <a:lnTo>
                    <a:pt x="9756" y="13081"/>
                  </a:lnTo>
                  <a:cubicBezTo>
                    <a:pt x="9756" y="13110"/>
                    <a:pt x="10563" y="13130"/>
                    <a:pt x="10957" y="13130"/>
                  </a:cubicBezTo>
                  <a:cubicBezTo>
                    <a:pt x="11351" y="13130"/>
                    <a:pt x="11559" y="13110"/>
                    <a:pt x="12158" y="13081"/>
                  </a:cubicBezTo>
                  <a:lnTo>
                    <a:pt x="12158" y="20241"/>
                  </a:lnTo>
                  <a:cubicBezTo>
                    <a:pt x="12158" y="20992"/>
                    <a:pt x="12947" y="21600"/>
                    <a:pt x="14264" y="21600"/>
                  </a:cubicBezTo>
                  <a:cubicBezTo>
                    <a:pt x="15579" y="21600"/>
                    <a:pt x="16368" y="20992"/>
                    <a:pt x="16368" y="20241"/>
                  </a:cubicBezTo>
                  <a:lnTo>
                    <a:pt x="16368" y="11831"/>
                  </a:lnTo>
                  <a:cubicBezTo>
                    <a:pt x="16970" y="11778"/>
                    <a:pt x="16710" y="11720"/>
                    <a:pt x="16812" y="11665"/>
                  </a:cubicBezTo>
                  <a:lnTo>
                    <a:pt x="17087" y="12608"/>
                  </a:lnTo>
                  <a:cubicBezTo>
                    <a:pt x="17227" y="13259"/>
                    <a:pt x="18311" y="13731"/>
                    <a:pt x="19462" y="13646"/>
                  </a:cubicBezTo>
                  <a:cubicBezTo>
                    <a:pt x="20622" y="13568"/>
                    <a:pt x="21475" y="12973"/>
                    <a:pt x="21327" y="12314"/>
                  </a:cubicBezTo>
                  <a:close/>
                </a:path>
              </a:pathLst>
            </a:custGeom>
            <a:ln w="50800">
              <a:solidFill>
                <a:schemeClr val="accent2"/>
              </a:solidFill>
            </a:ln>
          </p:spPr>
          <p:txBody>
            <a:bodyPr lIns="19050" tIns="19050" rIns="19050" bIns="19050" anchor="ctr"/>
            <a:lstStyle/>
            <a:p>
              <a:pPr>
                <a:defRPr sz="3200">
                  <a:latin typeface="Helvetica Light"/>
                  <a:ea typeface="Helvetica Light"/>
                  <a:cs typeface="Helvetica Light"/>
                  <a:sym typeface="Helvetica Light"/>
                </a:defRPr>
              </a:pPr>
              <a:endParaRPr sz="1400" i="1" dirty="0">
                <a:latin typeface="字魂59号-创粗黑" panose="00000500000000000000" pitchFamily="2" charset="-122"/>
                <a:ea typeface="字魂59号-创粗黑" panose="00000500000000000000" pitchFamily="2" charset="-122"/>
              </a:endParaRPr>
            </a:p>
          </p:txBody>
        </p:sp>
        <p:sp>
          <p:nvSpPr>
            <p:cNvPr id="1317" name="Shape 1317"/>
            <p:cNvSpPr/>
            <p:nvPr/>
          </p:nvSpPr>
          <p:spPr>
            <a:xfrm flipH="1">
              <a:off x="3322539" y="4519022"/>
              <a:ext cx="160739" cy="160804"/>
            </a:xfrm>
            <a:custGeom>
              <a:avLst/>
              <a:gdLst/>
              <a:ahLst/>
              <a:cxnLst>
                <a:cxn ang="0">
                  <a:pos x="wd2" y="hd2"/>
                </a:cxn>
                <a:cxn ang="5400000">
                  <a:pos x="wd2" y="hd2"/>
                </a:cxn>
                <a:cxn ang="10800000">
                  <a:pos x="wd2" y="hd2"/>
                </a:cxn>
                <a:cxn ang="16200000">
                  <a:pos x="wd2" y="hd2"/>
                </a:cxn>
              </a:cxnLst>
              <a:rect l="0" t="0" r="r" b="b"/>
              <a:pathLst>
                <a:path w="21600" h="21600" extrusionOk="0">
                  <a:moveTo>
                    <a:pt x="10794" y="21600"/>
                  </a:moveTo>
                  <a:cubicBezTo>
                    <a:pt x="16762" y="21600"/>
                    <a:pt x="21600" y="16766"/>
                    <a:pt x="21600" y="10794"/>
                  </a:cubicBezTo>
                  <a:cubicBezTo>
                    <a:pt x="21600" y="4827"/>
                    <a:pt x="16762" y="0"/>
                    <a:pt x="10794" y="0"/>
                  </a:cubicBezTo>
                  <a:cubicBezTo>
                    <a:pt x="4831" y="0"/>
                    <a:pt x="0" y="4827"/>
                    <a:pt x="0" y="10794"/>
                  </a:cubicBezTo>
                  <a:cubicBezTo>
                    <a:pt x="0" y="16766"/>
                    <a:pt x="4831" y="21600"/>
                    <a:pt x="10794" y="21600"/>
                  </a:cubicBezTo>
                  <a:close/>
                </a:path>
              </a:pathLst>
            </a:custGeom>
            <a:ln w="50800">
              <a:solidFill>
                <a:schemeClr val="accent2"/>
              </a:solidFill>
            </a:ln>
          </p:spPr>
          <p:txBody>
            <a:bodyPr lIns="19050" tIns="19050" rIns="19050" bIns="19050" anchor="ctr"/>
            <a:lstStyle/>
            <a:p>
              <a:pPr>
                <a:defRPr sz="3200">
                  <a:latin typeface="Helvetica Light"/>
                  <a:ea typeface="Helvetica Light"/>
                  <a:cs typeface="Helvetica Light"/>
                  <a:sym typeface="Helvetica Light"/>
                </a:defRPr>
              </a:pPr>
              <a:endParaRPr sz="1400" i="1" dirty="0">
                <a:latin typeface="字魂59号-创粗黑" panose="00000500000000000000" pitchFamily="2" charset="-122"/>
                <a:ea typeface="字魂59号-创粗黑" panose="00000500000000000000" pitchFamily="2" charset="-122"/>
              </a:endParaRPr>
            </a:p>
          </p:txBody>
        </p:sp>
        <p:sp>
          <p:nvSpPr>
            <p:cNvPr id="1318" name="Shape 1318"/>
            <p:cNvSpPr/>
            <p:nvPr/>
          </p:nvSpPr>
          <p:spPr>
            <a:xfrm flipH="1">
              <a:off x="3247017" y="4698303"/>
              <a:ext cx="314961" cy="559841"/>
            </a:xfrm>
            <a:custGeom>
              <a:avLst/>
              <a:gdLst/>
              <a:ahLst/>
              <a:cxnLst>
                <a:cxn ang="0">
                  <a:pos x="wd2" y="hd2"/>
                </a:cxn>
                <a:cxn ang="5400000">
                  <a:pos x="wd2" y="hd2"/>
                </a:cxn>
                <a:cxn ang="10800000">
                  <a:pos x="wd2" y="hd2"/>
                </a:cxn>
                <a:cxn ang="16200000">
                  <a:pos x="wd2" y="hd2"/>
                </a:cxn>
              </a:cxnLst>
              <a:rect l="0" t="0" r="r" b="b"/>
              <a:pathLst>
                <a:path w="21344" h="21600" extrusionOk="0">
                  <a:moveTo>
                    <a:pt x="21327" y="12314"/>
                  </a:moveTo>
                  <a:lnTo>
                    <a:pt x="19976" y="6045"/>
                  </a:lnTo>
                  <a:lnTo>
                    <a:pt x="19976" y="5603"/>
                  </a:lnTo>
                  <a:cubicBezTo>
                    <a:pt x="19976" y="2510"/>
                    <a:pt x="15766" y="0"/>
                    <a:pt x="10656" y="0"/>
                  </a:cubicBezTo>
                  <a:cubicBezTo>
                    <a:pt x="5541" y="0"/>
                    <a:pt x="1333" y="2510"/>
                    <a:pt x="1333" y="5603"/>
                  </a:cubicBezTo>
                  <a:lnTo>
                    <a:pt x="1333" y="5853"/>
                  </a:lnTo>
                  <a:lnTo>
                    <a:pt x="15" y="12314"/>
                  </a:lnTo>
                  <a:cubicBezTo>
                    <a:pt x="-125" y="12973"/>
                    <a:pt x="728" y="13568"/>
                    <a:pt x="1882" y="13646"/>
                  </a:cubicBezTo>
                  <a:cubicBezTo>
                    <a:pt x="3039" y="13731"/>
                    <a:pt x="4105" y="13259"/>
                    <a:pt x="4249" y="12608"/>
                  </a:cubicBezTo>
                  <a:lnTo>
                    <a:pt x="4532" y="11646"/>
                  </a:lnTo>
                  <a:cubicBezTo>
                    <a:pt x="4644" y="11707"/>
                    <a:pt x="4941" y="11771"/>
                    <a:pt x="4941" y="11828"/>
                  </a:cubicBezTo>
                  <a:lnTo>
                    <a:pt x="4941" y="20241"/>
                  </a:lnTo>
                  <a:cubicBezTo>
                    <a:pt x="4941" y="20992"/>
                    <a:pt x="6034" y="21600"/>
                    <a:pt x="7349" y="21600"/>
                  </a:cubicBezTo>
                  <a:cubicBezTo>
                    <a:pt x="8669" y="21600"/>
                    <a:pt x="9756" y="20992"/>
                    <a:pt x="9756" y="20241"/>
                  </a:cubicBezTo>
                  <a:lnTo>
                    <a:pt x="9756" y="13081"/>
                  </a:lnTo>
                  <a:cubicBezTo>
                    <a:pt x="9756" y="13110"/>
                    <a:pt x="10563" y="13130"/>
                    <a:pt x="10957" y="13130"/>
                  </a:cubicBezTo>
                  <a:cubicBezTo>
                    <a:pt x="11351" y="13130"/>
                    <a:pt x="11559" y="13110"/>
                    <a:pt x="12158" y="13081"/>
                  </a:cubicBezTo>
                  <a:lnTo>
                    <a:pt x="12158" y="20241"/>
                  </a:lnTo>
                  <a:cubicBezTo>
                    <a:pt x="12158" y="20992"/>
                    <a:pt x="12947" y="21600"/>
                    <a:pt x="14264" y="21600"/>
                  </a:cubicBezTo>
                  <a:cubicBezTo>
                    <a:pt x="15579" y="21600"/>
                    <a:pt x="16368" y="20992"/>
                    <a:pt x="16368" y="20241"/>
                  </a:cubicBezTo>
                  <a:lnTo>
                    <a:pt x="16368" y="11831"/>
                  </a:lnTo>
                  <a:cubicBezTo>
                    <a:pt x="16970" y="11778"/>
                    <a:pt x="16710" y="11720"/>
                    <a:pt x="16812" y="11665"/>
                  </a:cubicBezTo>
                  <a:lnTo>
                    <a:pt x="17087" y="12608"/>
                  </a:lnTo>
                  <a:cubicBezTo>
                    <a:pt x="17227" y="13259"/>
                    <a:pt x="18311" y="13731"/>
                    <a:pt x="19462" y="13646"/>
                  </a:cubicBezTo>
                  <a:cubicBezTo>
                    <a:pt x="20622" y="13568"/>
                    <a:pt x="21475" y="12973"/>
                    <a:pt x="21327" y="12314"/>
                  </a:cubicBezTo>
                  <a:close/>
                </a:path>
              </a:pathLst>
            </a:custGeom>
            <a:ln w="50800">
              <a:solidFill>
                <a:schemeClr val="accent2"/>
              </a:solidFill>
            </a:ln>
          </p:spPr>
          <p:txBody>
            <a:bodyPr lIns="19050" tIns="19050" rIns="19050" bIns="19050" anchor="ctr"/>
            <a:lstStyle/>
            <a:p>
              <a:pPr>
                <a:defRPr sz="3200">
                  <a:latin typeface="Helvetica Light"/>
                  <a:ea typeface="Helvetica Light"/>
                  <a:cs typeface="Helvetica Light"/>
                  <a:sym typeface="Helvetica Light"/>
                </a:defRPr>
              </a:pPr>
              <a:endParaRPr sz="1400" i="1" dirty="0">
                <a:latin typeface="字魂59号-创粗黑" panose="00000500000000000000" pitchFamily="2" charset="-122"/>
                <a:ea typeface="字魂59号-创粗黑" panose="00000500000000000000" pitchFamily="2" charset="-122"/>
              </a:endParaRPr>
            </a:p>
          </p:txBody>
        </p:sp>
        <p:sp>
          <p:nvSpPr>
            <p:cNvPr id="1319" name="Shape 1319"/>
            <p:cNvSpPr/>
            <p:nvPr/>
          </p:nvSpPr>
          <p:spPr>
            <a:xfrm flipH="1">
              <a:off x="2906967" y="4519022"/>
              <a:ext cx="160739" cy="160804"/>
            </a:xfrm>
            <a:custGeom>
              <a:avLst/>
              <a:gdLst/>
              <a:ahLst/>
              <a:cxnLst>
                <a:cxn ang="0">
                  <a:pos x="wd2" y="hd2"/>
                </a:cxn>
                <a:cxn ang="5400000">
                  <a:pos x="wd2" y="hd2"/>
                </a:cxn>
                <a:cxn ang="10800000">
                  <a:pos x="wd2" y="hd2"/>
                </a:cxn>
                <a:cxn ang="16200000">
                  <a:pos x="wd2" y="hd2"/>
                </a:cxn>
              </a:cxnLst>
              <a:rect l="0" t="0" r="r" b="b"/>
              <a:pathLst>
                <a:path w="21600" h="21600" extrusionOk="0">
                  <a:moveTo>
                    <a:pt x="10794" y="21600"/>
                  </a:moveTo>
                  <a:cubicBezTo>
                    <a:pt x="16762" y="21600"/>
                    <a:pt x="21600" y="16766"/>
                    <a:pt x="21600" y="10794"/>
                  </a:cubicBezTo>
                  <a:cubicBezTo>
                    <a:pt x="21600" y="4827"/>
                    <a:pt x="16762" y="0"/>
                    <a:pt x="10794" y="0"/>
                  </a:cubicBezTo>
                  <a:cubicBezTo>
                    <a:pt x="4831" y="0"/>
                    <a:pt x="0" y="4827"/>
                    <a:pt x="0" y="10794"/>
                  </a:cubicBezTo>
                  <a:cubicBezTo>
                    <a:pt x="0" y="16766"/>
                    <a:pt x="4831" y="21600"/>
                    <a:pt x="10794" y="21600"/>
                  </a:cubicBezTo>
                  <a:close/>
                </a:path>
              </a:pathLst>
            </a:custGeom>
            <a:ln w="50800">
              <a:solidFill>
                <a:schemeClr val="accent2"/>
              </a:solidFill>
            </a:ln>
          </p:spPr>
          <p:txBody>
            <a:bodyPr lIns="19050" tIns="19050" rIns="19050" bIns="19050" anchor="ctr"/>
            <a:lstStyle/>
            <a:p>
              <a:pPr>
                <a:defRPr sz="3200">
                  <a:latin typeface="Helvetica Light"/>
                  <a:ea typeface="Helvetica Light"/>
                  <a:cs typeface="Helvetica Light"/>
                  <a:sym typeface="Helvetica Light"/>
                </a:defRPr>
              </a:pPr>
              <a:endParaRPr sz="1400" i="1" dirty="0">
                <a:latin typeface="字魂59号-创粗黑" panose="00000500000000000000" pitchFamily="2" charset="-122"/>
                <a:ea typeface="字魂59号-创粗黑" panose="00000500000000000000" pitchFamily="2" charset="-122"/>
              </a:endParaRPr>
            </a:p>
          </p:txBody>
        </p:sp>
        <p:sp>
          <p:nvSpPr>
            <p:cNvPr id="1320" name="Shape 1320"/>
            <p:cNvSpPr/>
            <p:nvPr/>
          </p:nvSpPr>
          <p:spPr>
            <a:xfrm flipH="1">
              <a:off x="2831443" y="4698303"/>
              <a:ext cx="314961" cy="559841"/>
            </a:xfrm>
            <a:custGeom>
              <a:avLst/>
              <a:gdLst/>
              <a:ahLst/>
              <a:cxnLst>
                <a:cxn ang="0">
                  <a:pos x="wd2" y="hd2"/>
                </a:cxn>
                <a:cxn ang="5400000">
                  <a:pos x="wd2" y="hd2"/>
                </a:cxn>
                <a:cxn ang="10800000">
                  <a:pos x="wd2" y="hd2"/>
                </a:cxn>
                <a:cxn ang="16200000">
                  <a:pos x="wd2" y="hd2"/>
                </a:cxn>
              </a:cxnLst>
              <a:rect l="0" t="0" r="r" b="b"/>
              <a:pathLst>
                <a:path w="21344" h="21600" extrusionOk="0">
                  <a:moveTo>
                    <a:pt x="21327" y="12314"/>
                  </a:moveTo>
                  <a:lnTo>
                    <a:pt x="19976" y="6045"/>
                  </a:lnTo>
                  <a:lnTo>
                    <a:pt x="19976" y="5603"/>
                  </a:lnTo>
                  <a:cubicBezTo>
                    <a:pt x="19976" y="2510"/>
                    <a:pt x="15766" y="0"/>
                    <a:pt x="10656" y="0"/>
                  </a:cubicBezTo>
                  <a:cubicBezTo>
                    <a:pt x="5541" y="0"/>
                    <a:pt x="1333" y="2510"/>
                    <a:pt x="1333" y="5603"/>
                  </a:cubicBezTo>
                  <a:lnTo>
                    <a:pt x="1333" y="5853"/>
                  </a:lnTo>
                  <a:lnTo>
                    <a:pt x="15" y="12314"/>
                  </a:lnTo>
                  <a:cubicBezTo>
                    <a:pt x="-125" y="12973"/>
                    <a:pt x="728" y="13568"/>
                    <a:pt x="1882" y="13646"/>
                  </a:cubicBezTo>
                  <a:cubicBezTo>
                    <a:pt x="3039" y="13731"/>
                    <a:pt x="4105" y="13259"/>
                    <a:pt x="4249" y="12608"/>
                  </a:cubicBezTo>
                  <a:lnTo>
                    <a:pt x="4532" y="11646"/>
                  </a:lnTo>
                  <a:cubicBezTo>
                    <a:pt x="4644" y="11707"/>
                    <a:pt x="4941" y="11771"/>
                    <a:pt x="4941" y="11828"/>
                  </a:cubicBezTo>
                  <a:lnTo>
                    <a:pt x="4941" y="20241"/>
                  </a:lnTo>
                  <a:cubicBezTo>
                    <a:pt x="4941" y="20992"/>
                    <a:pt x="6034" y="21600"/>
                    <a:pt x="7349" y="21600"/>
                  </a:cubicBezTo>
                  <a:cubicBezTo>
                    <a:pt x="8669" y="21600"/>
                    <a:pt x="9756" y="20992"/>
                    <a:pt x="9756" y="20241"/>
                  </a:cubicBezTo>
                  <a:lnTo>
                    <a:pt x="9756" y="13081"/>
                  </a:lnTo>
                  <a:cubicBezTo>
                    <a:pt x="9756" y="13110"/>
                    <a:pt x="10563" y="13130"/>
                    <a:pt x="10957" y="13130"/>
                  </a:cubicBezTo>
                  <a:cubicBezTo>
                    <a:pt x="11351" y="13130"/>
                    <a:pt x="11559" y="13110"/>
                    <a:pt x="12158" y="13081"/>
                  </a:cubicBezTo>
                  <a:lnTo>
                    <a:pt x="12158" y="20241"/>
                  </a:lnTo>
                  <a:cubicBezTo>
                    <a:pt x="12158" y="20992"/>
                    <a:pt x="12947" y="21600"/>
                    <a:pt x="14264" y="21600"/>
                  </a:cubicBezTo>
                  <a:cubicBezTo>
                    <a:pt x="15579" y="21600"/>
                    <a:pt x="16368" y="20992"/>
                    <a:pt x="16368" y="20241"/>
                  </a:cubicBezTo>
                  <a:lnTo>
                    <a:pt x="16368" y="11831"/>
                  </a:lnTo>
                  <a:cubicBezTo>
                    <a:pt x="16970" y="11778"/>
                    <a:pt x="16710" y="11720"/>
                    <a:pt x="16812" y="11665"/>
                  </a:cubicBezTo>
                  <a:lnTo>
                    <a:pt x="17087" y="12608"/>
                  </a:lnTo>
                  <a:cubicBezTo>
                    <a:pt x="17227" y="13259"/>
                    <a:pt x="18311" y="13731"/>
                    <a:pt x="19462" y="13646"/>
                  </a:cubicBezTo>
                  <a:cubicBezTo>
                    <a:pt x="20622" y="13568"/>
                    <a:pt x="21475" y="12973"/>
                    <a:pt x="21327" y="12314"/>
                  </a:cubicBezTo>
                  <a:close/>
                </a:path>
              </a:pathLst>
            </a:custGeom>
            <a:ln w="50800">
              <a:solidFill>
                <a:schemeClr val="accent2"/>
              </a:solidFill>
            </a:ln>
          </p:spPr>
          <p:txBody>
            <a:bodyPr lIns="19050" tIns="19050" rIns="19050" bIns="19050" anchor="ctr"/>
            <a:lstStyle/>
            <a:p>
              <a:pPr>
                <a:defRPr sz="3200">
                  <a:latin typeface="Helvetica Light"/>
                  <a:ea typeface="Helvetica Light"/>
                  <a:cs typeface="Helvetica Light"/>
                  <a:sym typeface="Helvetica Light"/>
                </a:defRPr>
              </a:pPr>
              <a:endParaRPr sz="1400" i="1" dirty="0">
                <a:latin typeface="字魂59号-创粗黑" panose="00000500000000000000" pitchFamily="2" charset="-122"/>
                <a:ea typeface="字魂59号-创粗黑" panose="00000500000000000000" pitchFamily="2" charset="-122"/>
              </a:endParaRPr>
            </a:p>
          </p:txBody>
        </p:sp>
        <p:sp>
          <p:nvSpPr>
            <p:cNvPr id="1321" name="Shape 1321"/>
            <p:cNvSpPr/>
            <p:nvPr/>
          </p:nvSpPr>
          <p:spPr>
            <a:xfrm flipH="1">
              <a:off x="2491396" y="4519022"/>
              <a:ext cx="160739" cy="160804"/>
            </a:xfrm>
            <a:custGeom>
              <a:avLst/>
              <a:gdLst/>
              <a:ahLst/>
              <a:cxnLst>
                <a:cxn ang="0">
                  <a:pos x="wd2" y="hd2"/>
                </a:cxn>
                <a:cxn ang="5400000">
                  <a:pos x="wd2" y="hd2"/>
                </a:cxn>
                <a:cxn ang="10800000">
                  <a:pos x="wd2" y="hd2"/>
                </a:cxn>
                <a:cxn ang="16200000">
                  <a:pos x="wd2" y="hd2"/>
                </a:cxn>
              </a:cxnLst>
              <a:rect l="0" t="0" r="r" b="b"/>
              <a:pathLst>
                <a:path w="21600" h="21600" extrusionOk="0">
                  <a:moveTo>
                    <a:pt x="10794" y="21600"/>
                  </a:moveTo>
                  <a:cubicBezTo>
                    <a:pt x="16762" y="21600"/>
                    <a:pt x="21600" y="16766"/>
                    <a:pt x="21600" y="10794"/>
                  </a:cubicBezTo>
                  <a:cubicBezTo>
                    <a:pt x="21600" y="4827"/>
                    <a:pt x="16762" y="0"/>
                    <a:pt x="10794" y="0"/>
                  </a:cubicBezTo>
                  <a:cubicBezTo>
                    <a:pt x="4831" y="0"/>
                    <a:pt x="0" y="4827"/>
                    <a:pt x="0" y="10794"/>
                  </a:cubicBezTo>
                  <a:cubicBezTo>
                    <a:pt x="0" y="16766"/>
                    <a:pt x="4831" y="21600"/>
                    <a:pt x="10794" y="21600"/>
                  </a:cubicBezTo>
                  <a:close/>
                </a:path>
              </a:pathLst>
            </a:custGeom>
            <a:ln w="50800">
              <a:solidFill>
                <a:schemeClr val="accent2"/>
              </a:solidFill>
            </a:ln>
          </p:spPr>
          <p:txBody>
            <a:bodyPr lIns="19050" tIns="19050" rIns="19050" bIns="19050" anchor="ctr"/>
            <a:lstStyle/>
            <a:p>
              <a:pPr>
                <a:defRPr sz="3200">
                  <a:latin typeface="Helvetica Light"/>
                  <a:ea typeface="Helvetica Light"/>
                  <a:cs typeface="Helvetica Light"/>
                  <a:sym typeface="Helvetica Light"/>
                </a:defRPr>
              </a:pPr>
              <a:endParaRPr sz="1400" i="1" dirty="0">
                <a:latin typeface="字魂59号-创粗黑" panose="00000500000000000000" pitchFamily="2" charset="-122"/>
                <a:ea typeface="字魂59号-创粗黑" panose="00000500000000000000" pitchFamily="2" charset="-122"/>
              </a:endParaRPr>
            </a:p>
          </p:txBody>
        </p:sp>
        <p:sp>
          <p:nvSpPr>
            <p:cNvPr id="1322" name="Shape 1322"/>
            <p:cNvSpPr/>
            <p:nvPr/>
          </p:nvSpPr>
          <p:spPr>
            <a:xfrm flipH="1">
              <a:off x="2415874" y="4698303"/>
              <a:ext cx="314960" cy="559841"/>
            </a:xfrm>
            <a:custGeom>
              <a:avLst/>
              <a:gdLst/>
              <a:ahLst/>
              <a:cxnLst>
                <a:cxn ang="0">
                  <a:pos x="wd2" y="hd2"/>
                </a:cxn>
                <a:cxn ang="5400000">
                  <a:pos x="wd2" y="hd2"/>
                </a:cxn>
                <a:cxn ang="10800000">
                  <a:pos x="wd2" y="hd2"/>
                </a:cxn>
                <a:cxn ang="16200000">
                  <a:pos x="wd2" y="hd2"/>
                </a:cxn>
              </a:cxnLst>
              <a:rect l="0" t="0" r="r" b="b"/>
              <a:pathLst>
                <a:path w="21344" h="21600" extrusionOk="0">
                  <a:moveTo>
                    <a:pt x="21327" y="12314"/>
                  </a:moveTo>
                  <a:lnTo>
                    <a:pt x="19976" y="6045"/>
                  </a:lnTo>
                  <a:lnTo>
                    <a:pt x="19976" y="5603"/>
                  </a:lnTo>
                  <a:cubicBezTo>
                    <a:pt x="19976" y="2510"/>
                    <a:pt x="15766" y="0"/>
                    <a:pt x="10656" y="0"/>
                  </a:cubicBezTo>
                  <a:cubicBezTo>
                    <a:pt x="5541" y="0"/>
                    <a:pt x="1333" y="2510"/>
                    <a:pt x="1333" y="5603"/>
                  </a:cubicBezTo>
                  <a:lnTo>
                    <a:pt x="1333" y="5853"/>
                  </a:lnTo>
                  <a:lnTo>
                    <a:pt x="15" y="12314"/>
                  </a:lnTo>
                  <a:cubicBezTo>
                    <a:pt x="-125" y="12973"/>
                    <a:pt x="728" y="13568"/>
                    <a:pt x="1882" y="13646"/>
                  </a:cubicBezTo>
                  <a:cubicBezTo>
                    <a:pt x="3039" y="13731"/>
                    <a:pt x="4105" y="13259"/>
                    <a:pt x="4249" y="12608"/>
                  </a:cubicBezTo>
                  <a:lnTo>
                    <a:pt x="4532" y="11646"/>
                  </a:lnTo>
                  <a:cubicBezTo>
                    <a:pt x="4644" y="11707"/>
                    <a:pt x="4941" y="11771"/>
                    <a:pt x="4941" y="11828"/>
                  </a:cubicBezTo>
                  <a:lnTo>
                    <a:pt x="4941" y="20241"/>
                  </a:lnTo>
                  <a:cubicBezTo>
                    <a:pt x="4941" y="20992"/>
                    <a:pt x="6034" y="21600"/>
                    <a:pt x="7349" y="21600"/>
                  </a:cubicBezTo>
                  <a:cubicBezTo>
                    <a:pt x="8669" y="21600"/>
                    <a:pt x="9756" y="20992"/>
                    <a:pt x="9756" y="20241"/>
                  </a:cubicBezTo>
                  <a:lnTo>
                    <a:pt x="9756" y="13081"/>
                  </a:lnTo>
                  <a:cubicBezTo>
                    <a:pt x="9756" y="13110"/>
                    <a:pt x="10563" y="13130"/>
                    <a:pt x="10957" y="13130"/>
                  </a:cubicBezTo>
                  <a:cubicBezTo>
                    <a:pt x="11351" y="13130"/>
                    <a:pt x="11559" y="13110"/>
                    <a:pt x="12158" y="13081"/>
                  </a:cubicBezTo>
                  <a:lnTo>
                    <a:pt x="12158" y="20241"/>
                  </a:lnTo>
                  <a:cubicBezTo>
                    <a:pt x="12158" y="20992"/>
                    <a:pt x="12947" y="21600"/>
                    <a:pt x="14264" y="21600"/>
                  </a:cubicBezTo>
                  <a:cubicBezTo>
                    <a:pt x="15579" y="21600"/>
                    <a:pt x="16368" y="20992"/>
                    <a:pt x="16368" y="20241"/>
                  </a:cubicBezTo>
                  <a:lnTo>
                    <a:pt x="16368" y="11831"/>
                  </a:lnTo>
                  <a:cubicBezTo>
                    <a:pt x="16970" y="11778"/>
                    <a:pt x="16710" y="11720"/>
                    <a:pt x="16812" y="11665"/>
                  </a:cubicBezTo>
                  <a:lnTo>
                    <a:pt x="17087" y="12608"/>
                  </a:lnTo>
                  <a:cubicBezTo>
                    <a:pt x="17227" y="13259"/>
                    <a:pt x="18311" y="13731"/>
                    <a:pt x="19462" y="13646"/>
                  </a:cubicBezTo>
                  <a:cubicBezTo>
                    <a:pt x="20622" y="13568"/>
                    <a:pt x="21475" y="12973"/>
                    <a:pt x="21327" y="12314"/>
                  </a:cubicBezTo>
                  <a:close/>
                </a:path>
              </a:pathLst>
            </a:custGeom>
            <a:ln w="50800">
              <a:solidFill>
                <a:schemeClr val="accent2"/>
              </a:solidFill>
            </a:ln>
          </p:spPr>
          <p:txBody>
            <a:bodyPr lIns="19050" tIns="19050" rIns="19050" bIns="19050" anchor="ctr"/>
            <a:lstStyle/>
            <a:p>
              <a:pPr>
                <a:defRPr sz="3200">
                  <a:latin typeface="Helvetica Light"/>
                  <a:ea typeface="Helvetica Light"/>
                  <a:cs typeface="Helvetica Light"/>
                  <a:sym typeface="Helvetica Light"/>
                </a:defRPr>
              </a:pPr>
              <a:endParaRPr sz="1400" i="1" dirty="0">
                <a:latin typeface="字魂59号-创粗黑" panose="00000500000000000000" pitchFamily="2" charset="-122"/>
                <a:ea typeface="字魂59号-创粗黑" panose="00000500000000000000" pitchFamily="2" charset="-122"/>
              </a:endParaRPr>
            </a:p>
          </p:txBody>
        </p:sp>
        <p:sp>
          <p:nvSpPr>
            <p:cNvPr id="1323" name="Shape 1323"/>
            <p:cNvSpPr/>
            <p:nvPr/>
          </p:nvSpPr>
          <p:spPr>
            <a:xfrm>
              <a:off x="5597779" y="2220943"/>
              <a:ext cx="1279110" cy="1027718"/>
            </a:xfrm>
            <a:prstGeom prst="rect">
              <a:avLst/>
            </a:prstGeom>
            <a:solidFill>
              <a:srgbClr val="404C55"/>
            </a:solidFill>
            <a:ln w="25400">
              <a:solidFill>
                <a:srgbClr val="000000">
                  <a:alpha val="0"/>
                </a:srgbClr>
              </a:solidFill>
              <a:miter lim="400000"/>
            </a:ln>
          </p:spPr>
          <p:txBody>
            <a:bodyPr lIns="25400" tIns="25400" rIns="25400" bIns="25400" anchor="ctr"/>
            <a:lstStyle/>
            <a:p>
              <a:pPr>
                <a:defRPr sz="4000">
                  <a:effectLst>
                    <a:outerShdw blurRad="38100" dist="12700" dir="5400000" rotWithShape="0">
                      <a:srgbClr val="000000">
                        <a:alpha val="50000"/>
                      </a:srgbClr>
                    </a:outerShdw>
                  </a:effectLst>
                  <a:latin typeface="Gill Sans"/>
                  <a:ea typeface="Gill Sans"/>
                  <a:cs typeface="Gill Sans"/>
                  <a:sym typeface="Gill Sans"/>
                </a:defRPr>
              </a:pPr>
              <a:endParaRPr i="1" dirty="0">
                <a:latin typeface="字魂59号-创粗黑" panose="00000500000000000000" pitchFamily="2" charset="-122"/>
                <a:ea typeface="字魂59号-创粗黑" panose="00000500000000000000" pitchFamily="2" charset="-122"/>
              </a:endParaRPr>
            </a:p>
          </p:txBody>
        </p:sp>
        <p:sp>
          <p:nvSpPr>
            <p:cNvPr id="1324" name="Shape 1324"/>
            <p:cNvSpPr/>
            <p:nvPr/>
          </p:nvSpPr>
          <p:spPr>
            <a:xfrm>
              <a:off x="5799849" y="2342016"/>
              <a:ext cx="160739" cy="160804"/>
            </a:xfrm>
            <a:custGeom>
              <a:avLst/>
              <a:gdLst/>
              <a:ahLst/>
              <a:cxnLst>
                <a:cxn ang="0">
                  <a:pos x="wd2" y="hd2"/>
                </a:cxn>
                <a:cxn ang="5400000">
                  <a:pos x="wd2" y="hd2"/>
                </a:cxn>
                <a:cxn ang="10800000">
                  <a:pos x="wd2" y="hd2"/>
                </a:cxn>
                <a:cxn ang="16200000">
                  <a:pos x="wd2" y="hd2"/>
                </a:cxn>
              </a:cxnLst>
              <a:rect l="0" t="0" r="r" b="b"/>
              <a:pathLst>
                <a:path w="21600" h="21600" extrusionOk="0">
                  <a:moveTo>
                    <a:pt x="10794" y="21600"/>
                  </a:moveTo>
                  <a:cubicBezTo>
                    <a:pt x="16762" y="21600"/>
                    <a:pt x="21600" y="16766"/>
                    <a:pt x="21600" y="10794"/>
                  </a:cubicBezTo>
                  <a:cubicBezTo>
                    <a:pt x="21600" y="4827"/>
                    <a:pt x="16762" y="0"/>
                    <a:pt x="10794" y="0"/>
                  </a:cubicBezTo>
                  <a:cubicBezTo>
                    <a:pt x="4831" y="0"/>
                    <a:pt x="0" y="4827"/>
                    <a:pt x="0" y="10794"/>
                  </a:cubicBezTo>
                  <a:cubicBezTo>
                    <a:pt x="0" y="16766"/>
                    <a:pt x="4831" y="21600"/>
                    <a:pt x="10794" y="21600"/>
                  </a:cubicBezTo>
                  <a:close/>
                </a:path>
              </a:pathLst>
            </a:custGeom>
            <a:solidFill>
              <a:schemeClr val="accent2"/>
            </a:solidFill>
            <a:ln w="12700">
              <a:miter lim="400000"/>
            </a:ln>
          </p:spPr>
          <p:txBody>
            <a:bodyPr lIns="19050" tIns="19050" rIns="19050" bIns="19050" anchor="ctr"/>
            <a:lstStyle/>
            <a:p>
              <a:pPr>
                <a:defRPr sz="3200">
                  <a:latin typeface="Helvetica Light"/>
                  <a:ea typeface="Helvetica Light"/>
                  <a:cs typeface="Helvetica Light"/>
                  <a:sym typeface="Helvetica Light"/>
                </a:defRPr>
              </a:pPr>
              <a:endParaRPr sz="1400" i="1" dirty="0">
                <a:latin typeface="字魂59号-创粗黑" panose="00000500000000000000" pitchFamily="2" charset="-122"/>
                <a:ea typeface="字魂59号-创粗黑" panose="00000500000000000000" pitchFamily="2" charset="-122"/>
              </a:endParaRPr>
            </a:p>
          </p:txBody>
        </p:sp>
        <p:sp>
          <p:nvSpPr>
            <p:cNvPr id="1325" name="Shape 1325"/>
            <p:cNvSpPr/>
            <p:nvPr/>
          </p:nvSpPr>
          <p:spPr>
            <a:xfrm>
              <a:off x="5721150" y="2521296"/>
              <a:ext cx="314960" cy="559841"/>
            </a:xfrm>
            <a:custGeom>
              <a:avLst/>
              <a:gdLst/>
              <a:ahLst/>
              <a:cxnLst>
                <a:cxn ang="0">
                  <a:pos x="wd2" y="hd2"/>
                </a:cxn>
                <a:cxn ang="5400000">
                  <a:pos x="wd2" y="hd2"/>
                </a:cxn>
                <a:cxn ang="10800000">
                  <a:pos x="wd2" y="hd2"/>
                </a:cxn>
                <a:cxn ang="16200000">
                  <a:pos x="wd2" y="hd2"/>
                </a:cxn>
              </a:cxnLst>
              <a:rect l="0" t="0" r="r" b="b"/>
              <a:pathLst>
                <a:path w="21344" h="21600" extrusionOk="0">
                  <a:moveTo>
                    <a:pt x="21327" y="12314"/>
                  </a:moveTo>
                  <a:lnTo>
                    <a:pt x="19976" y="6045"/>
                  </a:lnTo>
                  <a:lnTo>
                    <a:pt x="19976" y="5603"/>
                  </a:lnTo>
                  <a:cubicBezTo>
                    <a:pt x="19976" y="2510"/>
                    <a:pt x="15766" y="0"/>
                    <a:pt x="10656" y="0"/>
                  </a:cubicBezTo>
                  <a:cubicBezTo>
                    <a:pt x="5541" y="0"/>
                    <a:pt x="1333" y="2510"/>
                    <a:pt x="1333" y="5603"/>
                  </a:cubicBezTo>
                  <a:lnTo>
                    <a:pt x="1333" y="5853"/>
                  </a:lnTo>
                  <a:lnTo>
                    <a:pt x="15" y="12314"/>
                  </a:lnTo>
                  <a:cubicBezTo>
                    <a:pt x="-125" y="12973"/>
                    <a:pt x="728" y="13568"/>
                    <a:pt x="1882" y="13646"/>
                  </a:cubicBezTo>
                  <a:cubicBezTo>
                    <a:pt x="3039" y="13731"/>
                    <a:pt x="4105" y="13259"/>
                    <a:pt x="4249" y="12608"/>
                  </a:cubicBezTo>
                  <a:lnTo>
                    <a:pt x="4532" y="11646"/>
                  </a:lnTo>
                  <a:cubicBezTo>
                    <a:pt x="4644" y="11707"/>
                    <a:pt x="4941" y="11771"/>
                    <a:pt x="4941" y="11828"/>
                  </a:cubicBezTo>
                  <a:lnTo>
                    <a:pt x="4941" y="20241"/>
                  </a:lnTo>
                  <a:cubicBezTo>
                    <a:pt x="4941" y="20992"/>
                    <a:pt x="6034" y="21600"/>
                    <a:pt x="7349" y="21600"/>
                  </a:cubicBezTo>
                  <a:cubicBezTo>
                    <a:pt x="8669" y="21600"/>
                    <a:pt x="9756" y="20992"/>
                    <a:pt x="9756" y="20241"/>
                  </a:cubicBezTo>
                  <a:lnTo>
                    <a:pt x="9756" y="13081"/>
                  </a:lnTo>
                  <a:cubicBezTo>
                    <a:pt x="9756" y="13110"/>
                    <a:pt x="10563" y="13130"/>
                    <a:pt x="10957" y="13130"/>
                  </a:cubicBezTo>
                  <a:cubicBezTo>
                    <a:pt x="11351" y="13130"/>
                    <a:pt x="11559" y="13110"/>
                    <a:pt x="12158" y="13081"/>
                  </a:cubicBezTo>
                  <a:lnTo>
                    <a:pt x="12158" y="20241"/>
                  </a:lnTo>
                  <a:cubicBezTo>
                    <a:pt x="12158" y="20992"/>
                    <a:pt x="12947" y="21600"/>
                    <a:pt x="14264" y="21600"/>
                  </a:cubicBezTo>
                  <a:cubicBezTo>
                    <a:pt x="15579" y="21600"/>
                    <a:pt x="16368" y="20992"/>
                    <a:pt x="16368" y="20241"/>
                  </a:cubicBezTo>
                  <a:lnTo>
                    <a:pt x="16368" y="11831"/>
                  </a:lnTo>
                  <a:cubicBezTo>
                    <a:pt x="16970" y="11778"/>
                    <a:pt x="16710" y="11720"/>
                    <a:pt x="16812" y="11665"/>
                  </a:cubicBezTo>
                  <a:lnTo>
                    <a:pt x="17087" y="12608"/>
                  </a:lnTo>
                  <a:cubicBezTo>
                    <a:pt x="17227" y="13259"/>
                    <a:pt x="18311" y="13731"/>
                    <a:pt x="19462" y="13646"/>
                  </a:cubicBezTo>
                  <a:cubicBezTo>
                    <a:pt x="20622" y="13568"/>
                    <a:pt x="21475" y="12973"/>
                    <a:pt x="21327" y="12314"/>
                  </a:cubicBezTo>
                  <a:close/>
                </a:path>
              </a:pathLst>
            </a:custGeom>
            <a:solidFill>
              <a:schemeClr val="accent2"/>
            </a:solidFill>
            <a:ln w="12700">
              <a:miter lim="400000"/>
            </a:ln>
          </p:spPr>
          <p:txBody>
            <a:bodyPr lIns="19050" tIns="19050" rIns="19050" bIns="19050" anchor="ctr"/>
            <a:lstStyle/>
            <a:p>
              <a:pPr>
                <a:defRPr sz="3200">
                  <a:latin typeface="Helvetica Light"/>
                  <a:ea typeface="Helvetica Light"/>
                  <a:cs typeface="Helvetica Light"/>
                  <a:sym typeface="Helvetica Light"/>
                </a:defRPr>
              </a:pPr>
              <a:endParaRPr sz="1400" i="1" dirty="0">
                <a:latin typeface="字魂59号-创粗黑" panose="00000500000000000000" pitchFamily="2" charset="-122"/>
                <a:ea typeface="字魂59号-创粗黑" panose="00000500000000000000" pitchFamily="2" charset="-122"/>
              </a:endParaRPr>
            </a:p>
          </p:txBody>
        </p:sp>
        <p:sp>
          <p:nvSpPr>
            <p:cNvPr id="1326" name="Shape 1326"/>
            <p:cNvSpPr/>
            <p:nvPr/>
          </p:nvSpPr>
          <p:spPr>
            <a:xfrm>
              <a:off x="6215421" y="2342016"/>
              <a:ext cx="160739" cy="160804"/>
            </a:xfrm>
            <a:custGeom>
              <a:avLst/>
              <a:gdLst/>
              <a:ahLst/>
              <a:cxnLst>
                <a:cxn ang="0">
                  <a:pos x="wd2" y="hd2"/>
                </a:cxn>
                <a:cxn ang="5400000">
                  <a:pos x="wd2" y="hd2"/>
                </a:cxn>
                <a:cxn ang="10800000">
                  <a:pos x="wd2" y="hd2"/>
                </a:cxn>
                <a:cxn ang="16200000">
                  <a:pos x="wd2" y="hd2"/>
                </a:cxn>
              </a:cxnLst>
              <a:rect l="0" t="0" r="r" b="b"/>
              <a:pathLst>
                <a:path w="21600" h="21600" extrusionOk="0">
                  <a:moveTo>
                    <a:pt x="10794" y="21600"/>
                  </a:moveTo>
                  <a:cubicBezTo>
                    <a:pt x="16762" y="21600"/>
                    <a:pt x="21600" y="16766"/>
                    <a:pt x="21600" y="10794"/>
                  </a:cubicBezTo>
                  <a:cubicBezTo>
                    <a:pt x="21600" y="4827"/>
                    <a:pt x="16762" y="0"/>
                    <a:pt x="10794" y="0"/>
                  </a:cubicBezTo>
                  <a:cubicBezTo>
                    <a:pt x="4831" y="0"/>
                    <a:pt x="0" y="4827"/>
                    <a:pt x="0" y="10794"/>
                  </a:cubicBezTo>
                  <a:cubicBezTo>
                    <a:pt x="0" y="16766"/>
                    <a:pt x="4831" y="21600"/>
                    <a:pt x="10794" y="21600"/>
                  </a:cubicBezTo>
                  <a:close/>
                </a:path>
              </a:pathLst>
            </a:custGeom>
            <a:solidFill>
              <a:schemeClr val="accent2"/>
            </a:solidFill>
            <a:ln w="12700">
              <a:miter lim="400000"/>
            </a:ln>
          </p:spPr>
          <p:txBody>
            <a:bodyPr lIns="19050" tIns="19050" rIns="19050" bIns="19050" anchor="ctr"/>
            <a:lstStyle/>
            <a:p>
              <a:pPr>
                <a:defRPr sz="3200">
                  <a:latin typeface="Helvetica Light"/>
                  <a:ea typeface="Helvetica Light"/>
                  <a:cs typeface="Helvetica Light"/>
                  <a:sym typeface="Helvetica Light"/>
                </a:defRPr>
              </a:pPr>
              <a:endParaRPr sz="1400" i="1" dirty="0">
                <a:latin typeface="字魂59号-创粗黑" panose="00000500000000000000" pitchFamily="2" charset="-122"/>
                <a:ea typeface="字魂59号-创粗黑" panose="00000500000000000000" pitchFamily="2" charset="-122"/>
              </a:endParaRPr>
            </a:p>
          </p:txBody>
        </p:sp>
        <p:sp>
          <p:nvSpPr>
            <p:cNvPr id="1327" name="Shape 1327"/>
            <p:cNvSpPr/>
            <p:nvPr/>
          </p:nvSpPr>
          <p:spPr>
            <a:xfrm>
              <a:off x="6136723" y="2521296"/>
              <a:ext cx="314961" cy="559841"/>
            </a:xfrm>
            <a:custGeom>
              <a:avLst/>
              <a:gdLst/>
              <a:ahLst/>
              <a:cxnLst>
                <a:cxn ang="0">
                  <a:pos x="wd2" y="hd2"/>
                </a:cxn>
                <a:cxn ang="5400000">
                  <a:pos x="wd2" y="hd2"/>
                </a:cxn>
                <a:cxn ang="10800000">
                  <a:pos x="wd2" y="hd2"/>
                </a:cxn>
                <a:cxn ang="16200000">
                  <a:pos x="wd2" y="hd2"/>
                </a:cxn>
              </a:cxnLst>
              <a:rect l="0" t="0" r="r" b="b"/>
              <a:pathLst>
                <a:path w="21344" h="21600" extrusionOk="0">
                  <a:moveTo>
                    <a:pt x="21327" y="12314"/>
                  </a:moveTo>
                  <a:lnTo>
                    <a:pt x="19976" y="6045"/>
                  </a:lnTo>
                  <a:lnTo>
                    <a:pt x="19976" y="5603"/>
                  </a:lnTo>
                  <a:cubicBezTo>
                    <a:pt x="19976" y="2510"/>
                    <a:pt x="15766" y="0"/>
                    <a:pt x="10656" y="0"/>
                  </a:cubicBezTo>
                  <a:cubicBezTo>
                    <a:pt x="5541" y="0"/>
                    <a:pt x="1333" y="2510"/>
                    <a:pt x="1333" y="5603"/>
                  </a:cubicBezTo>
                  <a:lnTo>
                    <a:pt x="1333" y="5853"/>
                  </a:lnTo>
                  <a:lnTo>
                    <a:pt x="15" y="12314"/>
                  </a:lnTo>
                  <a:cubicBezTo>
                    <a:pt x="-125" y="12973"/>
                    <a:pt x="728" y="13568"/>
                    <a:pt x="1882" y="13646"/>
                  </a:cubicBezTo>
                  <a:cubicBezTo>
                    <a:pt x="3039" y="13731"/>
                    <a:pt x="4105" y="13259"/>
                    <a:pt x="4249" y="12608"/>
                  </a:cubicBezTo>
                  <a:lnTo>
                    <a:pt x="4532" y="11646"/>
                  </a:lnTo>
                  <a:cubicBezTo>
                    <a:pt x="4644" y="11707"/>
                    <a:pt x="4941" y="11771"/>
                    <a:pt x="4941" y="11828"/>
                  </a:cubicBezTo>
                  <a:lnTo>
                    <a:pt x="4941" y="20241"/>
                  </a:lnTo>
                  <a:cubicBezTo>
                    <a:pt x="4941" y="20992"/>
                    <a:pt x="6034" y="21600"/>
                    <a:pt x="7349" y="21600"/>
                  </a:cubicBezTo>
                  <a:cubicBezTo>
                    <a:pt x="8669" y="21600"/>
                    <a:pt x="9756" y="20992"/>
                    <a:pt x="9756" y="20241"/>
                  </a:cubicBezTo>
                  <a:lnTo>
                    <a:pt x="9756" y="13081"/>
                  </a:lnTo>
                  <a:cubicBezTo>
                    <a:pt x="9756" y="13110"/>
                    <a:pt x="10563" y="13130"/>
                    <a:pt x="10957" y="13130"/>
                  </a:cubicBezTo>
                  <a:cubicBezTo>
                    <a:pt x="11351" y="13130"/>
                    <a:pt x="11559" y="13110"/>
                    <a:pt x="12158" y="13081"/>
                  </a:cubicBezTo>
                  <a:lnTo>
                    <a:pt x="12158" y="20241"/>
                  </a:lnTo>
                  <a:cubicBezTo>
                    <a:pt x="12158" y="20992"/>
                    <a:pt x="12947" y="21600"/>
                    <a:pt x="14264" y="21600"/>
                  </a:cubicBezTo>
                  <a:cubicBezTo>
                    <a:pt x="15579" y="21600"/>
                    <a:pt x="16368" y="20992"/>
                    <a:pt x="16368" y="20241"/>
                  </a:cubicBezTo>
                  <a:lnTo>
                    <a:pt x="16368" y="11831"/>
                  </a:lnTo>
                  <a:cubicBezTo>
                    <a:pt x="16970" y="11778"/>
                    <a:pt x="16710" y="11720"/>
                    <a:pt x="16812" y="11665"/>
                  </a:cubicBezTo>
                  <a:lnTo>
                    <a:pt x="17087" y="12608"/>
                  </a:lnTo>
                  <a:cubicBezTo>
                    <a:pt x="17227" y="13259"/>
                    <a:pt x="18311" y="13731"/>
                    <a:pt x="19462" y="13646"/>
                  </a:cubicBezTo>
                  <a:cubicBezTo>
                    <a:pt x="20622" y="13568"/>
                    <a:pt x="21475" y="12973"/>
                    <a:pt x="21327" y="12314"/>
                  </a:cubicBezTo>
                  <a:close/>
                </a:path>
              </a:pathLst>
            </a:custGeom>
            <a:solidFill>
              <a:schemeClr val="accent2"/>
            </a:solidFill>
            <a:ln w="12700">
              <a:miter lim="400000"/>
            </a:ln>
          </p:spPr>
          <p:txBody>
            <a:bodyPr lIns="19050" tIns="19050" rIns="19050" bIns="19050" anchor="ctr"/>
            <a:lstStyle/>
            <a:p>
              <a:pPr>
                <a:defRPr sz="3200">
                  <a:latin typeface="Helvetica Light"/>
                  <a:ea typeface="Helvetica Light"/>
                  <a:cs typeface="Helvetica Light"/>
                  <a:sym typeface="Helvetica Light"/>
                </a:defRPr>
              </a:pPr>
              <a:endParaRPr sz="1400" i="1" dirty="0">
                <a:latin typeface="字魂59号-创粗黑" panose="00000500000000000000" pitchFamily="2" charset="-122"/>
                <a:ea typeface="字魂59号-创粗黑" panose="00000500000000000000" pitchFamily="2" charset="-122"/>
              </a:endParaRPr>
            </a:p>
          </p:txBody>
        </p:sp>
        <p:sp>
          <p:nvSpPr>
            <p:cNvPr id="1328" name="Shape 1328"/>
            <p:cNvSpPr/>
            <p:nvPr/>
          </p:nvSpPr>
          <p:spPr>
            <a:xfrm>
              <a:off x="6630995" y="2342016"/>
              <a:ext cx="160739" cy="160804"/>
            </a:xfrm>
            <a:custGeom>
              <a:avLst/>
              <a:gdLst/>
              <a:ahLst/>
              <a:cxnLst>
                <a:cxn ang="0">
                  <a:pos x="wd2" y="hd2"/>
                </a:cxn>
                <a:cxn ang="5400000">
                  <a:pos x="wd2" y="hd2"/>
                </a:cxn>
                <a:cxn ang="10800000">
                  <a:pos x="wd2" y="hd2"/>
                </a:cxn>
                <a:cxn ang="16200000">
                  <a:pos x="wd2" y="hd2"/>
                </a:cxn>
              </a:cxnLst>
              <a:rect l="0" t="0" r="r" b="b"/>
              <a:pathLst>
                <a:path w="21600" h="21600" extrusionOk="0">
                  <a:moveTo>
                    <a:pt x="10794" y="21600"/>
                  </a:moveTo>
                  <a:cubicBezTo>
                    <a:pt x="16762" y="21600"/>
                    <a:pt x="21600" y="16766"/>
                    <a:pt x="21600" y="10794"/>
                  </a:cubicBezTo>
                  <a:cubicBezTo>
                    <a:pt x="21600" y="4827"/>
                    <a:pt x="16762" y="0"/>
                    <a:pt x="10794" y="0"/>
                  </a:cubicBezTo>
                  <a:cubicBezTo>
                    <a:pt x="4831" y="0"/>
                    <a:pt x="0" y="4827"/>
                    <a:pt x="0" y="10794"/>
                  </a:cubicBezTo>
                  <a:cubicBezTo>
                    <a:pt x="0" y="16766"/>
                    <a:pt x="4831" y="21600"/>
                    <a:pt x="10794" y="21600"/>
                  </a:cubicBezTo>
                  <a:close/>
                </a:path>
              </a:pathLst>
            </a:custGeom>
            <a:solidFill>
              <a:schemeClr val="accent2"/>
            </a:solidFill>
            <a:ln w="12700">
              <a:miter lim="400000"/>
            </a:ln>
          </p:spPr>
          <p:txBody>
            <a:bodyPr lIns="19050" tIns="19050" rIns="19050" bIns="19050" anchor="ctr"/>
            <a:lstStyle/>
            <a:p>
              <a:pPr>
                <a:defRPr sz="3200">
                  <a:latin typeface="Helvetica Light"/>
                  <a:ea typeface="Helvetica Light"/>
                  <a:cs typeface="Helvetica Light"/>
                  <a:sym typeface="Helvetica Light"/>
                </a:defRPr>
              </a:pPr>
              <a:endParaRPr sz="1400" i="1" dirty="0">
                <a:latin typeface="字魂59号-创粗黑" panose="00000500000000000000" pitchFamily="2" charset="-122"/>
                <a:ea typeface="字魂59号-创粗黑" panose="00000500000000000000" pitchFamily="2" charset="-122"/>
              </a:endParaRPr>
            </a:p>
          </p:txBody>
        </p:sp>
        <p:sp>
          <p:nvSpPr>
            <p:cNvPr id="1329" name="Shape 1329"/>
            <p:cNvSpPr/>
            <p:nvPr/>
          </p:nvSpPr>
          <p:spPr>
            <a:xfrm>
              <a:off x="6552295" y="2521296"/>
              <a:ext cx="314961" cy="559841"/>
            </a:xfrm>
            <a:custGeom>
              <a:avLst/>
              <a:gdLst/>
              <a:ahLst/>
              <a:cxnLst>
                <a:cxn ang="0">
                  <a:pos x="wd2" y="hd2"/>
                </a:cxn>
                <a:cxn ang="5400000">
                  <a:pos x="wd2" y="hd2"/>
                </a:cxn>
                <a:cxn ang="10800000">
                  <a:pos x="wd2" y="hd2"/>
                </a:cxn>
                <a:cxn ang="16200000">
                  <a:pos x="wd2" y="hd2"/>
                </a:cxn>
              </a:cxnLst>
              <a:rect l="0" t="0" r="r" b="b"/>
              <a:pathLst>
                <a:path w="21344" h="21600" extrusionOk="0">
                  <a:moveTo>
                    <a:pt x="21327" y="12314"/>
                  </a:moveTo>
                  <a:lnTo>
                    <a:pt x="19976" y="6045"/>
                  </a:lnTo>
                  <a:lnTo>
                    <a:pt x="19976" y="5603"/>
                  </a:lnTo>
                  <a:cubicBezTo>
                    <a:pt x="19976" y="2510"/>
                    <a:pt x="15766" y="0"/>
                    <a:pt x="10656" y="0"/>
                  </a:cubicBezTo>
                  <a:cubicBezTo>
                    <a:pt x="5541" y="0"/>
                    <a:pt x="1333" y="2510"/>
                    <a:pt x="1333" y="5603"/>
                  </a:cubicBezTo>
                  <a:lnTo>
                    <a:pt x="1333" y="5853"/>
                  </a:lnTo>
                  <a:lnTo>
                    <a:pt x="15" y="12314"/>
                  </a:lnTo>
                  <a:cubicBezTo>
                    <a:pt x="-125" y="12973"/>
                    <a:pt x="728" y="13568"/>
                    <a:pt x="1882" y="13646"/>
                  </a:cubicBezTo>
                  <a:cubicBezTo>
                    <a:pt x="3039" y="13731"/>
                    <a:pt x="4105" y="13259"/>
                    <a:pt x="4249" y="12608"/>
                  </a:cubicBezTo>
                  <a:lnTo>
                    <a:pt x="4532" y="11646"/>
                  </a:lnTo>
                  <a:cubicBezTo>
                    <a:pt x="4644" y="11707"/>
                    <a:pt x="4941" y="11771"/>
                    <a:pt x="4941" y="11828"/>
                  </a:cubicBezTo>
                  <a:lnTo>
                    <a:pt x="4941" y="20241"/>
                  </a:lnTo>
                  <a:cubicBezTo>
                    <a:pt x="4941" y="20992"/>
                    <a:pt x="6034" y="21600"/>
                    <a:pt x="7349" y="21600"/>
                  </a:cubicBezTo>
                  <a:cubicBezTo>
                    <a:pt x="8669" y="21600"/>
                    <a:pt x="9756" y="20992"/>
                    <a:pt x="9756" y="20241"/>
                  </a:cubicBezTo>
                  <a:lnTo>
                    <a:pt x="9756" y="13081"/>
                  </a:lnTo>
                  <a:cubicBezTo>
                    <a:pt x="9756" y="13110"/>
                    <a:pt x="10563" y="13130"/>
                    <a:pt x="10957" y="13130"/>
                  </a:cubicBezTo>
                  <a:cubicBezTo>
                    <a:pt x="11351" y="13130"/>
                    <a:pt x="11559" y="13110"/>
                    <a:pt x="12158" y="13081"/>
                  </a:cubicBezTo>
                  <a:lnTo>
                    <a:pt x="12158" y="20241"/>
                  </a:lnTo>
                  <a:cubicBezTo>
                    <a:pt x="12158" y="20992"/>
                    <a:pt x="12947" y="21600"/>
                    <a:pt x="14264" y="21600"/>
                  </a:cubicBezTo>
                  <a:cubicBezTo>
                    <a:pt x="15579" y="21600"/>
                    <a:pt x="16368" y="20992"/>
                    <a:pt x="16368" y="20241"/>
                  </a:cubicBezTo>
                  <a:lnTo>
                    <a:pt x="16368" y="11831"/>
                  </a:lnTo>
                  <a:cubicBezTo>
                    <a:pt x="16970" y="11778"/>
                    <a:pt x="16710" y="11720"/>
                    <a:pt x="16812" y="11665"/>
                  </a:cubicBezTo>
                  <a:lnTo>
                    <a:pt x="17087" y="12608"/>
                  </a:lnTo>
                  <a:cubicBezTo>
                    <a:pt x="17227" y="13259"/>
                    <a:pt x="18311" y="13731"/>
                    <a:pt x="19462" y="13646"/>
                  </a:cubicBezTo>
                  <a:cubicBezTo>
                    <a:pt x="20622" y="13568"/>
                    <a:pt x="21475" y="12973"/>
                    <a:pt x="21327" y="12314"/>
                  </a:cubicBezTo>
                  <a:close/>
                </a:path>
              </a:pathLst>
            </a:custGeom>
            <a:solidFill>
              <a:schemeClr val="accent2"/>
            </a:solidFill>
            <a:ln w="12700">
              <a:miter lim="400000"/>
            </a:ln>
          </p:spPr>
          <p:txBody>
            <a:bodyPr lIns="19050" tIns="19050" rIns="19050" bIns="19050" anchor="ctr"/>
            <a:lstStyle/>
            <a:p>
              <a:pPr>
                <a:defRPr sz="3200">
                  <a:latin typeface="Helvetica Light"/>
                  <a:ea typeface="Helvetica Light"/>
                  <a:cs typeface="Helvetica Light"/>
                  <a:sym typeface="Helvetica Light"/>
                </a:defRPr>
              </a:pPr>
              <a:endParaRPr sz="1400" i="1" dirty="0">
                <a:latin typeface="字魂59号-创粗黑" panose="00000500000000000000" pitchFamily="2" charset="-122"/>
                <a:ea typeface="字魂59号-创粗黑" panose="00000500000000000000" pitchFamily="2" charset="-122"/>
              </a:endParaRPr>
            </a:p>
          </p:txBody>
        </p:sp>
        <p:sp>
          <p:nvSpPr>
            <p:cNvPr id="1330" name="Shape 1330"/>
            <p:cNvSpPr/>
            <p:nvPr/>
          </p:nvSpPr>
          <p:spPr>
            <a:xfrm>
              <a:off x="7046564" y="2342016"/>
              <a:ext cx="160739" cy="160804"/>
            </a:xfrm>
            <a:custGeom>
              <a:avLst/>
              <a:gdLst/>
              <a:ahLst/>
              <a:cxnLst>
                <a:cxn ang="0">
                  <a:pos x="wd2" y="hd2"/>
                </a:cxn>
                <a:cxn ang="5400000">
                  <a:pos x="wd2" y="hd2"/>
                </a:cxn>
                <a:cxn ang="10800000">
                  <a:pos x="wd2" y="hd2"/>
                </a:cxn>
                <a:cxn ang="16200000">
                  <a:pos x="wd2" y="hd2"/>
                </a:cxn>
              </a:cxnLst>
              <a:rect l="0" t="0" r="r" b="b"/>
              <a:pathLst>
                <a:path w="21600" h="21600" extrusionOk="0">
                  <a:moveTo>
                    <a:pt x="10794" y="21600"/>
                  </a:moveTo>
                  <a:cubicBezTo>
                    <a:pt x="16762" y="21600"/>
                    <a:pt x="21600" y="16766"/>
                    <a:pt x="21600" y="10794"/>
                  </a:cubicBezTo>
                  <a:cubicBezTo>
                    <a:pt x="21600" y="4827"/>
                    <a:pt x="16762" y="0"/>
                    <a:pt x="10794" y="0"/>
                  </a:cubicBezTo>
                  <a:cubicBezTo>
                    <a:pt x="4831" y="0"/>
                    <a:pt x="0" y="4827"/>
                    <a:pt x="0" y="10794"/>
                  </a:cubicBezTo>
                  <a:cubicBezTo>
                    <a:pt x="0" y="16766"/>
                    <a:pt x="4831" y="21600"/>
                    <a:pt x="10794" y="21600"/>
                  </a:cubicBezTo>
                  <a:close/>
                </a:path>
              </a:pathLst>
            </a:custGeom>
            <a:solidFill>
              <a:schemeClr val="accent2"/>
            </a:solidFill>
            <a:ln w="12700">
              <a:miter lim="400000"/>
            </a:ln>
          </p:spPr>
          <p:txBody>
            <a:bodyPr lIns="19050" tIns="19050" rIns="19050" bIns="19050" anchor="ctr"/>
            <a:lstStyle/>
            <a:p>
              <a:pPr>
                <a:defRPr sz="3200">
                  <a:latin typeface="Helvetica Light"/>
                  <a:ea typeface="Helvetica Light"/>
                  <a:cs typeface="Helvetica Light"/>
                  <a:sym typeface="Helvetica Light"/>
                </a:defRPr>
              </a:pPr>
              <a:endParaRPr sz="1400" i="1" dirty="0">
                <a:latin typeface="字魂59号-创粗黑" panose="00000500000000000000" pitchFamily="2" charset="-122"/>
                <a:ea typeface="字魂59号-创粗黑" panose="00000500000000000000" pitchFamily="2" charset="-122"/>
              </a:endParaRPr>
            </a:p>
          </p:txBody>
        </p:sp>
        <p:sp>
          <p:nvSpPr>
            <p:cNvPr id="1331" name="Shape 1331"/>
            <p:cNvSpPr/>
            <p:nvPr/>
          </p:nvSpPr>
          <p:spPr>
            <a:xfrm>
              <a:off x="6967862" y="2521296"/>
              <a:ext cx="314961" cy="559841"/>
            </a:xfrm>
            <a:custGeom>
              <a:avLst/>
              <a:gdLst/>
              <a:ahLst/>
              <a:cxnLst>
                <a:cxn ang="0">
                  <a:pos x="wd2" y="hd2"/>
                </a:cxn>
                <a:cxn ang="5400000">
                  <a:pos x="wd2" y="hd2"/>
                </a:cxn>
                <a:cxn ang="10800000">
                  <a:pos x="wd2" y="hd2"/>
                </a:cxn>
                <a:cxn ang="16200000">
                  <a:pos x="wd2" y="hd2"/>
                </a:cxn>
              </a:cxnLst>
              <a:rect l="0" t="0" r="r" b="b"/>
              <a:pathLst>
                <a:path w="21344" h="21600" extrusionOk="0">
                  <a:moveTo>
                    <a:pt x="21327" y="12314"/>
                  </a:moveTo>
                  <a:lnTo>
                    <a:pt x="19976" y="6045"/>
                  </a:lnTo>
                  <a:lnTo>
                    <a:pt x="19976" y="5603"/>
                  </a:lnTo>
                  <a:cubicBezTo>
                    <a:pt x="19976" y="2510"/>
                    <a:pt x="15766" y="0"/>
                    <a:pt x="10656" y="0"/>
                  </a:cubicBezTo>
                  <a:cubicBezTo>
                    <a:pt x="5541" y="0"/>
                    <a:pt x="1333" y="2510"/>
                    <a:pt x="1333" y="5603"/>
                  </a:cubicBezTo>
                  <a:lnTo>
                    <a:pt x="1333" y="5853"/>
                  </a:lnTo>
                  <a:lnTo>
                    <a:pt x="15" y="12314"/>
                  </a:lnTo>
                  <a:cubicBezTo>
                    <a:pt x="-125" y="12973"/>
                    <a:pt x="728" y="13568"/>
                    <a:pt x="1882" y="13646"/>
                  </a:cubicBezTo>
                  <a:cubicBezTo>
                    <a:pt x="3039" y="13731"/>
                    <a:pt x="4105" y="13259"/>
                    <a:pt x="4249" y="12608"/>
                  </a:cubicBezTo>
                  <a:lnTo>
                    <a:pt x="4532" y="11646"/>
                  </a:lnTo>
                  <a:cubicBezTo>
                    <a:pt x="4644" y="11707"/>
                    <a:pt x="4941" y="11771"/>
                    <a:pt x="4941" y="11828"/>
                  </a:cubicBezTo>
                  <a:lnTo>
                    <a:pt x="4941" y="20241"/>
                  </a:lnTo>
                  <a:cubicBezTo>
                    <a:pt x="4941" y="20992"/>
                    <a:pt x="6034" y="21600"/>
                    <a:pt x="7349" y="21600"/>
                  </a:cubicBezTo>
                  <a:cubicBezTo>
                    <a:pt x="8669" y="21600"/>
                    <a:pt x="9756" y="20992"/>
                    <a:pt x="9756" y="20241"/>
                  </a:cubicBezTo>
                  <a:lnTo>
                    <a:pt x="9756" y="13081"/>
                  </a:lnTo>
                  <a:cubicBezTo>
                    <a:pt x="9756" y="13110"/>
                    <a:pt x="10563" y="13130"/>
                    <a:pt x="10957" y="13130"/>
                  </a:cubicBezTo>
                  <a:cubicBezTo>
                    <a:pt x="11351" y="13130"/>
                    <a:pt x="11559" y="13110"/>
                    <a:pt x="12158" y="13081"/>
                  </a:cubicBezTo>
                  <a:lnTo>
                    <a:pt x="12158" y="20241"/>
                  </a:lnTo>
                  <a:cubicBezTo>
                    <a:pt x="12158" y="20992"/>
                    <a:pt x="12947" y="21600"/>
                    <a:pt x="14264" y="21600"/>
                  </a:cubicBezTo>
                  <a:cubicBezTo>
                    <a:pt x="15579" y="21600"/>
                    <a:pt x="16368" y="20992"/>
                    <a:pt x="16368" y="20241"/>
                  </a:cubicBezTo>
                  <a:lnTo>
                    <a:pt x="16368" y="11831"/>
                  </a:lnTo>
                  <a:cubicBezTo>
                    <a:pt x="16970" y="11778"/>
                    <a:pt x="16710" y="11720"/>
                    <a:pt x="16812" y="11665"/>
                  </a:cubicBezTo>
                  <a:lnTo>
                    <a:pt x="17087" y="12608"/>
                  </a:lnTo>
                  <a:cubicBezTo>
                    <a:pt x="17227" y="13259"/>
                    <a:pt x="18311" y="13731"/>
                    <a:pt x="19462" y="13646"/>
                  </a:cubicBezTo>
                  <a:cubicBezTo>
                    <a:pt x="20622" y="13568"/>
                    <a:pt x="21475" y="12973"/>
                    <a:pt x="21327" y="12314"/>
                  </a:cubicBezTo>
                  <a:close/>
                </a:path>
              </a:pathLst>
            </a:custGeom>
            <a:solidFill>
              <a:schemeClr val="accent2"/>
            </a:solidFill>
            <a:ln w="12700">
              <a:miter lim="400000"/>
            </a:ln>
          </p:spPr>
          <p:txBody>
            <a:bodyPr lIns="19050" tIns="19050" rIns="19050" bIns="19050" anchor="ctr"/>
            <a:lstStyle/>
            <a:p>
              <a:pPr>
                <a:defRPr sz="3200">
                  <a:latin typeface="Helvetica Light"/>
                  <a:ea typeface="Helvetica Light"/>
                  <a:cs typeface="Helvetica Light"/>
                  <a:sym typeface="Helvetica Light"/>
                </a:defRPr>
              </a:pPr>
              <a:endParaRPr sz="1400" i="1" dirty="0">
                <a:latin typeface="字魂59号-创粗黑" panose="00000500000000000000" pitchFamily="2" charset="-122"/>
                <a:ea typeface="字魂59号-创粗黑" panose="00000500000000000000" pitchFamily="2" charset="-122"/>
              </a:endParaRPr>
            </a:p>
          </p:txBody>
        </p:sp>
        <p:sp>
          <p:nvSpPr>
            <p:cNvPr id="1332" name="Shape 1332"/>
            <p:cNvSpPr/>
            <p:nvPr/>
          </p:nvSpPr>
          <p:spPr>
            <a:xfrm>
              <a:off x="7462135" y="2342016"/>
              <a:ext cx="160739" cy="160804"/>
            </a:xfrm>
            <a:custGeom>
              <a:avLst/>
              <a:gdLst/>
              <a:ahLst/>
              <a:cxnLst>
                <a:cxn ang="0">
                  <a:pos x="wd2" y="hd2"/>
                </a:cxn>
                <a:cxn ang="5400000">
                  <a:pos x="wd2" y="hd2"/>
                </a:cxn>
                <a:cxn ang="10800000">
                  <a:pos x="wd2" y="hd2"/>
                </a:cxn>
                <a:cxn ang="16200000">
                  <a:pos x="wd2" y="hd2"/>
                </a:cxn>
              </a:cxnLst>
              <a:rect l="0" t="0" r="r" b="b"/>
              <a:pathLst>
                <a:path w="21600" h="21600" extrusionOk="0">
                  <a:moveTo>
                    <a:pt x="10794" y="21600"/>
                  </a:moveTo>
                  <a:cubicBezTo>
                    <a:pt x="16762" y="21600"/>
                    <a:pt x="21600" y="16766"/>
                    <a:pt x="21600" y="10794"/>
                  </a:cubicBezTo>
                  <a:cubicBezTo>
                    <a:pt x="21600" y="4827"/>
                    <a:pt x="16762" y="0"/>
                    <a:pt x="10794" y="0"/>
                  </a:cubicBezTo>
                  <a:cubicBezTo>
                    <a:pt x="4831" y="0"/>
                    <a:pt x="0" y="4827"/>
                    <a:pt x="0" y="10794"/>
                  </a:cubicBezTo>
                  <a:cubicBezTo>
                    <a:pt x="0" y="16766"/>
                    <a:pt x="4831" y="21600"/>
                    <a:pt x="10794" y="21600"/>
                  </a:cubicBezTo>
                  <a:close/>
                </a:path>
              </a:pathLst>
            </a:custGeom>
            <a:solidFill>
              <a:schemeClr val="accent2"/>
            </a:solidFill>
            <a:ln w="12700">
              <a:miter lim="400000"/>
            </a:ln>
          </p:spPr>
          <p:txBody>
            <a:bodyPr lIns="19050" tIns="19050" rIns="19050" bIns="19050" anchor="ctr"/>
            <a:lstStyle/>
            <a:p>
              <a:pPr>
                <a:defRPr sz="3200">
                  <a:latin typeface="Helvetica Light"/>
                  <a:ea typeface="Helvetica Light"/>
                  <a:cs typeface="Helvetica Light"/>
                  <a:sym typeface="Helvetica Light"/>
                </a:defRPr>
              </a:pPr>
              <a:endParaRPr sz="1400" i="1" dirty="0">
                <a:latin typeface="字魂59号-创粗黑" panose="00000500000000000000" pitchFamily="2" charset="-122"/>
                <a:ea typeface="字魂59号-创粗黑" panose="00000500000000000000" pitchFamily="2" charset="-122"/>
              </a:endParaRPr>
            </a:p>
          </p:txBody>
        </p:sp>
        <p:sp>
          <p:nvSpPr>
            <p:cNvPr id="1333" name="Shape 1333"/>
            <p:cNvSpPr/>
            <p:nvPr/>
          </p:nvSpPr>
          <p:spPr>
            <a:xfrm>
              <a:off x="7383436" y="2521296"/>
              <a:ext cx="314961" cy="559841"/>
            </a:xfrm>
            <a:custGeom>
              <a:avLst/>
              <a:gdLst/>
              <a:ahLst/>
              <a:cxnLst>
                <a:cxn ang="0">
                  <a:pos x="wd2" y="hd2"/>
                </a:cxn>
                <a:cxn ang="5400000">
                  <a:pos x="wd2" y="hd2"/>
                </a:cxn>
                <a:cxn ang="10800000">
                  <a:pos x="wd2" y="hd2"/>
                </a:cxn>
                <a:cxn ang="16200000">
                  <a:pos x="wd2" y="hd2"/>
                </a:cxn>
              </a:cxnLst>
              <a:rect l="0" t="0" r="r" b="b"/>
              <a:pathLst>
                <a:path w="21344" h="21600" extrusionOk="0">
                  <a:moveTo>
                    <a:pt x="21327" y="12314"/>
                  </a:moveTo>
                  <a:lnTo>
                    <a:pt x="19976" y="6045"/>
                  </a:lnTo>
                  <a:lnTo>
                    <a:pt x="19976" y="5603"/>
                  </a:lnTo>
                  <a:cubicBezTo>
                    <a:pt x="19976" y="2510"/>
                    <a:pt x="15766" y="0"/>
                    <a:pt x="10656" y="0"/>
                  </a:cubicBezTo>
                  <a:cubicBezTo>
                    <a:pt x="5541" y="0"/>
                    <a:pt x="1333" y="2510"/>
                    <a:pt x="1333" y="5603"/>
                  </a:cubicBezTo>
                  <a:lnTo>
                    <a:pt x="1333" y="5853"/>
                  </a:lnTo>
                  <a:lnTo>
                    <a:pt x="15" y="12314"/>
                  </a:lnTo>
                  <a:cubicBezTo>
                    <a:pt x="-125" y="12973"/>
                    <a:pt x="728" y="13568"/>
                    <a:pt x="1882" y="13646"/>
                  </a:cubicBezTo>
                  <a:cubicBezTo>
                    <a:pt x="3039" y="13731"/>
                    <a:pt x="4105" y="13259"/>
                    <a:pt x="4249" y="12608"/>
                  </a:cubicBezTo>
                  <a:lnTo>
                    <a:pt x="4532" y="11646"/>
                  </a:lnTo>
                  <a:cubicBezTo>
                    <a:pt x="4644" y="11707"/>
                    <a:pt x="4941" y="11771"/>
                    <a:pt x="4941" y="11828"/>
                  </a:cubicBezTo>
                  <a:lnTo>
                    <a:pt x="4941" y="20241"/>
                  </a:lnTo>
                  <a:cubicBezTo>
                    <a:pt x="4941" y="20992"/>
                    <a:pt x="6034" y="21600"/>
                    <a:pt x="7349" y="21600"/>
                  </a:cubicBezTo>
                  <a:cubicBezTo>
                    <a:pt x="8669" y="21600"/>
                    <a:pt x="9756" y="20992"/>
                    <a:pt x="9756" y="20241"/>
                  </a:cubicBezTo>
                  <a:lnTo>
                    <a:pt x="9756" y="13081"/>
                  </a:lnTo>
                  <a:cubicBezTo>
                    <a:pt x="9756" y="13110"/>
                    <a:pt x="10563" y="13130"/>
                    <a:pt x="10957" y="13130"/>
                  </a:cubicBezTo>
                  <a:cubicBezTo>
                    <a:pt x="11351" y="13130"/>
                    <a:pt x="11559" y="13110"/>
                    <a:pt x="12158" y="13081"/>
                  </a:cubicBezTo>
                  <a:lnTo>
                    <a:pt x="12158" y="20241"/>
                  </a:lnTo>
                  <a:cubicBezTo>
                    <a:pt x="12158" y="20992"/>
                    <a:pt x="12947" y="21600"/>
                    <a:pt x="14264" y="21600"/>
                  </a:cubicBezTo>
                  <a:cubicBezTo>
                    <a:pt x="15579" y="21600"/>
                    <a:pt x="16368" y="20992"/>
                    <a:pt x="16368" y="20241"/>
                  </a:cubicBezTo>
                  <a:lnTo>
                    <a:pt x="16368" y="11831"/>
                  </a:lnTo>
                  <a:cubicBezTo>
                    <a:pt x="16970" y="11778"/>
                    <a:pt x="16710" y="11720"/>
                    <a:pt x="16812" y="11665"/>
                  </a:cubicBezTo>
                  <a:lnTo>
                    <a:pt x="17087" y="12608"/>
                  </a:lnTo>
                  <a:cubicBezTo>
                    <a:pt x="17227" y="13259"/>
                    <a:pt x="18311" y="13731"/>
                    <a:pt x="19462" y="13646"/>
                  </a:cubicBezTo>
                  <a:cubicBezTo>
                    <a:pt x="20622" y="13568"/>
                    <a:pt x="21475" y="12973"/>
                    <a:pt x="21327" y="12314"/>
                  </a:cubicBezTo>
                  <a:close/>
                </a:path>
              </a:pathLst>
            </a:custGeom>
            <a:solidFill>
              <a:schemeClr val="accent2"/>
            </a:solidFill>
            <a:ln w="12700">
              <a:miter lim="400000"/>
            </a:ln>
          </p:spPr>
          <p:txBody>
            <a:bodyPr lIns="19050" tIns="19050" rIns="19050" bIns="19050" anchor="ctr"/>
            <a:lstStyle/>
            <a:p>
              <a:pPr>
                <a:defRPr sz="3200">
                  <a:latin typeface="Helvetica Light"/>
                  <a:ea typeface="Helvetica Light"/>
                  <a:cs typeface="Helvetica Light"/>
                  <a:sym typeface="Helvetica Light"/>
                </a:defRPr>
              </a:pPr>
              <a:endParaRPr sz="1400" i="1" dirty="0">
                <a:latin typeface="字魂59号-创粗黑" panose="00000500000000000000" pitchFamily="2" charset="-122"/>
                <a:ea typeface="字魂59号-创粗黑" panose="00000500000000000000" pitchFamily="2" charset="-122"/>
              </a:endParaRPr>
            </a:p>
          </p:txBody>
        </p:sp>
        <p:sp>
          <p:nvSpPr>
            <p:cNvPr id="1334" name="Shape 1334"/>
            <p:cNvSpPr/>
            <p:nvPr/>
          </p:nvSpPr>
          <p:spPr>
            <a:xfrm>
              <a:off x="7877706" y="2342016"/>
              <a:ext cx="160739" cy="160804"/>
            </a:xfrm>
            <a:custGeom>
              <a:avLst/>
              <a:gdLst/>
              <a:ahLst/>
              <a:cxnLst>
                <a:cxn ang="0">
                  <a:pos x="wd2" y="hd2"/>
                </a:cxn>
                <a:cxn ang="5400000">
                  <a:pos x="wd2" y="hd2"/>
                </a:cxn>
                <a:cxn ang="10800000">
                  <a:pos x="wd2" y="hd2"/>
                </a:cxn>
                <a:cxn ang="16200000">
                  <a:pos x="wd2" y="hd2"/>
                </a:cxn>
              </a:cxnLst>
              <a:rect l="0" t="0" r="r" b="b"/>
              <a:pathLst>
                <a:path w="21600" h="21600" extrusionOk="0">
                  <a:moveTo>
                    <a:pt x="10794" y="21600"/>
                  </a:moveTo>
                  <a:cubicBezTo>
                    <a:pt x="16762" y="21600"/>
                    <a:pt x="21600" y="16766"/>
                    <a:pt x="21600" y="10794"/>
                  </a:cubicBezTo>
                  <a:cubicBezTo>
                    <a:pt x="21600" y="4827"/>
                    <a:pt x="16762" y="0"/>
                    <a:pt x="10794" y="0"/>
                  </a:cubicBezTo>
                  <a:cubicBezTo>
                    <a:pt x="4831" y="0"/>
                    <a:pt x="0" y="4827"/>
                    <a:pt x="0" y="10794"/>
                  </a:cubicBezTo>
                  <a:cubicBezTo>
                    <a:pt x="0" y="16766"/>
                    <a:pt x="4831" y="21600"/>
                    <a:pt x="10794" y="21600"/>
                  </a:cubicBezTo>
                  <a:close/>
                </a:path>
              </a:pathLst>
            </a:custGeom>
            <a:solidFill>
              <a:schemeClr val="accent2"/>
            </a:solidFill>
            <a:ln w="12700">
              <a:miter lim="400000"/>
            </a:ln>
          </p:spPr>
          <p:txBody>
            <a:bodyPr lIns="19050" tIns="19050" rIns="19050" bIns="19050" anchor="ctr"/>
            <a:lstStyle/>
            <a:p>
              <a:pPr>
                <a:defRPr sz="3200">
                  <a:latin typeface="Helvetica Light"/>
                  <a:ea typeface="Helvetica Light"/>
                  <a:cs typeface="Helvetica Light"/>
                  <a:sym typeface="Helvetica Light"/>
                </a:defRPr>
              </a:pPr>
              <a:endParaRPr sz="1400" i="1" dirty="0">
                <a:latin typeface="字魂59号-创粗黑" panose="00000500000000000000" pitchFamily="2" charset="-122"/>
                <a:ea typeface="字魂59号-创粗黑" panose="00000500000000000000" pitchFamily="2" charset="-122"/>
              </a:endParaRPr>
            </a:p>
          </p:txBody>
        </p:sp>
        <p:sp>
          <p:nvSpPr>
            <p:cNvPr id="1335" name="Shape 1335"/>
            <p:cNvSpPr/>
            <p:nvPr/>
          </p:nvSpPr>
          <p:spPr>
            <a:xfrm>
              <a:off x="7799009" y="2521296"/>
              <a:ext cx="314961" cy="559841"/>
            </a:xfrm>
            <a:custGeom>
              <a:avLst/>
              <a:gdLst/>
              <a:ahLst/>
              <a:cxnLst>
                <a:cxn ang="0">
                  <a:pos x="wd2" y="hd2"/>
                </a:cxn>
                <a:cxn ang="5400000">
                  <a:pos x="wd2" y="hd2"/>
                </a:cxn>
                <a:cxn ang="10800000">
                  <a:pos x="wd2" y="hd2"/>
                </a:cxn>
                <a:cxn ang="16200000">
                  <a:pos x="wd2" y="hd2"/>
                </a:cxn>
              </a:cxnLst>
              <a:rect l="0" t="0" r="r" b="b"/>
              <a:pathLst>
                <a:path w="21344" h="21600" extrusionOk="0">
                  <a:moveTo>
                    <a:pt x="21327" y="12314"/>
                  </a:moveTo>
                  <a:lnTo>
                    <a:pt x="19976" y="6045"/>
                  </a:lnTo>
                  <a:lnTo>
                    <a:pt x="19976" y="5603"/>
                  </a:lnTo>
                  <a:cubicBezTo>
                    <a:pt x="19976" y="2510"/>
                    <a:pt x="15766" y="0"/>
                    <a:pt x="10656" y="0"/>
                  </a:cubicBezTo>
                  <a:cubicBezTo>
                    <a:pt x="5541" y="0"/>
                    <a:pt x="1333" y="2510"/>
                    <a:pt x="1333" y="5603"/>
                  </a:cubicBezTo>
                  <a:lnTo>
                    <a:pt x="1333" y="5853"/>
                  </a:lnTo>
                  <a:lnTo>
                    <a:pt x="15" y="12314"/>
                  </a:lnTo>
                  <a:cubicBezTo>
                    <a:pt x="-125" y="12973"/>
                    <a:pt x="728" y="13568"/>
                    <a:pt x="1882" y="13646"/>
                  </a:cubicBezTo>
                  <a:cubicBezTo>
                    <a:pt x="3039" y="13731"/>
                    <a:pt x="4105" y="13259"/>
                    <a:pt x="4249" y="12608"/>
                  </a:cubicBezTo>
                  <a:lnTo>
                    <a:pt x="4532" y="11646"/>
                  </a:lnTo>
                  <a:cubicBezTo>
                    <a:pt x="4644" y="11707"/>
                    <a:pt x="4941" y="11771"/>
                    <a:pt x="4941" y="11828"/>
                  </a:cubicBezTo>
                  <a:lnTo>
                    <a:pt x="4941" y="20241"/>
                  </a:lnTo>
                  <a:cubicBezTo>
                    <a:pt x="4941" y="20992"/>
                    <a:pt x="6034" y="21600"/>
                    <a:pt x="7349" y="21600"/>
                  </a:cubicBezTo>
                  <a:cubicBezTo>
                    <a:pt x="8669" y="21600"/>
                    <a:pt x="9756" y="20992"/>
                    <a:pt x="9756" y="20241"/>
                  </a:cubicBezTo>
                  <a:lnTo>
                    <a:pt x="9756" y="13081"/>
                  </a:lnTo>
                  <a:cubicBezTo>
                    <a:pt x="9756" y="13110"/>
                    <a:pt x="10563" y="13130"/>
                    <a:pt x="10957" y="13130"/>
                  </a:cubicBezTo>
                  <a:cubicBezTo>
                    <a:pt x="11351" y="13130"/>
                    <a:pt x="11559" y="13110"/>
                    <a:pt x="12158" y="13081"/>
                  </a:cubicBezTo>
                  <a:lnTo>
                    <a:pt x="12158" y="20241"/>
                  </a:lnTo>
                  <a:cubicBezTo>
                    <a:pt x="12158" y="20992"/>
                    <a:pt x="12947" y="21600"/>
                    <a:pt x="14264" y="21600"/>
                  </a:cubicBezTo>
                  <a:cubicBezTo>
                    <a:pt x="15579" y="21600"/>
                    <a:pt x="16368" y="20992"/>
                    <a:pt x="16368" y="20241"/>
                  </a:cubicBezTo>
                  <a:lnTo>
                    <a:pt x="16368" y="11831"/>
                  </a:lnTo>
                  <a:cubicBezTo>
                    <a:pt x="16970" y="11778"/>
                    <a:pt x="16710" y="11720"/>
                    <a:pt x="16812" y="11665"/>
                  </a:cubicBezTo>
                  <a:lnTo>
                    <a:pt x="17087" y="12608"/>
                  </a:lnTo>
                  <a:cubicBezTo>
                    <a:pt x="17227" y="13259"/>
                    <a:pt x="18311" y="13731"/>
                    <a:pt x="19462" y="13646"/>
                  </a:cubicBezTo>
                  <a:cubicBezTo>
                    <a:pt x="20622" y="13568"/>
                    <a:pt x="21475" y="12973"/>
                    <a:pt x="21327" y="12314"/>
                  </a:cubicBezTo>
                  <a:close/>
                </a:path>
              </a:pathLst>
            </a:custGeom>
            <a:solidFill>
              <a:schemeClr val="accent2"/>
            </a:solidFill>
            <a:ln w="12700">
              <a:miter lim="400000"/>
            </a:ln>
          </p:spPr>
          <p:txBody>
            <a:bodyPr lIns="19050" tIns="19050" rIns="19050" bIns="19050" anchor="ctr"/>
            <a:lstStyle/>
            <a:p>
              <a:pPr>
                <a:defRPr sz="3200">
                  <a:latin typeface="Helvetica Light"/>
                  <a:ea typeface="Helvetica Light"/>
                  <a:cs typeface="Helvetica Light"/>
                  <a:sym typeface="Helvetica Light"/>
                </a:defRPr>
              </a:pPr>
              <a:endParaRPr sz="1400" i="1" dirty="0">
                <a:latin typeface="字魂59号-创粗黑" panose="00000500000000000000" pitchFamily="2" charset="-122"/>
                <a:ea typeface="字魂59号-创粗黑" panose="00000500000000000000" pitchFamily="2" charset="-122"/>
              </a:endParaRPr>
            </a:p>
          </p:txBody>
        </p:sp>
        <p:sp>
          <p:nvSpPr>
            <p:cNvPr id="1336" name="Shape 1336"/>
            <p:cNvSpPr/>
            <p:nvPr/>
          </p:nvSpPr>
          <p:spPr>
            <a:xfrm>
              <a:off x="8293283" y="2342016"/>
              <a:ext cx="160739" cy="160804"/>
            </a:xfrm>
            <a:custGeom>
              <a:avLst/>
              <a:gdLst/>
              <a:ahLst/>
              <a:cxnLst>
                <a:cxn ang="0">
                  <a:pos x="wd2" y="hd2"/>
                </a:cxn>
                <a:cxn ang="5400000">
                  <a:pos x="wd2" y="hd2"/>
                </a:cxn>
                <a:cxn ang="10800000">
                  <a:pos x="wd2" y="hd2"/>
                </a:cxn>
                <a:cxn ang="16200000">
                  <a:pos x="wd2" y="hd2"/>
                </a:cxn>
              </a:cxnLst>
              <a:rect l="0" t="0" r="r" b="b"/>
              <a:pathLst>
                <a:path w="21600" h="21600" extrusionOk="0">
                  <a:moveTo>
                    <a:pt x="10794" y="21600"/>
                  </a:moveTo>
                  <a:cubicBezTo>
                    <a:pt x="16762" y="21600"/>
                    <a:pt x="21600" y="16766"/>
                    <a:pt x="21600" y="10794"/>
                  </a:cubicBezTo>
                  <a:cubicBezTo>
                    <a:pt x="21600" y="4827"/>
                    <a:pt x="16762" y="0"/>
                    <a:pt x="10794" y="0"/>
                  </a:cubicBezTo>
                  <a:cubicBezTo>
                    <a:pt x="4831" y="0"/>
                    <a:pt x="0" y="4827"/>
                    <a:pt x="0" y="10794"/>
                  </a:cubicBezTo>
                  <a:cubicBezTo>
                    <a:pt x="0" y="16766"/>
                    <a:pt x="4831" y="21600"/>
                    <a:pt x="10794" y="21600"/>
                  </a:cubicBezTo>
                  <a:close/>
                </a:path>
              </a:pathLst>
            </a:custGeom>
            <a:solidFill>
              <a:schemeClr val="accent2"/>
            </a:solidFill>
            <a:ln w="12700">
              <a:miter lim="400000"/>
            </a:ln>
          </p:spPr>
          <p:txBody>
            <a:bodyPr lIns="19050" tIns="19050" rIns="19050" bIns="19050" anchor="ctr"/>
            <a:lstStyle/>
            <a:p>
              <a:pPr>
                <a:defRPr sz="3200">
                  <a:latin typeface="Helvetica Light"/>
                  <a:ea typeface="Helvetica Light"/>
                  <a:cs typeface="Helvetica Light"/>
                  <a:sym typeface="Helvetica Light"/>
                </a:defRPr>
              </a:pPr>
              <a:endParaRPr sz="1400" i="1" dirty="0">
                <a:latin typeface="字魂59号-创粗黑" panose="00000500000000000000" pitchFamily="2" charset="-122"/>
                <a:ea typeface="字魂59号-创粗黑" panose="00000500000000000000" pitchFamily="2" charset="-122"/>
              </a:endParaRPr>
            </a:p>
          </p:txBody>
        </p:sp>
        <p:sp>
          <p:nvSpPr>
            <p:cNvPr id="1337" name="Shape 1337"/>
            <p:cNvSpPr/>
            <p:nvPr/>
          </p:nvSpPr>
          <p:spPr>
            <a:xfrm>
              <a:off x="8214585" y="2521296"/>
              <a:ext cx="314961" cy="559841"/>
            </a:xfrm>
            <a:custGeom>
              <a:avLst/>
              <a:gdLst/>
              <a:ahLst/>
              <a:cxnLst>
                <a:cxn ang="0">
                  <a:pos x="wd2" y="hd2"/>
                </a:cxn>
                <a:cxn ang="5400000">
                  <a:pos x="wd2" y="hd2"/>
                </a:cxn>
                <a:cxn ang="10800000">
                  <a:pos x="wd2" y="hd2"/>
                </a:cxn>
                <a:cxn ang="16200000">
                  <a:pos x="wd2" y="hd2"/>
                </a:cxn>
              </a:cxnLst>
              <a:rect l="0" t="0" r="r" b="b"/>
              <a:pathLst>
                <a:path w="21344" h="21600" extrusionOk="0">
                  <a:moveTo>
                    <a:pt x="21327" y="12314"/>
                  </a:moveTo>
                  <a:lnTo>
                    <a:pt x="19976" y="6045"/>
                  </a:lnTo>
                  <a:lnTo>
                    <a:pt x="19976" y="5603"/>
                  </a:lnTo>
                  <a:cubicBezTo>
                    <a:pt x="19976" y="2510"/>
                    <a:pt x="15766" y="0"/>
                    <a:pt x="10656" y="0"/>
                  </a:cubicBezTo>
                  <a:cubicBezTo>
                    <a:pt x="5541" y="0"/>
                    <a:pt x="1333" y="2510"/>
                    <a:pt x="1333" y="5603"/>
                  </a:cubicBezTo>
                  <a:lnTo>
                    <a:pt x="1333" y="5853"/>
                  </a:lnTo>
                  <a:lnTo>
                    <a:pt x="15" y="12314"/>
                  </a:lnTo>
                  <a:cubicBezTo>
                    <a:pt x="-125" y="12973"/>
                    <a:pt x="728" y="13568"/>
                    <a:pt x="1882" y="13646"/>
                  </a:cubicBezTo>
                  <a:cubicBezTo>
                    <a:pt x="3039" y="13731"/>
                    <a:pt x="4105" y="13259"/>
                    <a:pt x="4249" y="12608"/>
                  </a:cubicBezTo>
                  <a:lnTo>
                    <a:pt x="4532" y="11646"/>
                  </a:lnTo>
                  <a:cubicBezTo>
                    <a:pt x="4644" y="11707"/>
                    <a:pt x="4941" y="11771"/>
                    <a:pt x="4941" y="11828"/>
                  </a:cubicBezTo>
                  <a:lnTo>
                    <a:pt x="4941" y="20241"/>
                  </a:lnTo>
                  <a:cubicBezTo>
                    <a:pt x="4941" y="20992"/>
                    <a:pt x="6034" y="21600"/>
                    <a:pt x="7349" y="21600"/>
                  </a:cubicBezTo>
                  <a:cubicBezTo>
                    <a:pt x="8669" y="21600"/>
                    <a:pt x="9756" y="20992"/>
                    <a:pt x="9756" y="20241"/>
                  </a:cubicBezTo>
                  <a:lnTo>
                    <a:pt x="9756" y="13081"/>
                  </a:lnTo>
                  <a:cubicBezTo>
                    <a:pt x="9756" y="13110"/>
                    <a:pt x="10563" y="13130"/>
                    <a:pt x="10957" y="13130"/>
                  </a:cubicBezTo>
                  <a:cubicBezTo>
                    <a:pt x="11351" y="13130"/>
                    <a:pt x="11559" y="13110"/>
                    <a:pt x="12158" y="13081"/>
                  </a:cubicBezTo>
                  <a:lnTo>
                    <a:pt x="12158" y="20241"/>
                  </a:lnTo>
                  <a:cubicBezTo>
                    <a:pt x="12158" y="20992"/>
                    <a:pt x="12947" y="21600"/>
                    <a:pt x="14264" y="21600"/>
                  </a:cubicBezTo>
                  <a:cubicBezTo>
                    <a:pt x="15579" y="21600"/>
                    <a:pt x="16368" y="20992"/>
                    <a:pt x="16368" y="20241"/>
                  </a:cubicBezTo>
                  <a:lnTo>
                    <a:pt x="16368" y="11831"/>
                  </a:lnTo>
                  <a:cubicBezTo>
                    <a:pt x="16970" y="11778"/>
                    <a:pt x="16710" y="11720"/>
                    <a:pt x="16812" y="11665"/>
                  </a:cubicBezTo>
                  <a:lnTo>
                    <a:pt x="17087" y="12608"/>
                  </a:lnTo>
                  <a:cubicBezTo>
                    <a:pt x="17227" y="13259"/>
                    <a:pt x="18311" y="13731"/>
                    <a:pt x="19462" y="13646"/>
                  </a:cubicBezTo>
                  <a:cubicBezTo>
                    <a:pt x="20622" y="13568"/>
                    <a:pt x="21475" y="12973"/>
                    <a:pt x="21327" y="12314"/>
                  </a:cubicBezTo>
                  <a:close/>
                </a:path>
              </a:pathLst>
            </a:custGeom>
            <a:solidFill>
              <a:schemeClr val="accent2"/>
            </a:solidFill>
            <a:ln w="12700">
              <a:miter lim="400000"/>
            </a:ln>
          </p:spPr>
          <p:txBody>
            <a:bodyPr lIns="19050" tIns="19050" rIns="19050" bIns="19050" anchor="ctr"/>
            <a:lstStyle/>
            <a:p>
              <a:pPr>
                <a:defRPr sz="3200">
                  <a:latin typeface="Helvetica Light"/>
                  <a:ea typeface="Helvetica Light"/>
                  <a:cs typeface="Helvetica Light"/>
                  <a:sym typeface="Helvetica Light"/>
                </a:defRPr>
              </a:pPr>
              <a:endParaRPr sz="1400" i="1" dirty="0">
                <a:latin typeface="字魂59号-创粗黑" panose="00000500000000000000" pitchFamily="2" charset="-122"/>
                <a:ea typeface="字魂59号-创粗黑" panose="00000500000000000000" pitchFamily="2" charset="-122"/>
              </a:endParaRPr>
            </a:p>
          </p:txBody>
        </p:sp>
        <p:sp>
          <p:nvSpPr>
            <p:cNvPr id="1338" name="Shape 1338"/>
            <p:cNvSpPr/>
            <p:nvPr/>
          </p:nvSpPr>
          <p:spPr>
            <a:xfrm>
              <a:off x="8708856" y="2342016"/>
              <a:ext cx="160739" cy="160804"/>
            </a:xfrm>
            <a:custGeom>
              <a:avLst/>
              <a:gdLst/>
              <a:ahLst/>
              <a:cxnLst>
                <a:cxn ang="0">
                  <a:pos x="wd2" y="hd2"/>
                </a:cxn>
                <a:cxn ang="5400000">
                  <a:pos x="wd2" y="hd2"/>
                </a:cxn>
                <a:cxn ang="10800000">
                  <a:pos x="wd2" y="hd2"/>
                </a:cxn>
                <a:cxn ang="16200000">
                  <a:pos x="wd2" y="hd2"/>
                </a:cxn>
              </a:cxnLst>
              <a:rect l="0" t="0" r="r" b="b"/>
              <a:pathLst>
                <a:path w="21600" h="21600" extrusionOk="0">
                  <a:moveTo>
                    <a:pt x="10794" y="21600"/>
                  </a:moveTo>
                  <a:cubicBezTo>
                    <a:pt x="16762" y="21600"/>
                    <a:pt x="21600" y="16766"/>
                    <a:pt x="21600" y="10794"/>
                  </a:cubicBezTo>
                  <a:cubicBezTo>
                    <a:pt x="21600" y="4827"/>
                    <a:pt x="16762" y="0"/>
                    <a:pt x="10794" y="0"/>
                  </a:cubicBezTo>
                  <a:cubicBezTo>
                    <a:pt x="4831" y="0"/>
                    <a:pt x="0" y="4827"/>
                    <a:pt x="0" y="10794"/>
                  </a:cubicBezTo>
                  <a:cubicBezTo>
                    <a:pt x="0" y="16766"/>
                    <a:pt x="4831" y="21600"/>
                    <a:pt x="10794" y="21600"/>
                  </a:cubicBezTo>
                  <a:close/>
                </a:path>
              </a:pathLst>
            </a:custGeom>
            <a:ln w="50800">
              <a:solidFill>
                <a:schemeClr val="accent2"/>
              </a:solidFill>
            </a:ln>
          </p:spPr>
          <p:txBody>
            <a:bodyPr lIns="19050" tIns="19050" rIns="19050" bIns="19050" anchor="ctr"/>
            <a:lstStyle/>
            <a:p>
              <a:pPr>
                <a:defRPr sz="3200">
                  <a:latin typeface="Helvetica Light"/>
                  <a:ea typeface="Helvetica Light"/>
                  <a:cs typeface="Helvetica Light"/>
                  <a:sym typeface="Helvetica Light"/>
                </a:defRPr>
              </a:pPr>
              <a:endParaRPr sz="1400" i="1" dirty="0">
                <a:latin typeface="字魂59号-创粗黑" panose="00000500000000000000" pitchFamily="2" charset="-122"/>
                <a:ea typeface="字魂59号-创粗黑" panose="00000500000000000000" pitchFamily="2" charset="-122"/>
              </a:endParaRPr>
            </a:p>
          </p:txBody>
        </p:sp>
        <p:sp>
          <p:nvSpPr>
            <p:cNvPr id="1339" name="Shape 1339"/>
            <p:cNvSpPr/>
            <p:nvPr/>
          </p:nvSpPr>
          <p:spPr>
            <a:xfrm>
              <a:off x="8630156" y="2521296"/>
              <a:ext cx="314961" cy="559841"/>
            </a:xfrm>
            <a:custGeom>
              <a:avLst/>
              <a:gdLst/>
              <a:ahLst/>
              <a:cxnLst>
                <a:cxn ang="0">
                  <a:pos x="wd2" y="hd2"/>
                </a:cxn>
                <a:cxn ang="5400000">
                  <a:pos x="wd2" y="hd2"/>
                </a:cxn>
                <a:cxn ang="10800000">
                  <a:pos x="wd2" y="hd2"/>
                </a:cxn>
                <a:cxn ang="16200000">
                  <a:pos x="wd2" y="hd2"/>
                </a:cxn>
              </a:cxnLst>
              <a:rect l="0" t="0" r="r" b="b"/>
              <a:pathLst>
                <a:path w="21344" h="21600" extrusionOk="0">
                  <a:moveTo>
                    <a:pt x="21327" y="12314"/>
                  </a:moveTo>
                  <a:lnTo>
                    <a:pt x="19976" y="6045"/>
                  </a:lnTo>
                  <a:lnTo>
                    <a:pt x="19976" y="5603"/>
                  </a:lnTo>
                  <a:cubicBezTo>
                    <a:pt x="19976" y="2510"/>
                    <a:pt x="15766" y="0"/>
                    <a:pt x="10656" y="0"/>
                  </a:cubicBezTo>
                  <a:cubicBezTo>
                    <a:pt x="5541" y="0"/>
                    <a:pt x="1333" y="2510"/>
                    <a:pt x="1333" y="5603"/>
                  </a:cubicBezTo>
                  <a:lnTo>
                    <a:pt x="1333" y="5853"/>
                  </a:lnTo>
                  <a:lnTo>
                    <a:pt x="15" y="12314"/>
                  </a:lnTo>
                  <a:cubicBezTo>
                    <a:pt x="-125" y="12973"/>
                    <a:pt x="728" y="13568"/>
                    <a:pt x="1882" y="13646"/>
                  </a:cubicBezTo>
                  <a:cubicBezTo>
                    <a:pt x="3039" y="13731"/>
                    <a:pt x="4105" y="13259"/>
                    <a:pt x="4249" y="12608"/>
                  </a:cubicBezTo>
                  <a:lnTo>
                    <a:pt x="4532" y="11646"/>
                  </a:lnTo>
                  <a:cubicBezTo>
                    <a:pt x="4644" y="11707"/>
                    <a:pt x="4941" y="11771"/>
                    <a:pt x="4941" y="11828"/>
                  </a:cubicBezTo>
                  <a:lnTo>
                    <a:pt x="4941" y="20241"/>
                  </a:lnTo>
                  <a:cubicBezTo>
                    <a:pt x="4941" y="20992"/>
                    <a:pt x="6034" y="21600"/>
                    <a:pt x="7349" y="21600"/>
                  </a:cubicBezTo>
                  <a:cubicBezTo>
                    <a:pt x="8669" y="21600"/>
                    <a:pt x="9756" y="20992"/>
                    <a:pt x="9756" y="20241"/>
                  </a:cubicBezTo>
                  <a:lnTo>
                    <a:pt x="9756" y="13081"/>
                  </a:lnTo>
                  <a:cubicBezTo>
                    <a:pt x="9756" y="13110"/>
                    <a:pt x="10563" y="13130"/>
                    <a:pt x="10957" y="13130"/>
                  </a:cubicBezTo>
                  <a:cubicBezTo>
                    <a:pt x="11351" y="13130"/>
                    <a:pt x="11559" y="13110"/>
                    <a:pt x="12158" y="13081"/>
                  </a:cubicBezTo>
                  <a:lnTo>
                    <a:pt x="12158" y="20241"/>
                  </a:lnTo>
                  <a:cubicBezTo>
                    <a:pt x="12158" y="20992"/>
                    <a:pt x="12947" y="21600"/>
                    <a:pt x="14264" y="21600"/>
                  </a:cubicBezTo>
                  <a:cubicBezTo>
                    <a:pt x="15579" y="21600"/>
                    <a:pt x="16368" y="20992"/>
                    <a:pt x="16368" y="20241"/>
                  </a:cubicBezTo>
                  <a:lnTo>
                    <a:pt x="16368" y="11831"/>
                  </a:lnTo>
                  <a:cubicBezTo>
                    <a:pt x="16970" y="11778"/>
                    <a:pt x="16710" y="11720"/>
                    <a:pt x="16812" y="11665"/>
                  </a:cubicBezTo>
                  <a:lnTo>
                    <a:pt x="17087" y="12608"/>
                  </a:lnTo>
                  <a:cubicBezTo>
                    <a:pt x="17227" y="13259"/>
                    <a:pt x="18311" y="13731"/>
                    <a:pt x="19462" y="13646"/>
                  </a:cubicBezTo>
                  <a:cubicBezTo>
                    <a:pt x="20622" y="13568"/>
                    <a:pt x="21475" y="12973"/>
                    <a:pt x="21327" y="12314"/>
                  </a:cubicBezTo>
                  <a:close/>
                </a:path>
              </a:pathLst>
            </a:custGeom>
            <a:ln w="50800">
              <a:solidFill>
                <a:schemeClr val="accent2"/>
              </a:solidFill>
            </a:ln>
          </p:spPr>
          <p:txBody>
            <a:bodyPr lIns="19050" tIns="19050" rIns="19050" bIns="19050" anchor="ctr"/>
            <a:lstStyle/>
            <a:p>
              <a:pPr>
                <a:defRPr sz="3200">
                  <a:latin typeface="Helvetica Light"/>
                  <a:ea typeface="Helvetica Light"/>
                  <a:cs typeface="Helvetica Light"/>
                  <a:sym typeface="Helvetica Light"/>
                </a:defRPr>
              </a:pPr>
              <a:endParaRPr sz="1400" i="1" dirty="0">
                <a:latin typeface="字魂59号-创粗黑" panose="00000500000000000000" pitchFamily="2" charset="-122"/>
                <a:ea typeface="字魂59号-创粗黑" panose="00000500000000000000" pitchFamily="2" charset="-122"/>
              </a:endParaRPr>
            </a:p>
          </p:txBody>
        </p:sp>
        <p:sp>
          <p:nvSpPr>
            <p:cNvPr id="1340" name="Shape 1340"/>
            <p:cNvSpPr/>
            <p:nvPr/>
          </p:nvSpPr>
          <p:spPr>
            <a:xfrm>
              <a:off x="9124428" y="2342016"/>
              <a:ext cx="160739" cy="160804"/>
            </a:xfrm>
            <a:custGeom>
              <a:avLst/>
              <a:gdLst/>
              <a:ahLst/>
              <a:cxnLst>
                <a:cxn ang="0">
                  <a:pos x="wd2" y="hd2"/>
                </a:cxn>
                <a:cxn ang="5400000">
                  <a:pos x="wd2" y="hd2"/>
                </a:cxn>
                <a:cxn ang="10800000">
                  <a:pos x="wd2" y="hd2"/>
                </a:cxn>
                <a:cxn ang="16200000">
                  <a:pos x="wd2" y="hd2"/>
                </a:cxn>
              </a:cxnLst>
              <a:rect l="0" t="0" r="r" b="b"/>
              <a:pathLst>
                <a:path w="21600" h="21600" extrusionOk="0">
                  <a:moveTo>
                    <a:pt x="10794" y="21600"/>
                  </a:moveTo>
                  <a:cubicBezTo>
                    <a:pt x="16762" y="21600"/>
                    <a:pt x="21600" y="16766"/>
                    <a:pt x="21600" y="10794"/>
                  </a:cubicBezTo>
                  <a:cubicBezTo>
                    <a:pt x="21600" y="4827"/>
                    <a:pt x="16762" y="0"/>
                    <a:pt x="10794" y="0"/>
                  </a:cubicBezTo>
                  <a:cubicBezTo>
                    <a:pt x="4831" y="0"/>
                    <a:pt x="0" y="4827"/>
                    <a:pt x="0" y="10794"/>
                  </a:cubicBezTo>
                  <a:cubicBezTo>
                    <a:pt x="0" y="16766"/>
                    <a:pt x="4831" y="21600"/>
                    <a:pt x="10794" y="21600"/>
                  </a:cubicBezTo>
                  <a:close/>
                </a:path>
              </a:pathLst>
            </a:custGeom>
            <a:ln w="50800">
              <a:solidFill>
                <a:schemeClr val="accent2"/>
              </a:solidFill>
            </a:ln>
          </p:spPr>
          <p:txBody>
            <a:bodyPr lIns="19050" tIns="19050" rIns="19050" bIns="19050" anchor="ctr"/>
            <a:lstStyle/>
            <a:p>
              <a:pPr>
                <a:defRPr sz="3200">
                  <a:latin typeface="Helvetica Light"/>
                  <a:ea typeface="Helvetica Light"/>
                  <a:cs typeface="Helvetica Light"/>
                  <a:sym typeface="Helvetica Light"/>
                </a:defRPr>
              </a:pPr>
              <a:endParaRPr sz="1400" i="1" dirty="0">
                <a:latin typeface="字魂59号-创粗黑" panose="00000500000000000000" pitchFamily="2" charset="-122"/>
                <a:ea typeface="字魂59号-创粗黑" panose="00000500000000000000" pitchFamily="2" charset="-122"/>
              </a:endParaRPr>
            </a:p>
          </p:txBody>
        </p:sp>
        <p:sp>
          <p:nvSpPr>
            <p:cNvPr id="1341" name="Shape 1341"/>
            <p:cNvSpPr/>
            <p:nvPr/>
          </p:nvSpPr>
          <p:spPr>
            <a:xfrm>
              <a:off x="9045730" y="2521296"/>
              <a:ext cx="314960" cy="559841"/>
            </a:xfrm>
            <a:custGeom>
              <a:avLst/>
              <a:gdLst/>
              <a:ahLst/>
              <a:cxnLst>
                <a:cxn ang="0">
                  <a:pos x="wd2" y="hd2"/>
                </a:cxn>
                <a:cxn ang="5400000">
                  <a:pos x="wd2" y="hd2"/>
                </a:cxn>
                <a:cxn ang="10800000">
                  <a:pos x="wd2" y="hd2"/>
                </a:cxn>
                <a:cxn ang="16200000">
                  <a:pos x="wd2" y="hd2"/>
                </a:cxn>
              </a:cxnLst>
              <a:rect l="0" t="0" r="r" b="b"/>
              <a:pathLst>
                <a:path w="21344" h="21600" extrusionOk="0">
                  <a:moveTo>
                    <a:pt x="21327" y="12314"/>
                  </a:moveTo>
                  <a:lnTo>
                    <a:pt x="19976" y="6045"/>
                  </a:lnTo>
                  <a:lnTo>
                    <a:pt x="19976" y="5603"/>
                  </a:lnTo>
                  <a:cubicBezTo>
                    <a:pt x="19976" y="2510"/>
                    <a:pt x="15766" y="0"/>
                    <a:pt x="10656" y="0"/>
                  </a:cubicBezTo>
                  <a:cubicBezTo>
                    <a:pt x="5541" y="0"/>
                    <a:pt x="1333" y="2510"/>
                    <a:pt x="1333" y="5603"/>
                  </a:cubicBezTo>
                  <a:lnTo>
                    <a:pt x="1333" y="5853"/>
                  </a:lnTo>
                  <a:lnTo>
                    <a:pt x="15" y="12314"/>
                  </a:lnTo>
                  <a:cubicBezTo>
                    <a:pt x="-125" y="12973"/>
                    <a:pt x="728" y="13568"/>
                    <a:pt x="1882" y="13646"/>
                  </a:cubicBezTo>
                  <a:cubicBezTo>
                    <a:pt x="3039" y="13731"/>
                    <a:pt x="4105" y="13259"/>
                    <a:pt x="4249" y="12608"/>
                  </a:cubicBezTo>
                  <a:lnTo>
                    <a:pt x="4532" y="11646"/>
                  </a:lnTo>
                  <a:cubicBezTo>
                    <a:pt x="4644" y="11707"/>
                    <a:pt x="4941" y="11771"/>
                    <a:pt x="4941" y="11828"/>
                  </a:cubicBezTo>
                  <a:lnTo>
                    <a:pt x="4941" y="20241"/>
                  </a:lnTo>
                  <a:cubicBezTo>
                    <a:pt x="4941" y="20992"/>
                    <a:pt x="6034" y="21600"/>
                    <a:pt x="7349" y="21600"/>
                  </a:cubicBezTo>
                  <a:cubicBezTo>
                    <a:pt x="8669" y="21600"/>
                    <a:pt x="9756" y="20992"/>
                    <a:pt x="9756" y="20241"/>
                  </a:cubicBezTo>
                  <a:lnTo>
                    <a:pt x="9756" y="13081"/>
                  </a:lnTo>
                  <a:cubicBezTo>
                    <a:pt x="9756" y="13110"/>
                    <a:pt x="10563" y="13130"/>
                    <a:pt x="10957" y="13130"/>
                  </a:cubicBezTo>
                  <a:cubicBezTo>
                    <a:pt x="11351" y="13130"/>
                    <a:pt x="11559" y="13110"/>
                    <a:pt x="12158" y="13081"/>
                  </a:cubicBezTo>
                  <a:lnTo>
                    <a:pt x="12158" y="20241"/>
                  </a:lnTo>
                  <a:cubicBezTo>
                    <a:pt x="12158" y="20992"/>
                    <a:pt x="12947" y="21600"/>
                    <a:pt x="14264" y="21600"/>
                  </a:cubicBezTo>
                  <a:cubicBezTo>
                    <a:pt x="15579" y="21600"/>
                    <a:pt x="16368" y="20992"/>
                    <a:pt x="16368" y="20241"/>
                  </a:cubicBezTo>
                  <a:lnTo>
                    <a:pt x="16368" y="11831"/>
                  </a:lnTo>
                  <a:cubicBezTo>
                    <a:pt x="16970" y="11778"/>
                    <a:pt x="16710" y="11720"/>
                    <a:pt x="16812" y="11665"/>
                  </a:cubicBezTo>
                  <a:lnTo>
                    <a:pt x="17087" y="12608"/>
                  </a:lnTo>
                  <a:cubicBezTo>
                    <a:pt x="17227" y="13259"/>
                    <a:pt x="18311" y="13731"/>
                    <a:pt x="19462" y="13646"/>
                  </a:cubicBezTo>
                  <a:cubicBezTo>
                    <a:pt x="20622" y="13568"/>
                    <a:pt x="21475" y="12973"/>
                    <a:pt x="21327" y="12314"/>
                  </a:cubicBezTo>
                  <a:close/>
                </a:path>
              </a:pathLst>
            </a:custGeom>
            <a:ln w="50800">
              <a:solidFill>
                <a:schemeClr val="accent2"/>
              </a:solidFill>
            </a:ln>
          </p:spPr>
          <p:txBody>
            <a:bodyPr lIns="19050" tIns="19050" rIns="19050" bIns="19050" anchor="ctr"/>
            <a:lstStyle/>
            <a:p>
              <a:pPr>
                <a:defRPr sz="3200">
                  <a:latin typeface="Helvetica Light"/>
                  <a:ea typeface="Helvetica Light"/>
                  <a:cs typeface="Helvetica Light"/>
                  <a:sym typeface="Helvetica Light"/>
                </a:defRPr>
              </a:pPr>
              <a:endParaRPr sz="1400" i="1" dirty="0">
                <a:latin typeface="字魂59号-创粗黑" panose="00000500000000000000" pitchFamily="2" charset="-122"/>
                <a:ea typeface="字魂59号-创粗黑" panose="00000500000000000000" pitchFamily="2" charset="-122"/>
              </a:endParaRPr>
            </a:p>
          </p:txBody>
        </p:sp>
        <p:sp>
          <p:nvSpPr>
            <p:cNvPr id="1342" name="Shape 1342"/>
            <p:cNvSpPr/>
            <p:nvPr/>
          </p:nvSpPr>
          <p:spPr>
            <a:xfrm>
              <a:off x="9539999" y="2342016"/>
              <a:ext cx="160739" cy="160804"/>
            </a:xfrm>
            <a:custGeom>
              <a:avLst/>
              <a:gdLst/>
              <a:ahLst/>
              <a:cxnLst>
                <a:cxn ang="0">
                  <a:pos x="wd2" y="hd2"/>
                </a:cxn>
                <a:cxn ang="5400000">
                  <a:pos x="wd2" y="hd2"/>
                </a:cxn>
                <a:cxn ang="10800000">
                  <a:pos x="wd2" y="hd2"/>
                </a:cxn>
                <a:cxn ang="16200000">
                  <a:pos x="wd2" y="hd2"/>
                </a:cxn>
              </a:cxnLst>
              <a:rect l="0" t="0" r="r" b="b"/>
              <a:pathLst>
                <a:path w="21600" h="21600" extrusionOk="0">
                  <a:moveTo>
                    <a:pt x="10794" y="21600"/>
                  </a:moveTo>
                  <a:cubicBezTo>
                    <a:pt x="16762" y="21600"/>
                    <a:pt x="21600" y="16766"/>
                    <a:pt x="21600" y="10794"/>
                  </a:cubicBezTo>
                  <a:cubicBezTo>
                    <a:pt x="21600" y="4827"/>
                    <a:pt x="16762" y="0"/>
                    <a:pt x="10794" y="0"/>
                  </a:cubicBezTo>
                  <a:cubicBezTo>
                    <a:pt x="4831" y="0"/>
                    <a:pt x="0" y="4827"/>
                    <a:pt x="0" y="10794"/>
                  </a:cubicBezTo>
                  <a:cubicBezTo>
                    <a:pt x="0" y="16766"/>
                    <a:pt x="4831" y="21600"/>
                    <a:pt x="10794" y="21600"/>
                  </a:cubicBezTo>
                  <a:close/>
                </a:path>
              </a:pathLst>
            </a:custGeom>
            <a:ln w="50800">
              <a:solidFill>
                <a:schemeClr val="accent2"/>
              </a:solidFill>
            </a:ln>
          </p:spPr>
          <p:txBody>
            <a:bodyPr lIns="19050" tIns="19050" rIns="19050" bIns="19050" anchor="ctr"/>
            <a:lstStyle/>
            <a:p>
              <a:pPr>
                <a:defRPr sz="3200">
                  <a:latin typeface="Helvetica Light"/>
                  <a:ea typeface="Helvetica Light"/>
                  <a:cs typeface="Helvetica Light"/>
                  <a:sym typeface="Helvetica Light"/>
                </a:defRPr>
              </a:pPr>
              <a:endParaRPr sz="1400" i="1" dirty="0">
                <a:latin typeface="字魂59号-创粗黑" panose="00000500000000000000" pitchFamily="2" charset="-122"/>
                <a:ea typeface="字魂59号-创粗黑" panose="00000500000000000000" pitchFamily="2" charset="-122"/>
              </a:endParaRPr>
            </a:p>
          </p:txBody>
        </p:sp>
        <p:sp>
          <p:nvSpPr>
            <p:cNvPr id="1343" name="Shape 1343"/>
            <p:cNvSpPr/>
            <p:nvPr/>
          </p:nvSpPr>
          <p:spPr>
            <a:xfrm>
              <a:off x="9461299" y="2521296"/>
              <a:ext cx="314961" cy="559841"/>
            </a:xfrm>
            <a:custGeom>
              <a:avLst/>
              <a:gdLst/>
              <a:ahLst/>
              <a:cxnLst>
                <a:cxn ang="0">
                  <a:pos x="wd2" y="hd2"/>
                </a:cxn>
                <a:cxn ang="5400000">
                  <a:pos x="wd2" y="hd2"/>
                </a:cxn>
                <a:cxn ang="10800000">
                  <a:pos x="wd2" y="hd2"/>
                </a:cxn>
                <a:cxn ang="16200000">
                  <a:pos x="wd2" y="hd2"/>
                </a:cxn>
              </a:cxnLst>
              <a:rect l="0" t="0" r="r" b="b"/>
              <a:pathLst>
                <a:path w="21344" h="21600" extrusionOk="0">
                  <a:moveTo>
                    <a:pt x="21327" y="12314"/>
                  </a:moveTo>
                  <a:lnTo>
                    <a:pt x="19976" y="6045"/>
                  </a:lnTo>
                  <a:lnTo>
                    <a:pt x="19976" y="5603"/>
                  </a:lnTo>
                  <a:cubicBezTo>
                    <a:pt x="19976" y="2510"/>
                    <a:pt x="15766" y="0"/>
                    <a:pt x="10656" y="0"/>
                  </a:cubicBezTo>
                  <a:cubicBezTo>
                    <a:pt x="5541" y="0"/>
                    <a:pt x="1333" y="2510"/>
                    <a:pt x="1333" y="5603"/>
                  </a:cubicBezTo>
                  <a:lnTo>
                    <a:pt x="1333" y="5853"/>
                  </a:lnTo>
                  <a:lnTo>
                    <a:pt x="15" y="12314"/>
                  </a:lnTo>
                  <a:cubicBezTo>
                    <a:pt x="-125" y="12973"/>
                    <a:pt x="728" y="13568"/>
                    <a:pt x="1882" y="13646"/>
                  </a:cubicBezTo>
                  <a:cubicBezTo>
                    <a:pt x="3039" y="13731"/>
                    <a:pt x="4105" y="13259"/>
                    <a:pt x="4249" y="12608"/>
                  </a:cubicBezTo>
                  <a:lnTo>
                    <a:pt x="4532" y="11646"/>
                  </a:lnTo>
                  <a:cubicBezTo>
                    <a:pt x="4644" y="11707"/>
                    <a:pt x="4941" y="11771"/>
                    <a:pt x="4941" y="11828"/>
                  </a:cubicBezTo>
                  <a:lnTo>
                    <a:pt x="4941" y="20241"/>
                  </a:lnTo>
                  <a:cubicBezTo>
                    <a:pt x="4941" y="20992"/>
                    <a:pt x="6034" y="21600"/>
                    <a:pt x="7349" y="21600"/>
                  </a:cubicBezTo>
                  <a:cubicBezTo>
                    <a:pt x="8669" y="21600"/>
                    <a:pt x="9756" y="20992"/>
                    <a:pt x="9756" y="20241"/>
                  </a:cubicBezTo>
                  <a:lnTo>
                    <a:pt x="9756" y="13081"/>
                  </a:lnTo>
                  <a:cubicBezTo>
                    <a:pt x="9756" y="13110"/>
                    <a:pt x="10563" y="13130"/>
                    <a:pt x="10957" y="13130"/>
                  </a:cubicBezTo>
                  <a:cubicBezTo>
                    <a:pt x="11351" y="13130"/>
                    <a:pt x="11559" y="13110"/>
                    <a:pt x="12158" y="13081"/>
                  </a:cubicBezTo>
                  <a:lnTo>
                    <a:pt x="12158" y="20241"/>
                  </a:lnTo>
                  <a:cubicBezTo>
                    <a:pt x="12158" y="20992"/>
                    <a:pt x="12947" y="21600"/>
                    <a:pt x="14264" y="21600"/>
                  </a:cubicBezTo>
                  <a:cubicBezTo>
                    <a:pt x="15579" y="21600"/>
                    <a:pt x="16368" y="20992"/>
                    <a:pt x="16368" y="20241"/>
                  </a:cubicBezTo>
                  <a:lnTo>
                    <a:pt x="16368" y="11831"/>
                  </a:lnTo>
                  <a:cubicBezTo>
                    <a:pt x="16970" y="11778"/>
                    <a:pt x="16710" y="11720"/>
                    <a:pt x="16812" y="11665"/>
                  </a:cubicBezTo>
                  <a:lnTo>
                    <a:pt x="17087" y="12608"/>
                  </a:lnTo>
                  <a:cubicBezTo>
                    <a:pt x="17227" y="13259"/>
                    <a:pt x="18311" y="13731"/>
                    <a:pt x="19462" y="13646"/>
                  </a:cubicBezTo>
                  <a:cubicBezTo>
                    <a:pt x="20622" y="13568"/>
                    <a:pt x="21475" y="12973"/>
                    <a:pt x="21327" y="12314"/>
                  </a:cubicBezTo>
                  <a:close/>
                </a:path>
              </a:pathLst>
            </a:custGeom>
            <a:ln w="50800">
              <a:solidFill>
                <a:schemeClr val="accent2"/>
              </a:solidFill>
            </a:ln>
          </p:spPr>
          <p:txBody>
            <a:bodyPr lIns="19050" tIns="19050" rIns="19050" bIns="19050" anchor="ctr"/>
            <a:lstStyle/>
            <a:p>
              <a:pPr>
                <a:defRPr sz="3200">
                  <a:latin typeface="Helvetica Light"/>
                  <a:ea typeface="Helvetica Light"/>
                  <a:cs typeface="Helvetica Light"/>
                  <a:sym typeface="Helvetica Light"/>
                </a:defRPr>
              </a:pPr>
              <a:endParaRPr sz="1400" i="1" dirty="0">
                <a:latin typeface="字魂59号-创粗黑" panose="00000500000000000000" pitchFamily="2" charset="-122"/>
                <a:ea typeface="字魂59号-创粗黑" panose="00000500000000000000" pitchFamily="2" charset="-122"/>
              </a:endParaRPr>
            </a:p>
          </p:txBody>
        </p:sp>
        <p:sp>
          <p:nvSpPr>
            <p:cNvPr id="1346" name="Shape 1346"/>
            <p:cNvSpPr/>
            <p:nvPr/>
          </p:nvSpPr>
          <p:spPr>
            <a:xfrm>
              <a:off x="6250386" y="4045033"/>
              <a:ext cx="1993869" cy="1500273"/>
            </a:xfrm>
            <a:prstGeom prst="rect">
              <a:avLst/>
            </a:prstGeom>
            <a:ln w="12700">
              <a:miter lim="400000"/>
            </a:ln>
            <a:extLst>
              <a:ext uri="{C572A759-6A51-4108-AA02-DFA0A04FC94B}">
                <ma14:wrappingTextBoxFlag xmlns:ma14="http://schemas.microsoft.com/office/mac/drawingml/2011/main" xmlns="" val="1"/>
              </a:ext>
            </a:extLst>
          </p:spPr>
          <p:txBody>
            <a:bodyPr lIns="25400" tIns="25400" rIns="25400" bIns="25400" anchor="ctr"/>
            <a:lstStyle>
              <a:lvl1pPr defTabSz="825500">
                <a:defRPr sz="12000">
                  <a:latin typeface="+mn-lt"/>
                  <a:ea typeface="+mn-ea"/>
                  <a:cs typeface="+mn-cs"/>
                  <a:sym typeface="Lato Light"/>
                </a:defRPr>
              </a:lvl1pPr>
            </a:lstStyle>
            <a:p>
              <a:pPr algn="ctr"/>
              <a:r>
                <a:rPr sz="5400" i="1" dirty="0">
                  <a:solidFill>
                    <a:schemeClr val="accent2"/>
                  </a:solidFill>
                  <a:latin typeface="字魂59号-创粗黑" panose="00000500000000000000" pitchFamily="2" charset="-122"/>
                </a:rPr>
                <a:t>41</a:t>
              </a:r>
            </a:p>
          </p:txBody>
        </p:sp>
        <p:sp>
          <p:nvSpPr>
            <p:cNvPr id="1347" name="Shape 1347"/>
            <p:cNvSpPr/>
            <p:nvPr/>
          </p:nvSpPr>
          <p:spPr>
            <a:xfrm>
              <a:off x="7622418" y="4338917"/>
              <a:ext cx="393944" cy="616996"/>
            </a:xfrm>
            <a:prstGeom prst="rect">
              <a:avLst/>
            </a:prstGeom>
            <a:ln w="12700">
              <a:miter lim="400000"/>
            </a:ln>
            <a:extLst>
              <a:ext uri="{C572A759-6A51-4108-AA02-DFA0A04FC94B}">
                <ma14:wrappingTextBoxFlag xmlns:ma14="http://schemas.microsoft.com/office/mac/drawingml/2011/main" xmlns="" val="1"/>
              </a:ext>
            </a:extLst>
          </p:spPr>
          <p:txBody>
            <a:bodyPr lIns="25400" tIns="25400" rIns="25400" bIns="25400" anchor="ctr"/>
            <a:lstStyle>
              <a:lvl1pPr defTabSz="825500">
                <a:defRPr sz="6400">
                  <a:latin typeface="Lato Regular"/>
                  <a:ea typeface="Lato Regular"/>
                  <a:cs typeface="Lato Regular"/>
                  <a:sym typeface="Lato Regular"/>
                </a:defRPr>
              </a:lvl1pPr>
            </a:lstStyle>
            <a:p>
              <a:pPr>
                <a:defRPr sz="12000"/>
              </a:pPr>
              <a:r>
                <a:rPr sz="2800" i="1" dirty="0">
                  <a:solidFill>
                    <a:schemeClr val="accent2"/>
                  </a:solidFill>
                  <a:latin typeface="字魂59号-创粗黑" panose="00000500000000000000" pitchFamily="2" charset="-122"/>
                  <a:ea typeface="字魂59号-创粗黑" panose="00000500000000000000" pitchFamily="2" charset="-122"/>
                </a:rPr>
                <a:t>%</a:t>
              </a:r>
            </a:p>
          </p:txBody>
        </p:sp>
        <p:sp>
          <p:nvSpPr>
            <p:cNvPr id="1348" name="Shape 1348"/>
            <p:cNvSpPr/>
            <p:nvPr/>
          </p:nvSpPr>
          <p:spPr>
            <a:xfrm>
              <a:off x="3639488" y="1948360"/>
              <a:ext cx="1949451" cy="1466851"/>
            </a:xfrm>
            <a:prstGeom prst="rect">
              <a:avLst/>
            </a:prstGeom>
            <a:ln w="12700">
              <a:miter lim="400000"/>
            </a:ln>
            <a:extLst>
              <a:ext uri="{C572A759-6A51-4108-AA02-DFA0A04FC94B}">
                <ma14:wrappingTextBoxFlag xmlns:ma14="http://schemas.microsoft.com/office/mac/drawingml/2011/main" xmlns="" val="1"/>
              </a:ext>
            </a:extLst>
          </p:spPr>
          <p:txBody>
            <a:bodyPr lIns="25400" tIns="25400" rIns="25400" bIns="25400" anchor="ctr"/>
            <a:lstStyle>
              <a:lvl1pPr defTabSz="825500">
                <a:defRPr sz="12000">
                  <a:latin typeface="+mn-lt"/>
                  <a:ea typeface="+mn-ea"/>
                  <a:cs typeface="+mn-cs"/>
                  <a:sym typeface="Lato Light"/>
                </a:defRPr>
              </a:lvl1pPr>
            </a:lstStyle>
            <a:p>
              <a:pPr algn="ctr"/>
              <a:r>
                <a:rPr sz="5400" i="1" dirty="0">
                  <a:solidFill>
                    <a:schemeClr val="accent2"/>
                  </a:solidFill>
                  <a:latin typeface="字魂59号-创粗黑" panose="00000500000000000000" pitchFamily="2" charset="-122"/>
                </a:rPr>
                <a:t>70</a:t>
              </a:r>
            </a:p>
          </p:txBody>
        </p:sp>
        <p:sp>
          <p:nvSpPr>
            <p:cNvPr id="1349" name="Shape 1349"/>
            <p:cNvSpPr/>
            <p:nvPr/>
          </p:nvSpPr>
          <p:spPr>
            <a:xfrm>
              <a:off x="5089193" y="2285783"/>
              <a:ext cx="471391" cy="553884"/>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nchor="ctr">
              <a:spAutoFit/>
            </a:bodyPr>
            <a:lstStyle>
              <a:lvl1pPr defTabSz="825500">
                <a:defRPr sz="6400">
                  <a:latin typeface="Lato Regular"/>
                  <a:ea typeface="Lato Regular"/>
                  <a:cs typeface="Lato Regular"/>
                  <a:sym typeface="Lato Regular"/>
                </a:defRPr>
              </a:lvl1pPr>
            </a:lstStyle>
            <a:p>
              <a:pPr>
                <a:defRPr sz="12000"/>
              </a:pPr>
              <a:r>
                <a:rPr sz="2800" i="1" dirty="0">
                  <a:solidFill>
                    <a:schemeClr val="accent2"/>
                  </a:solidFill>
                  <a:latin typeface="字魂59号-创粗黑" panose="00000500000000000000" pitchFamily="2" charset="-122"/>
                  <a:ea typeface="字魂59号-创粗黑" panose="00000500000000000000" pitchFamily="2" charset="-122"/>
                </a:rPr>
                <a:t>%</a:t>
              </a:r>
            </a:p>
          </p:txBody>
        </p:sp>
      </p:grpSp>
      <p:grpSp>
        <p:nvGrpSpPr>
          <p:cNvPr id="61" name="组合 60"/>
          <p:cNvGrpSpPr/>
          <p:nvPr/>
        </p:nvGrpSpPr>
        <p:grpSpPr>
          <a:xfrm>
            <a:off x="8394447" y="4163276"/>
            <a:ext cx="2923545" cy="1492226"/>
            <a:chOff x="7419499" y="1954752"/>
            <a:chExt cx="2923545" cy="1492226"/>
          </a:xfrm>
        </p:grpSpPr>
        <p:sp>
          <p:nvSpPr>
            <p:cNvPr id="62" name="文本框 7"/>
            <p:cNvSpPr txBox="1"/>
            <p:nvPr/>
          </p:nvSpPr>
          <p:spPr>
            <a:xfrm>
              <a:off x="7419499" y="2449654"/>
              <a:ext cx="2923545" cy="997324"/>
            </a:xfrm>
            <a:prstGeom prst="rect">
              <a:avLst/>
            </a:prstGeom>
            <a:noFill/>
          </p:spPr>
          <p:txBody>
            <a:bodyPr wrap="squar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5000"/>
                </a:lnSpc>
              </a:pPr>
              <a:r>
                <a:rPr lang="zh-CN" altLang="en-US" sz="1200" dirty="0">
                  <a:solidFill>
                    <a:schemeClr val="bg1"/>
                  </a:solidFill>
                  <a:latin typeface="字魂59号-创粗黑" panose="00000500000000000000" pitchFamily="2" charset="-122"/>
                  <a:ea typeface="+mj-ea"/>
                </a:rPr>
                <a:t>上述情况的复杂化的例子是这些文本的创作者有一个倾向得到边被跟踪。 当然事件的局限性也是一个麻烦。 还要注意，读者一般都厌烦那些又臭又长的报告。</a:t>
              </a:r>
              <a:endParaRPr lang="en-US" altLang="zh-CN" sz="1200" dirty="0">
                <a:solidFill>
                  <a:schemeClr val="bg1"/>
                </a:solidFill>
                <a:latin typeface="字魂59号-创粗黑" panose="00000500000000000000" pitchFamily="2" charset="-122"/>
                <a:ea typeface="+mj-ea"/>
              </a:endParaRPr>
            </a:p>
          </p:txBody>
        </p:sp>
        <p:sp>
          <p:nvSpPr>
            <p:cNvPr id="63" name="文本框 8"/>
            <p:cNvSpPr txBox="1"/>
            <p:nvPr/>
          </p:nvSpPr>
          <p:spPr>
            <a:xfrm>
              <a:off x="7419499" y="1954752"/>
              <a:ext cx="2705492" cy="486928"/>
            </a:xfrm>
            <a:prstGeom prst="rect">
              <a:avLst/>
            </a:prstGeom>
            <a:noFill/>
          </p:spPr>
          <p:txBody>
            <a:bodyPr wrap="squar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14000"/>
                </a:lnSpc>
              </a:pPr>
              <a:r>
                <a:rPr lang="zh-CN" altLang="en-US" sz="2400" dirty="0">
                  <a:solidFill>
                    <a:schemeClr val="bg1"/>
                  </a:solidFill>
                  <a:latin typeface="字魂59号-创粗黑" panose="00000500000000000000" pitchFamily="2" charset="-122"/>
                  <a:ea typeface="+mj-ea"/>
                </a:rPr>
                <a:t>文字添加此处</a:t>
              </a:r>
              <a:endParaRPr lang="en-US" altLang="zh-CN" sz="2400" dirty="0">
                <a:solidFill>
                  <a:schemeClr val="bg1"/>
                </a:solidFill>
                <a:latin typeface="字魂59号-创粗黑" panose="00000500000000000000" pitchFamily="2" charset="-122"/>
                <a:ea typeface="+mj-ea"/>
              </a:endParaRPr>
            </a:p>
          </p:txBody>
        </p:sp>
      </p:grpSp>
      <p:grpSp>
        <p:nvGrpSpPr>
          <p:cNvPr id="64" name="组合 63"/>
          <p:cNvGrpSpPr/>
          <p:nvPr/>
        </p:nvGrpSpPr>
        <p:grpSpPr>
          <a:xfrm>
            <a:off x="850655" y="2323470"/>
            <a:ext cx="2923545" cy="1492226"/>
            <a:chOff x="7419499" y="1954752"/>
            <a:chExt cx="2923545" cy="1492226"/>
          </a:xfrm>
        </p:grpSpPr>
        <p:sp>
          <p:nvSpPr>
            <p:cNvPr id="65" name="文本框 7"/>
            <p:cNvSpPr txBox="1"/>
            <p:nvPr/>
          </p:nvSpPr>
          <p:spPr>
            <a:xfrm>
              <a:off x="7419499" y="2449654"/>
              <a:ext cx="2923545" cy="997324"/>
            </a:xfrm>
            <a:prstGeom prst="rect">
              <a:avLst/>
            </a:prstGeom>
            <a:noFill/>
          </p:spPr>
          <p:txBody>
            <a:bodyPr wrap="squar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25000"/>
                </a:lnSpc>
              </a:pPr>
              <a:r>
                <a:rPr lang="zh-CN" altLang="en-US" sz="1200" dirty="0">
                  <a:solidFill>
                    <a:schemeClr val="bg1"/>
                  </a:solidFill>
                  <a:latin typeface="字魂59号-创粗黑" panose="00000500000000000000" pitchFamily="2" charset="-122"/>
                  <a:ea typeface="+mj-ea"/>
                </a:rPr>
                <a:t>上述情况的复杂化的例子是这些文本的创作者有一个倾向得到边被跟踪。 当然事件的局限性也是一个麻烦。 还要注意，读者一般都厌烦那些又臭又长的报告。</a:t>
              </a:r>
              <a:endParaRPr lang="en-US" altLang="zh-CN" sz="1200" dirty="0">
                <a:solidFill>
                  <a:schemeClr val="bg1"/>
                </a:solidFill>
                <a:latin typeface="字魂59号-创粗黑" panose="00000500000000000000" pitchFamily="2" charset="-122"/>
                <a:ea typeface="+mj-ea"/>
              </a:endParaRPr>
            </a:p>
          </p:txBody>
        </p:sp>
        <p:sp>
          <p:nvSpPr>
            <p:cNvPr id="66" name="文本框 8"/>
            <p:cNvSpPr txBox="1"/>
            <p:nvPr/>
          </p:nvSpPr>
          <p:spPr>
            <a:xfrm>
              <a:off x="7637552" y="1954752"/>
              <a:ext cx="2705492" cy="486928"/>
            </a:xfrm>
            <a:prstGeom prst="rect">
              <a:avLst/>
            </a:prstGeom>
            <a:noFill/>
          </p:spPr>
          <p:txBody>
            <a:bodyPr wrap="squar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14000"/>
                </a:lnSpc>
              </a:pPr>
              <a:r>
                <a:rPr lang="zh-CN" altLang="en-US" sz="2400" dirty="0">
                  <a:solidFill>
                    <a:schemeClr val="bg1"/>
                  </a:solidFill>
                  <a:latin typeface="字魂59号-创粗黑" panose="00000500000000000000" pitchFamily="2" charset="-122"/>
                  <a:ea typeface="+mj-ea"/>
                </a:rPr>
                <a:t>文字添加此处</a:t>
              </a:r>
              <a:endParaRPr lang="en-US" altLang="zh-CN" sz="2400" dirty="0">
                <a:solidFill>
                  <a:schemeClr val="bg1"/>
                </a:solidFill>
                <a:latin typeface="字魂59号-创粗黑" panose="00000500000000000000" pitchFamily="2" charset="-122"/>
                <a:ea typeface="+mj-ea"/>
              </a:endParaRPr>
            </a:p>
          </p:txBody>
        </p:sp>
      </p:grpSp>
      <p:grpSp>
        <p:nvGrpSpPr>
          <p:cNvPr id="67" name="组合 66">
            <a:extLst>
              <a:ext uri="{FF2B5EF4-FFF2-40B4-BE49-F238E27FC236}">
                <a16:creationId xmlns:a16="http://schemas.microsoft.com/office/drawing/2014/main" xmlns="" id="{52EFA797-C08D-40F5-95EB-2B3696E9F810}"/>
              </a:ext>
            </a:extLst>
          </p:cNvPr>
          <p:cNvGrpSpPr/>
          <p:nvPr/>
        </p:nvGrpSpPr>
        <p:grpSpPr>
          <a:xfrm>
            <a:off x="874713" y="419101"/>
            <a:ext cx="3773487" cy="643536"/>
            <a:chOff x="874713" y="419101"/>
            <a:chExt cx="3773487" cy="643536"/>
          </a:xfrm>
        </p:grpSpPr>
        <p:sp>
          <p:nvSpPr>
            <p:cNvPr id="68" name="剪去单角的矩形 23">
              <a:extLst>
                <a:ext uri="{FF2B5EF4-FFF2-40B4-BE49-F238E27FC236}">
                  <a16:creationId xmlns:a16="http://schemas.microsoft.com/office/drawing/2014/main" xmlns="" id="{E51D7A87-11FB-4902-A1B0-3CECD8934B1F}"/>
                </a:ext>
              </a:extLst>
            </p:cNvPr>
            <p:cNvSpPr/>
            <p:nvPr/>
          </p:nvSpPr>
          <p:spPr>
            <a:xfrm rot="10800000">
              <a:off x="874713" y="419101"/>
              <a:ext cx="882799" cy="643536"/>
            </a:xfrm>
            <a:prstGeom prst="snip1Rect">
              <a:avLst>
                <a:gd name="adj" fmla="val 3421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cxnSp>
          <p:nvCxnSpPr>
            <p:cNvPr id="69" name="直接连接符 68">
              <a:extLst>
                <a:ext uri="{FF2B5EF4-FFF2-40B4-BE49-F238E27FC236}">
                  <a16:creationId xmlns:a16="http://schemas.microsoft.com/office/drawing/2014/main" xmlns="" id="{1D88DC30-2B42-4CFF-9C07-B3ADD5C469DA}"/>
                </a:ext>
              </a:extLst>
            </p:cNvPr>
            <p:cNvCxnSpPr/>
            <p:nvPr/>
          </p:nvCxnSpPr>
          <p:spPr>
            <a:xfrm>
              <a:off x="4648200" y="454325"/>
              <a:ext cx="0" cy="573089"/>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70" name="文本框 69">
              <a:extLst>
                <a:ext uri="{FF2B5EF4-FFF2-40B4-BE49-F238E27FC236}">
                  <a16:creationId xmlns:a16="http://schemas.microsoft.com/office/drawing/2014/main" xmlns="" id="{9B6E678B-51E3-4B74-BAE5-9A9C8172C9DA}"/>
                </a:ext>
              </a:extLst>
            </p:cNvPr>
            <p:cNvSpPr txBox="1"/>
            <p:nvPr/>
          </p:nvSpPr>
          <p:spPr>
            <a:xfrm>
              <a:off x="1904234" y="448482"/>
              <a:ext cx="2646878" cy="584775"/>
            </a:xfrm>
            <a:prstGeom prst="rect">
              <a:avLst/>
            </a:prstGeom>
            <a:noFill/>
          </p:spPr>
          <p:txBody>
            <a:bodyPr wrap="none" rtlCol="0">
              <a:spAutoFit/>
              <a:scene3d>
                <a:camera prst="orthographicFront"/>
                <a:lightRig rig="threePt" dir="t"/>
              </a:scene3d>
              <a:sp3d contourW="12700"/>
            </a:bodyPr>
            <a:lstStyle/>
            <a:p>
              <a:r>
                <a:rPr lang="zh-CN" altLang="en-US" sz="3200" b="1" dirty="0">
                  <a:solidFill>
                    <a:schemeClr val="bg1"/>
                  </a:solidFill>
                </a:rPr>
                <a:t>标题文字添加</a:t>
              </a:r>
            </a:p>
          </p:txBody>
        </p:sp>
        <p:sp>
          <p:nvSpPr>
            <p:cNvPr id="71" name="椭圆 3">
              <a:extLst>
                <a:ext uri="{FF2B5EF4-FFF2-40B4-BE49-F238E27FC236}">
                  <a16:creationId xmlns:a16="http://schemas.microsoft.com/office/drawing/2014/main" xmlns="" id="{729A2C43-6A49-4A39-9BF5-431170B15705}"/>
                </a:ext>
              </a:extLst>
            </p:cNvPr>
            <p:cNvSpPr/>
            <p:nvPr/>
          </p:nvSpPr>
          <p:spPr>
            <a:xfrm>
              <a:off x="1176412" y="563319"/>
              <a:ext cx="330200" cy="329701"/>
            </a:xfrm>
            <a:custGeom>
              <a:avLst/>
              <a:gdLst>
                <a:gd name="connsiteX0" fmla="*/ 354450 w 607639"/>
                <a:gd name="connsiteY0" fmla="*/ 222564 h 606722"/>
                <a:gd name="connsiteX1" fmla="*/ 354450 w 607639"/>
                <a:gd name="connsiteY1" fmla="*/ 384088 h 606722"/>
                <a:gd name="connsiteX2" fmla="*/ 225033 w 607639"/>
                <a:gd name="connsiteY2" fmla="*/ 303326 h 606722"/>
                <a:gd name="connsiteX3" fmla="*/ 391979 w 607639"/>
                <a:gd name="connsiteY3" fmla="*/ 154813 h 606722"/>
                <a:gd name="connsiteX4" fmla="*/ 366346 w 607639"/>
                <a:gd name="connsiteY4" fmla="*/ 155524 h 606722"/>
                <a:gd name="connsiteX5" fmla="*/ 163770 w 607639"/>
                <a:gd name="connsiteY5" fmla="*/ 281899 h 606722"/>
                <a:gd name="connsiteX6" fmla="*/ 151932 w 607639"/>
                <a:gd name="connsiteY6" fmla="*/ 303317 h 606722"/>
                <a:gd name="connsiteX7" fmla="*/ 163770 w 607639"/>
                <a:gd name="connsiteY7" fmla="*/ 324824 h 606722"/>
                <a:gd name="connsiteX8" fmla="*/ 366346 w 607639"/>
                <a:gd name="connsiteY8" fmla="*/ 451198 h 606722"/>
                <a:gd name="connsiteX9" fmla="*/ 379786 w 607639"/>
                <a:gd name="connsiteY9" fmla="*/ 455020 h 606722"/>
                <a:gd name="connsiteX10" fmla="*/ 391979 w 607639"/>
                <a:gd name="connsiteY10" fmla="*/ 451820 h 606722"/>
                <a:gd name="connsiteX11" fmla="*/ 405063 w 607639"/>
                <a:gd name="connsiteY11" fmla="*/ 429780 h 606722"/>
                <a:gd name="connsiteX12" fmla="*/ 405063 w 607639"/>
                <a:gd name="connsiteY12" fmla="*/ 176942 h 606722"/>
                <a:gd name="connsiteX13" fmla="*/ 391979 w 607639"/>
                <a:gd name="connsiteY13" fmla="*/ 154813 h 606722"/>
                <a:gd name="connsiteX14" fmla="*/ 303775 w 607639"/>
                <a:gd name="connsiteY14" fmla="*/ 0 h 606722"/>
                <a:gd name="connsiteX15" fmla="*/ 607639 w 607639"/>
                <a:gd name="connsiteY15" fmla="*/ 303317 h 606722"/>
                <a:gd name="connsiteX16" fmla="*/ 303775 w 607639"/>
                <a:gd name="connsiteY16" fmla="*/ 606722 h 606722"/>
                <a:gd name="connsiteX17" fmla="*/ 0 w 607639"/>
                <a:gd name="connsiteY17" fmla="*/ 303317 h 606722"/>
                <a:gd name="connsiteX18" fmla="*/ 303775 w 607639"/>
                <a:gd name="connsiteY18"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07639" h="606722">
                  <a:moveTo>
                    <a:pt x="354450" y="222564"/>
                  </a:moveTo>
                  <a:lnTo>
                    <a:pt x="354450" y="384088"/>
                  </a:lnTo>
                  <a:lnTo>
                    <a:pt x="225033" y="303326"/>
                  </a:lnTo>
                  <a:close/>
                  <a:moveTo>
                    <a:pt x="391979" y="154813"/>
                  </a:moveTo>
                  <a:cubicBezTo>
                    <a:pt x="383969" y="150370"/>
                    <a:pt x="374178" y="150637"/>
                    <a:pt x="366346" y="155524"/>
                  </a:cubicBezTo>
                  <a:lnTo>
                    <a:pt x="163770" y="281899"/>
                  </a:lnTo>
                  <a:cubicBezTo>
                    <a:pt x="156382" y="286520"/>
                    <a:pt x="151932" y="294607"/>
                    <a:pt x="151932" y="303317"/>
                  </a:cubicBezTo>
                  <a:cubicBezTo>
                    <a:pt x="151932" y="312026"/>
                    <a:pt x="156382" y="320113"/>
                    <a:pt x="163770" y="324824"/>
                  </a:cubicBezTo>
                  <a:lnTo>
                    <a:pt x="366346" y="451198"/>
                  </a:lnTo>
                  <a:cubicBezTo>
                    <a:pt x="370440" y="453775"/>
                    <a:pt x="375068" y="455020"/>
                    <a:pt x="379786" y="455020"/>
                  </a:cubicBezTo>
                  <a:cubicBezTo>
                    <a:pt x="383969" y="455020"/>
                    <a:pt x="388241" y="453953"/>
                    <a:pt x="391979" y="451820"/>
                  </a:cubicBezTo>
                  <a:cubicBezTo>
                    <a:pt x="400079" y="447377"/>
                    <a:pt x="405063" y="438934"/>
                    <a:pt x="405063" y="429780"/>
                  </a:cubicBezTo>
                  <a:lnTo>
                    <a:pt x="405063" y="176942"/>
                  </a:lnTo>
                  <a:cubicBezTo>
                    <a:pt x="405063" y="167789"/>
                    <a:pt x="400079" y="159346"/>
                    <a:pt x="391979" y="154813"/>
                  </a:cubicBezTo>
                  <a:close/>
                  <a:moveTo>
                    <a:pt x="303775" y="0"/>
                  </a:moveTo>
                  <a:cubicBezTo>
                    <a:pt x="471372" y="0"/>
                    <a:pt x="607639" y="136062"/>
                    <a:pt x="607639" y="303317"/>
                  </a:cubicBezTo>
                  <a:cubicBezTo>
                    <a:pt x="607639" y="470661"/>
                    <a:pt x="471372" y="606722"/>
                    <a:pt x="303775" y="606722"/>
                  </a:cubicBezTo>
                  <a:cubicBezTo>
                    <a:pt x="136267" y="606722"/>
                    <a:pt x="0" y="470661"/>
                    <a:pt x="0" y="303317"/>
                  </a:cubicBezTo>
                  <a:cubicBezTo>
                    <a:pt x="0" y="136062"/>
                    <a:pt x="136267" y="0"/>
                    <a:pt x="303775" y="0"/>
                  </a:cubicBezTo>
                  <a:close/>
                </a:path>
              </a:pathLst>
            </a:custGeom>
            <a:solidFill>
              <a:srgbClr val="404C5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Tree>
    <p:extLst>
      <p:ext uri="{BB962C8B-B14F-4D97-AF65-F5344CB8AC3E}">
        <p14:creationId xmlns:p14="http://schemas.microsoft.com/office/powerpoint/2010/main" val="1871612471"/>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par>
                          <p:cTn id="10" fill="hold">
                            <p:stCondLst>
                              <p:cond delay="500"/>
                            </p:stCondLst>
                            <p:childTnLst>
                              <p:par>
                                <p:cTn id="11" presetID="2" presetClass="entr" presetSubtype="8" fill="hold" nodeType="afterEffect">
                                  <p:stCondLst>
                                    <p:cond delay="0"/>
                                  </p:stCondLst>
                                  <p:childTnLst>
                                    <p:set>
                                      <p:cBhvr>
                                        <p:cTn id="12" dur="1" fill="hold">
                                          <p:stCondLst>
                                            <p:cond delay="0"/>
                                          </p:stCondLst>
                                        </p:cTn>
                                        <p:tgtEl>
                                          <p:spTgt spid="64"/>
                                        </p:tgtEl>
                                        <p:attrNameLst>
                                          <p:attrName>style.visibility</p:attrName>
                                        </p:attrNameLst>
                                      </p:cBhvr>
                                      <p:to>
                                        <p:strVal val="visible"/>
                                      </p:to>
                                    </p:set>
                                    <p:anim calcmode="lin" valueType="num">
                                      <p:cBhvr additive="base">
                                        <p:cTn id="13" dur="500" fill="hold"/>
                                        <p:tgtEl>
                                          <p:spTgt spid="64"/>
                                        </p:tgtEl>
                                        <p:attrNameLst>
                                          <p:attrName>ppt_x</p:attrName>
                                        </p:attrNameLst>
                                      </p:cBhvr>
                                      <p:tavLst>
                                        <p:tav tm="0">
                                          <p:val>
                                            <p:strVal val="0-#ppt_w/2"/>
                                          </p:val>
                                        </p:tav>
                                        <p:tav tm="100000">
                                          <p:val>
                                            <p:strVal val="#ppt_x"/>
                                          </p:val>
                                        </p:tav>
                                      </p:tavLst>
                                    </p:anim>
                                    <p:anim calcmode="lin" valueType="num">
                                      <p:cBhvr additive="base">
                                        <p:cTn id="14" dur="500" fill="hold"/>
                                        <p:tgtEl>
                                          <p:spTgt spid="64"/>
                                        </p:tgtEl>
                                        <p:attrNameLst>
                                          <p:attrName>ppt_y</p:attrName>
                                        </p:attrNameLst>
                                      </p:cBhvr>
                                      <p:tavLst>
                                        <p:tav tm="0">
                                          <p:val>
                                            <p:strVal val="#ppt_y"/>
                                          </p:val>
                                        </p:tav>
                                        <p:tav tm="100000">
                                          <p:val>
                                            <p:strVal val="#ppt_y"/>
                                          </p:val>
                                        </p:tav>
                                      </p:tavLst>
                                    </p:anim>
                                  </p:childTnLst>
                                </p:cTn>
                              </p:par>
                              <p:par>
                                <p:cTn id="15" presetID="2" presetClass="entr" presetSubtype="2" fill="hold" nodeType="withEffect">
                                  <p:stCondLst>
                                    <p:cond delay="0"/>
                                  </p:stCondLst>
                                  <p:childTnLst>
                                    <p:set>
                                      <p:cBhvr>
                                        <p:cTn id="16" dur="1" fill="hold">
                                          <p:stCondLst>
                                            <p:cond delay="0"/>
                                          </p:stCondLst>
                                        </p:cTn>
                                        <p:tgtEl>
                                          <p:spTgt spid="61"/>
                                        </p:tgtEl>
                                        <p:attrNameLst>
                                          <p:attrName>style.visibility</p:attrName>
                                        </p:attrNameLst>
                                      </p:cBhvr>
                                      <p:to>
                                        <p:strVal val="visible"/>
                                      </p:to>
                                    </p:set>
                                    <p:anim calcmode="lin" valueType="num">
                                      <p:cBhvr additive="base">
                                        <p:cTn id="17" dur="500" fill="hold"/>
                                        <p:tgtEl>
                                          <p:spTgt spid="61"/>
                                        </p:tgtEl>
                                        <p:attrNameLst>
                                          <p:attrName>ppt_x</p:attrName>
                                        </p:attrNameLst>
                                      </p:cBhvr>
                                      <p:tavLst>
                                        <p:tav tm="0">
                                          <p:val>
                                            <p:strVal val="1+#ppt_w/2"/>
                                          </p:val>
                                        </p:tav>
                                        <p:tav tm="100000">
                                          <p:val>
                                            <p:strVal val="#ppt_x"/>
                                          </p:val>
                                        </p:tav>
                                      </p:tavLst>
                                    </p:anim>
                                    <p:anim calcmode="lin" valueType="num">
                                      <p:cBhvr additive="base">
                                        <p:cTn id="18" dur="500" fill="hold"/>
                                        <p:tgtEl>
                                          <p:spTgt spid="6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占位符 8">
            <a:extLst>
              <a:ext uri="{FF2B5EF4-FFF2-40B4-BE49-F238E27FC236}">
                <a16:creationId xmlns:a16="http://schemas.microsoft.com/office/drawing/2014/main" xmlns="" id="{103D55DF-6048-4034-AD06-76F4007AA452}"/>
              </a:ext>
            </a:extLst>
          </p:cNvPr>
          <p:cNvPicPr>
            <a:picLocks noGrp="1" noChangeAspect="1"/>
          </p:cNvPicPr>
          <p:nvPr>
            <p:ph type="pic" sz="quarter" idx="10"/>
          </p:nvPr>
        </p:nvPicPr>
        <p:blipFill>
          <a:blip r:embed="rId3" cstate="screen">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p:pic>
      <p:sp>
        <p:nvSpPr>
          <p:cNvPr id="2" name="矩形 1"/>
          <p:cNvSpPr/>
          <p:nvPr/>
        </p:nvSpPr>
        <p:spPr>
          <a:xfrm>
            <a:off x="0" y="0"/>
            <a:ext cx="12192000" cy="6858000"/>
          </a:xfrm>
          <a:prstGeom prst="rect">
            <a:avLst/>
          </a:prstGeom>
          <a:solidFill>
            <a:srgbClr val="404C55">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21" name="组合 20"/>
          <p:cNvGrpSpPr/>
          <p:nvPr/>
        </p:nvGrpSpPr>
        <p:grpSpPr>
          <a:xfrm>
            <a:off x="417513" y="6175779"/>
            <a:ext cx="355600" cy="355600"/>
            <a:chOff x="7823200" y="2641600"/>
            <a:chExt cx="787400" cy="787400"/>
          </a:xfrm>
          <a:solidFill>
            <a:schemeClr val="accent2"/>
          </a:solidFill>
        </p:grpSpPr>
        <p:sp>
          <p:nvSpPr>
            <p:cNvPr id="22" name="矩形 21"/>
            <p:cNvSpPr/>
            <p:nvPr/>
          </p:nvSpPr>
          <p:spPr>
            <a:xfrm>
              <a:off x="7823200" y="2641600"/>
              <a:ext cx="355600" cy="3556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7823200" y="3073400"/>
              <a:ext cx="355600" cy="3556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8255000" y="3073400"/>
              <a:ext cx="355600" cy="3556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9" name="组合 28">
            <a:extLst>
              <a:ext uri="{FF2B5EF4-FFF2-40B4-BE49-F238E27FC236}">
                <a16:creationId xmlns:a16="http://schemas.microsoft.com/office/drawing/2014/main" xmlns="" id="{0BD5994D-2953-4D22-A777-24951DFBAA80}"/>
              </a:ext>
            </a:extLst>
          </p:cNvPr>
          <p:cNvGrpSpPr/>
          <p:nvPr/>
        </p:nvGrpSpPr>
        <p:grpSpPr>
          <a:xfrm flipH="1" flipV="1">
            <a:off x="11418887" y="314729"/>
            <a:ext cx="355600" cy="355600"/>
            <a:chOff x="7823200" y="2641600"/>
            <a:chExt cx="787400" cy="787400"/>
          </a:xfrm>
          <a:solidFill>
            <a:schemeClr val="accent2"/>
          </a:solidFill>
        </p:grpSpPr>
        <p:sp>
          <p:nvSpPr>
            <p:cNvPr id="32" name="矩形 31">
              <a:extLst>
                <a:ext uri="{FF2B5EF4-FFF2-40B4-BE49-F238E27FC236}">
                  <a16:creationId xmlns:a16="http://schemas.microsoft.com/office/drawing/2014/main" xmlns="" id="{2BCAB9F6-6612-424F-AF9E-FAB77F6CF045}"/>
                </a:ext>
              </a:extLst>
            </p:cNvPr>
            <p:cNvSpPr/>
            <p:nvPr/>
          </p:nvSpPr>
          <p:spPr>
            <a:xfrm>
              <a:off x="7823200" y="2641600"/>
              <a:ext cx="355600" cy="3556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a:extLst>
                <a:ext uri="{FF2B5EF4-FFF2-40B4-BE49-F238E27FC236}">
                  <a16:creationId xmlns:a16="http://schemas.microsoft.com/office/drawing/2014/main" xmlns="" id="{F8164F82-4E1D-410E-80CC-BBC7AC7954D1}"/>
                </a:ext>
              </a:extLst>
            </p:cNvPr>
            <p:cNvSpPr/>
            <p:nvPr/>
          </p:nvSpPr>
          <p:spPr>
            <a:xfrm>
              <a:off x="7823200" y="3073400"/>
              <a:ext cx="355600" cy="3556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a:extLst>
                <a:ext uri="{FF2B5EF4-FFF2-40B4-BE49-F238E27FC236}">
                  <a16:creationId xmlns:a16="http://schemas.microsoft.com/office/drawing/2014/main" xmlns="" id="{C30DA02B-3BE5-4276-86DC-450208CEB555}"/>
                </a:ext>
              </a:extLst>
            </p:cNvPr>
            <p:cNvSpPr/>
            <p:nvPr/>
          </p:nvSpPr>
          <p:spPr>
            <a:xfrm>
              <a:off x="8255000" y="3073400"/>
              <a:ext cx="355600" cy="3556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2" name="组合 51">
            <a:extLst>
              <a:ext uri="{FF2B5EF4-FFF2-40B4-BE49-F238E27FC236}">
                <a16:creationId xmlns:a16="http://schemas.microsoft.com/office/drawing/2014/main" xmlns="" id="{63326E7A-DD4E-4B92-AD80-09A2FD424FBA}"/>
              </a:ext>
            </a:extLst>
          </p:cNvPr>
          <p:cNvGrpSpPr/>
          <p:nvPr/>
        </p:nvGrpSpPr>
        <p:grpSpPr>
          <a:xfrm rot="16200000">
            <a:off x="11418887" y="6175779"/>
            <a:ext cx="355600" cy="355600"/>
            <a:chOff x="7823200" y="2641600"/>
            <a:chExt cx="787400" cy="787400"/>
          </a:xfrm>
          <a:solidFill>
            <a:schemeClr val="accent2"/>
          </a:solidFill>
        </p:grpSpPr>
        <p:sp>
          <p:nvSpPr>
            <p:cNvPr id="53" name="矩形 52">
              <a:extLst>
                <a:ext uri="{FF2B5EF4-FFF2-40B4-BE49-F238E27FC236}">
                  <a16:creationId xmlns:a16="http://schemas.microsoft.com/office/drawing/2014/main" xmlns="" id="{017FEDEE-8A91-43CE-9E2F-905E39DCB56A}"/>
                </a:ext>
              </a:extLst>
            </p:cNvPr>
            <p:cNvSpPr/>
            <p:nvPr/>
          </p:nvSpPr>
          <p:spPr>
            <a:xfrm>
              <a:off x="7823200" y="2641600"/>
              <a:ext cx="355600" cy="3556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矩形 53">
              <a:extLst>
                <a:ext uri="{FF2B5EF4-FFF2-40B4-BE49-F238E27FC236}">
                  <a16:creationId xmlns:a16="http://schemas.microsoft.com/office/drawing/2014/main" xmlns="" id="{4F14F64C-C2E2-4EE2-B167-55CFE0E70F7C}"/>
                </a:ext>
              </a:extLst>
            </p:cNvPr>
            <p:cNvSpPr/>
            <p:nvPr/>
          </p:nvSpPr>
          <p:spPr>
            <a:xfrm>
              <a:off x="7823200" y="3073400"/>
              <a:ext cx="355600" cy="3556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54">
              <a:extLst>
                <a:ext uri="{FF2B5EF4-FFF2-40B4-BE49-F238E27FC236}">
                  <a16:creationId xmlns:a16="http://schemas.microsoft.com/office/drawing/2014/main" xmlns="" id="{DDECD757-C338-4002-A38A-2F333081DF91}"/>
                </a:ext>
              </a:extLst>
            </p:cNvPr>
            <p:cNvSpPr/>
            <p:nvPr/>
          </p:nvSpPr>
          <p:spPr>
            <a:xfrm>
              <a:off x="8255000" y="3073400"/>
              <a:ext cx="355600" cy="3556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6" name="组合 55">
            <a:extLst>
              <a:ext uri="{FF2B5EF4-FFF2-40B4-BE49-F238E27FC236}">
                <a16:creationId xmlns:a16="http://schemas.microsoft.com/office/drawing/2014/main" xmlns="" id="{E8942068-942E-449E-B1FC-234AAD960261}"/>
              </a:ext>
            </a:extLst>
          </p:cNvPr>
          <p:cNvGrpSpPr/>
          <p:nvPr/>
        </p:nvGrpSpPr>
        <p:grpSpPr>
          <a:xfrm rot="5400000">
            <a:off x="417513" y="314729"/>
            <a:ext cx="355600" cy="355600"/>
            <a:chOff x="7823200" y="2641600"/>
            <a:chExt cx="787400" cy="787400"/>
          </a:xfrm>
          <a:solidFill>
            <a:schemeClr val="accent2"/>
          </a:solidFill>
        </p:grpSpPr>
        <p:sp>
          <p:nvSpPr>
            <p:cNvPr id="57" name="矩形 56">
              <a:extLst>
                <a:ext uri="{FF2B5EF4-FFF2-40B4-BE49-F238E27FC236}">
                  <a16:creationId xmlns:a16="http://schemas.microsoft.com/office/drawing/2014/main" xmlns="" id="{399A85AD-F128-450E-AF88-CACC9E78FA80}"/>
                </a:ext>
              </a:extLst>
            </p:cNvPr>
            <p:cNvSpPr/>
            <p:nvPr/>
          </p:nvSpPr>
          <p:spPr>
            <a:xfrm>
              <a:off x="7823200" y="2641600"/>
              <a:ext cx="355600" cy="3556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矩形 57">
              <a:extLst>
                <a:ext uri="{FF2B5EF4-FFF2-40B4-BE49-F238E27FC236}">
                  <a16:creationId xmlns:a16="http://schemas.microsoft.com/office/drawing/2014/main" xmlns="" id="{F73C82B7-2869-4161-8D63-4FB9026305DF}"/>
                </a:ext>
              </a:extLst>
            </p:cNvPr>
            <p:cNvSpPr/>
            <p:nvPr/>
          </p:nvSpPr>
          <p:spPr>
            <a:xfrm>
              <a:off x="7823200" y="3073400"/>
              <a:ext cx="355600" cy="3556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58">
              <a:extLst>
                <a:ext uri="{FF2B5EF4-FFF2-40B4-BE49-F238E27FC236}">
                  <a16:creationId xmlns:a16="http://schemas.microsoft.com/office/drawing/2014/main" xmlns="" id="{CE230596-1489-4F31-B181-4A45904F0CC8}"/>
                </a:ext>
              </a:extLst>
            </p:cNvPr>
            <p:cNvSpPr/>
            <p:nvPr/>
          </p:nvSpPr>
          <p:spPr>
            <a:xfrm>
              <a:off x="8255000" y="3073400"/>
              <a:ext cx="355600" cy="3556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 name="组合 9">
            <a:extLst>
              <a:ext uri="{FF2B5EF4-FFF2-40B4-BE49-F238E27FC236}">
                <a16:creationId xmlns:a16="http://schemas.microsoft.com/office/drawing/2014/main" xmlns="" id="{0D9C8C37-32AB-4E25-A990-A2603CA62725}"/>
              </a:ext>
            </a:extLst>
          </p:cNvPr>
          <p:cNvGrpSpPr/>
          <p:nvPr/>
        </p:nvGrpSpPr>
        <p:grpSpPr>
          <a:xfrm>
            <a:off x="-1439026" y="2348126"/>
            <a:ext cx="7533409" cy="2296391"/>
            <a:chOff x="-1439026" y="2348126"/>
            <a:chExt cx="7533409" cy="2296391"/>
          </a:xfrm>
        </p:grpSpPr>
        <p:sp>
          <p:nvSpPr>
            <p:cNvPr id="4" name="平行四边形 3">
              <a:extLst>
                <a:ext uri="{FF2B5EF4-FFF2-40B4-BE49-F238E27FC236}">
                  <a16:creationId xmlns:a16="http://schemas.microsoft.com/office/drawing/2014/main" xmlns="" id="{9956C3CD-1C73-4CD0-999E-34D019453B0F}"/>
                </a:ext>
              </a:extLst>
            </p:cNvPr>
            <p:cNvSpPr/>
            <p:nvPr/>
          </p:nvSpPr>
          <p:spPr>
            <a:xfrm flipH="1">
              <a:off x="-1439026" y="2348126"/>
              <a:ext cx="7533409" cy="774221"/>
            </a:xfrm>
            <a:prstGeom prst="parallelogram">
              <a:avLst>
                <a:gd name="adj" fmla="val 66513"/>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平行四边形 59">
              <a:extLst>
                <a:ext uri="{FF2B5EF4-FFF2-40B4-BE49-F238E27FC236}">
                  <a16:creationId xmlns:a16="http://schemas.microsoft.com/office/drawing/2014/main" xmlns="" id="{B9A95776-9E0D-4FCD-84FC-F8BD6A9CD410}"/>
                </a:ext>
              </a:extLst>
            </p:cNvPr>
            <p:cNvSpPr/>
            <p:nvPr/>
          </p:nvSpPr>
          <p:spPr>
            <a:xfrm flipH="1">
              <a:off x="-1439026" y="3870296"/>
              <a:ext cx="7533409" cy="774221"/>
            </a:xfrm>
            <a:prstGeom prst="parallelogram">
              <a:avLst>
                <a:gd name="adj" fmla="val 66513"/>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文本框 32"/>
            <p:cNvSpPr txBox="1"/>
            <p:nvPr/>
          </p:nvSpPr>
          <p:spPr>
            <a:xfrm>
              <a:off x="1757897" y="2515015"/>
              <a:ext cx="2993127" cy="461665"/>
            </a:xfrm>
            <a:prstGeom prst="rect">
              <a:avLst/>
            </a:prstGeom>
            <a:noFill/>
          </p:spPr>
          <p:txBody>
            <a:bodyPr wrap="none" rtlCol="0">
              <a:spAutoFit/>
              <a:scene3d>
                <a:camera prst="orthographicFront"/>
                <a:lightRig rig="threePt" dir="t"/>
              </a:scene3d>
              <a:sp3d contourW="12700"/>
            </a:bodyPr>
            <a:lstStyle/>
            <a:p>
              <a:r>
                <a:rPr lang="en-US" altLang="zh-CN" sz="2400" b="1" dirty="0">
                  <a:solidFill>
                    <a:schemeClr val="accent2"/>
                  </a:solidFill>
                  <a:latin typeface="字魂59号-创粗黑" panose="00000500000000000000" pitchFamily="2" charset="-122"/>
                </a:rPr>
                <a:t>1. </a:t>
              </a:r>
              <a:r>
                <a:rPr lang="zh-CN" altLang="en-US" sz="2400" b="1" dirty="0">
                  <a:solidFill>
                    <a:schemeClr val="accent2"/>
                  </a:solidFill>
                  <a:latin typeface="字魂59号-创粗黑" panose="00000500000000000000" pitchFamily="2" charset="-122"/>
                </a:rPr>
                <a:t>章节标题文字添加</a:t>
              </a:r>
            </a:p>
          </p:txBody>
        </p:sp>
        <p:sp>
          <p:nvSpPr>
            <p:cNvPr id="39" name="文本框 38"/>
            <p:cNvSpPr txBox="1"/>
            <p:nvPr/>
          </p:nvSpPr>
          <p:spPr>
            <a:xfrm>
              <a:off x="1757897" y="4037185"/>
              <a:ext cx="2993127" cy="461665"/>
            </a:xfrm>
            <a:prstGeom prst="rect">
              <a:avLst/>
            </a:prstGeom>
            <a:noFill/>
          </p:spPr>
          <p:txBody>
            <a:bodyPr wrap="none" rtlCol="0">
              <a:spAutoFit/>
              <a:scene3d>
                <a:camera prst="orthographicFront"/>
                <a:lightRig rig="threePt" dir="t"/>
              </a:scene3d>
              <a:sp3d contourW="12700"/>
            </a:bodyPr>
            <a:lstStyle/>
            <a:p>
              <a:r>
                <a:rPr lang="en-US" altLang="zh-CN" sz="2400" b="1" dirty="0">
                  <a:solidFill>
                    <a:schemeClr val="accent2"/>
                  </a:solidFill>
                  <a:latin typeface="字魂59号-创粗黑" panose="00000500000000000000" pitchFamily="2" charset="-122"/>
                </a:rPr>
                <a:t>3. </a:t>
              </a:r>
              <a:r>
                <a:rPr lang="zh-CN" altLang="en-US" sz="2400" b="1" dirty="0">
                  <a:solidFill>
                    <a:schemeClr val="accent2"/>
                  </a:solidFill>
                  <a:latin typeface="字魂59号-创粗黑" panose="00000500000000000000" pitchFamily="2" charset="-122"/>
                </a:rPr>
                <a:t>章节标题文字添加</a:t>
              </a:r>
            </a:p>
          </p:txBody>
        </p:sp>
      </p:grpSp>
      <p:grpSp>
        <p:nvGrpSpPr>
          <p:cNvPr id="11" name="组合 10">
            <a:extLst>
              <a:ext uri="{FF2B5EF4-FFF2-40B4-BE49-F238E27FC236}">
                <a16:creationId xmlns:a16="http://schemas.microsoft.com/office/drawing/2014/main" xmlns="" id="{7DC9E6EB-A895-4ECA-AAF8-A3117511B45C}"/>
              </a:ext>
            </a:extLst>
          </p:cNvPr>
          <p:cNvGrpSpPr/>
          <p:nvPr/>
        </p:nvGrpSpPr>
        <p:grpSpPr>
          <a:xfrm>
            <a:off x="6116675" y="3104646"/>
            <a:ext cx="7533409" cy="2348106"/>
            <a:chOff x="6116675" y="3104646"/>
            <a:chExt cx="7533409" cy="2348106"/>
          </a:xfrm>
        </p:grpSpPr>
        <p:sp>
          <p:nvSpPr>
            <p:cNvPr id="61" name="平行四边形 60">
              <a:extLst>
                <a:ext uri="{FF2B5EF4-FFF2-40B4-BE49-F238E27FC236}">
                  <a16:creationId xmlns:a16="http://schemas.microsoft.com/office/drawing/2014/main" xmlns="" id="{2F3D27AC-01D0-4192-95E0-5200DEB7E19E}"/>
                </a:ext>
              </a:extLst>
            </p:cNvPr>
            <p:cNvSpPr/>
            <p:nvPr/>
          </p:nvSpPr>
          <p:spPr>
            <a:xfrm flipH="1">
              <a:off x="6116675" y="3104646"/>
              <a:ext cx="7533409" cy="774221"/>
            </a:xfrm>
            <a:prstGeom prst="parallelogram">
              <a:avLst>
                <a:gd name="adj" fmla="val 66513"/>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平行四边形 61">
              <a:extLst>
                <a:ext uri="{FF2B5EF4-FFF2-40B4-BE49-F238E27FC236}">
                  <a16:creationId xmlns:a16="http://schemas.microsoft.com/office/drawing/2014/main" xmlns="" id="{70DF4798-D154-446D-9760-086CC7F7E6DE}"/>
                </a:ext>
              </a:extLst>
            </p:cNvPr>
            <p:cNvSpPr/>
            <p:nvPr/>
          </p:nvSpPr>
          <p:spPr>
            <a:xfrm flipH="1">
              <a:off x="6116675" y="4678531"/>
              <a:ext cx="7533409" cy="774221"/>
            </a:xfrm>
            <a:prstGeom prst="parallelogram">
              <a:avLst>
                <a:gd name="adj" fmla="val 66513"/>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文本框 35"/>
            <p:cNvSpPr txBox="1"/>
            <p:nvPr/>
          </p:nvSpPr>
          <p:spPr>
            <a:xfrm>
              <a:off x="7428419" y="3260924"/>
              <a:ext cx="2993127" cy="461665"/>
            </a:xfrm>
            <a:prstGeom prst="rect">
              <a:avLst/>
            </a:prstGeom>
            <a:noFill/>
          </p:spPr>
          <p:txBody>
            <a:bodyPr wrap="none" rtlCol="0">
              <a:spAutoFit/>
              <a:scene3d>
                <a:camera prst="orthographicFront"/>
                <a:lightRig rig="threePt" dir="t"/>
              </a:scene3d>
              <a:sp3d contourW="12700"/>
            </a:bodyPr>
            <a:lstStyle/>
            <a:p>
              <a:pPr algn="r"/>
              <a:r>
                <a:rPr lang="en-US" altLang="zh-CN" sz="2400" b="1" dirty="0">
                  <a:solidFill>
                    <a:schemeClr val="accent2"/>
                  </a:solidFill>
                  <a:latin typeface="字魂59号-创粗黑" panose="00000500000000000000" pitchFamily="2" charset="-122"/>
                </a:rPr>
                <a:t>2. </a:t>
              </a:r>
              <a:r>
                <a:rPr lang="zh-CN" altLang="en-US" sz="2400" b="1" dirty="0">
                  <a:solidFill>
                    <a:schemeClr val="accent2"/>
                  </a:solidFill>
                  <a:latin typeface="字魂59号-创粗黑" panose="00000500000000000000" pitchFamily="2" charset="-122"/>
                </a:rPr>
                <a:t>章节标题文字添加</a:t>
              </a:r>
            </a:p>
          </p:txBody>
        </p:sp>
        <p:sp>
          <p:nvSpPr>
            <p:cNvPr id="42" name="文本框 41"/>
            <p:cNvSpPr txBox="1"/>
            <p:nvPr/>
          </p:nvSpPr>
          <p:spPr>
            <a:xfrm>
              <a:off x="7428419" y="4834809"/>
              <a:ext cx="2993127" cy="461665"/>
            </a:xfrm>
            <a:prstGeom prst="rect">
              <a:avLst/>
            </a:prstGeom>
            <a:noFill/>
          </p:spPr>
          <p:txBody>
            <a:bodyPr wrap="none" rtlCol="0">
              <a:spAutoFit/>
              <a:scene3d>
                <a:camera prst="orthographicFront"/>
                <a:lightRig rig="threePt" dir="t"/>
              </a:scene3d>
              <a:sp3d contourW="12700"/>
            </a:bodyPr>
            <a:lstStyle/>
            <a:p>
              <a:pPr algn="r"/>
              <a:r>
                <a:rPr lang="en-US" altLang="zh-CN" sz="2400" b="1" dirty="0">
                  <a:solidFill>
                    <a:schemeClr val="accent2"/>
                  </a:solidFill>
                  <a:latin typeface="字魂59号-创粗黑" panose="00000500000000000000" pitchFamily="2" charset="-122"/>
                </a:rPr>
                <a:t>4. </a:t>
              </a:r>
              <a:r>
                <a:rPr lang="zh-CN" altLang="en-US" sz="2400" b="1" dirty="0">
                  <a:solidFill>
                    <a:schemeClr val="accent2"/>
                  </a:solidFill>
                  <a:latin typeface="字魂59号-创粗黑" panose="00000500000000000000" pitchFamily="2" charset="-122"/>
                </a:rPr>
                <a:t>章节标题文字添加</a:t>
              </a:r>
            </a:p>
          </p:txBody>
        </p:sp>
      </p:grpSp>
      <p:sp>
        <p:nvSpPr>
          <p:cNvPr id="5" name="文本框 4">
            <a:extLst>
              <a:ext uri="{FF2B5EF4-FFF2-40B4-BE49-F238E27FC236}">
                <a16:creationId xmlns:a16="http://schemas.microsoft.com/office/drawing/2014/main" xmlns="" id="{EC21DF6B-F554-4862-8098-9DB7DC9C2561}"/>
              </a:ext>
            </a:extLst>
          </p:cNvPr>
          <p:cNvSpPr txBox="1"/>
          <p:nvPr/>
        </p:nvSpPr>
        <p:spPr>
          <a:xfrm>
            <a:off x="4890655" y="561113"/>
            <a:ext cx="2410691" cy="1107996"/>
          </a:xfrm>
          <a:prstGeom prst="rect">
            <a:avLst/>
          </a:prstGeom>
          <a:noFill/>
        </p:spPr>
        <p:txBody>
          <a:bodyPr wrap="square" rtlCol="0">
            <a:spAutoFit/>
          </a:bodyPr>
          <a:lstStyle/>
          <a:p>
            <a:pPr algn="dist"/>
            <a:r>
              <a:rPr lang="zh-CN" altLang="en-US" sz="6600" dirty="0">
                <a:solidFill>
                  <a:schemeClr val="bg1"/>
                </a:solidFill>
              </a:rPr>
              <a:t>目录</a:t>
            </a:r>
          </a:p>
        </p:txBody>
      </p:sp>
    </p:spTree>
    <p:extLst>
      <p:ext uri="{BB962C8B-B14F-4D97-AF65-F5344CB8AC3E}">
        <p14:creationId xmlns:p14="http://schemas.microsoft.com/office/powerpoint/2010/main" val="2525748959"/>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750"/>
                                        <p:tgtEl>
                                          <p:spTgt spid="10"/>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75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占位符 10">
            <a:extLst>
              <a:ext uri="{FF2B5EF4-FFF2-40B4-BE49-F238E27FC236}">
                <a16:creationId xmlns:a16="http://schemas.microsoft.com/office/drawing/2014/main" xmlns="" id="{39CB8183-5DD1-49FE-8B6B-C06386E470AF}"/>
              </a:ext>
            </a:extLst>
          </p:cNvPr>
          <p:cNvPicPr>
            <a:picLocks noGrp="1" noChangeAspect="1"/>
          </p:cNvPicPr>
          <p:nvPr>
            <p:ph type="pic" sz="quarter" idx="10"/>
          </p:nvPr>
        </p:nvPicPr>
        <p:blipFill>
          <a:blip r:embed="rId3" cstate="screen">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a:xfrm>
            <a:off x="0" y="0"/>
            <a:ext cx="12192000" cy="6858000"/>
          </a:xfrm>
        </p:spPr>
      </p:pic>
      <p:sp>
        <p:nvSpPr>
          <p:cNvPr id="2" name="矩形 1"/>
          <p:cNvSpPr/>
          <p:nvPr/>
        </p:nvSpPr>
        <p:spPr>
          <a:xfrm>
            <a:off x="0" y="0"/>
            <a:ext cx="12192000" cy="6858000"/>
          </a:xfrm>
          <a:prstGeom prst="rect">
            <a:avLst/>
          </a:prstGeom>
          <a:solidFill>
            <a:srgbClr val="404C55">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5" name="组合 24"/>
          <p:cNvGrpSpPr/>
          <p:nvPr/>
        </p:nvGrpSpPr>
        <p:grpSpPr>
          <a:xfrm>
            <a:off x="11386304" y="630486"/>
            <a:ext cx="369967" cy="135524"/>
            <a:chOff x="10132933" y="854814"/>
            <a:chExt cx="369967" cy="135524"/>
          </a:xfrm>
        </p:grpSpPr>
        <p:cxnSp>
          <p:nvCxnSpPr>
            <p:cNvPr id="26" name="直接连接符 25"/>
            <p:cNvCxnSpPr/>
            <p:nvPr/>
          </p:nvCxnSpPr>
          <p:spPr>
            <a:xfrm flipH="1">
              <a:off x="10132933" y="854814"/>
              <a:ext cx="369967" cy="0"/>
            </a:xfrm>
            <a:prstGeom prst="line">
              <a:avLst/>
            </a:prstGeom>
            <a:ln w="28575" cap="rnd">
              <a:solidFill>
                <a:schemeClr val="bg1"/>
              </a:solidFill>
              <a:round/>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H="1">
              <a:off x="10132933" y="922576"/>
              <a:ext cx="369967" cy="0"/>
            </a:xfrm>
            <a:prstGeom prst="line">
              <a:avLst/>
            </a:prstGeom>
            <a:ln w="28575" cap="rnd">
              <a:solidFill>
                <a:schemeClr val="bg1"/>
              </a:solidFill>
              <a:round/>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a:off x="10132933" y="990338"/>
              <a:ext cx="369967" cy="0"/>
            </a:xfrm>
            <a:prstGeom prst="line">
              <a:avLst/>
            </a:prstGeom>
            <a:ln w="28575" cap="rnd">
              <a:solidFill>
                <a:schemeClr val="bg1"/>
              </a:solidFill>
              <a:round/>
            </a:ln>
          </p:spPr>
          <p:style>
            <a:lnRef idx="1">
              <a:schemeClr val="accent1"/>
            </a:lnRef>
            <a:fillRef idx="0">
              <a:schemeClr val="accent1"/>
            </a:fillRef>
            <a:effectRef idx="0">
              <a:schemeClr val="accent1"/>
            </a:effectRef>
            <a:fontRef idx="minor">
              <a:schemeClr val="tx1"/>
            </a:fontRef>
          </p:style>
        </p:cxnSp>
      </p:grpSp>
      <p:grpSp>
        <p:nvGrpSpPr>
          <p:cNvPr id="29" name="组合 28">
            <a:extLst>
              <a:ext uri="{FF2B5EF4-FFF2-40B4-BE49-F238E27FC236}">
                <a16:creationId xmlns:a16="http://schemas.microsoft.com/office/drawing/2014/main" xmlns="" id="{4B809536-5B56-4E9C-8240-9C0B056C2417}"/>
              </a:ext>
            </a:extLst>
          </p:cNvPr>
          <p:cNvGrpSpPr/>
          <p:nvPr/>
        </p:nvGrpSpPr>
        <p:grpSpPr>
          <a:xfrm>
            <a:off x="0" y="5350624"/>
            <a:ext cx="1130532" cy="1507376"/>
            <a:chOff x="-7876" y="5350624"/>
            <a:chExt cx="1130532" cy="1507376"/>
          </a:xfrm>
        </p:grpSpPr>
        <p:sp>
          <p:nvSpPr>
            <p:cNvPr id="35" name="矩形 34">
              <a:extLst>
                <a:ext uri="{FF2B5EF4-FFF2-40B4-BE49-F238E27FC236}">
                  <a16:creationId xmlns:a16="http://schemas.microsoft.com/office/drawing/2014/main" xmlns="" id="{6BA8B98B-39AE-4FD2-B7AF-7F2DE176D2BD}"/>
                </a:ext>
              </a:extLst>
            </p:cNvPr>
            <p:cNvSpPr/>
            <p:nvPr/>
          </p:nvSpPr>
          <p:spPr>
            <a:xfrm>
              <a:off x="745812" y="6481156"/>
              <a:ext cx="376844" cy="3768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F3F3F"/>
                </a:solidFill>
                <a:effectLst/>
                <a:uLnTx/>
                <a:uFillTx/>
                <a:latin typeface="字魂59号-创粗黑" panose="00000500000000000000" pitchFamily="2" charset="-122"/>
                <a:ea typeface="字魂59号-创粗黑" panose="00000500000000000000" pitchFamily="2" charset="-122"/>
                <a:cs typeface="+mn-cs"/>
              </a:endParaRPr>
            </a:p>
          </p:txBody>
        </p:sp>
        <p:grpSp>
          <p:nvGrpSpPr>
            <p:cNvPr id="36" name="组合 35">
              <a:extLst>
                <a:ext uri="{FF2B5EF4-FFF2-40B4-BE49-F238E27FC236}">
                  <a16:creationId xmlns:a16="http://schemas.microsoft.com/office/drawing/2014/main" xmlns="" id="{FF4647FD-57AF-498C-8064-702AAA8F8328}"/>
                </a:ext>
              </a:extLst>
            </p:cNvPr>
            <p:cNvGrpSpPr/>
            <p:nvPr/>
          </p:nvGrpSpPr>
          <p:grpSpPr>
            <a:xfrm>
              <a:off x="-7876" y="6104312"/>
              <a:ext cx="753688" cy="753688"/>
              <a:chOff x="-7876" y="6104312"/>
              <a:chExt cx="753688" cy="753688"/>
            </a:xfrm>
          </p:grpSpPr>
          <p:sp>
            <p:nvSpPr>
              <p:cNvPr id="39" name="矩形 38">
                <a:extLst>
                  <a:ext uri="{FF2B5EF4-FFF2-40B4-BE49-F238E27FC236}">
                    <a16:creationId xmlns:a16="http://schemas.microsoft.com/office/drawing/2014/main" xmlns="" id="{E53C4F9A-684A-4602-8662-03360D6210D1}"/>
                  </a:ext>
                </a:extLst>
              </p:cNvPr>
              <p:cNvSpPr/>
              <p:nvPr/>
            </p:nvSpPr>
            <p:spPr>
              <a:xfrm>
                <a:off x="-7876" y="6481156"/>
                <a:ext cx="376844" cy="3768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F3F3F"/>
                  </a:solidFill>
                  <a:effectLst/>
                  <a:uLnTx/>
                  <a:uFillTx/>
                  <a:latin typeface="字魂59号-创粗黑" panose="00000500000000000000" pitchFamily="2" charset="-122"/>
                  <a:ea typeface="字魂59号-创粗黑" panose="00000500000000000000" pitchFamily="2" charset="-122"/>
                  <a:cs typeface="+mn-cs"/>
                </a:endParaRPr>
              </a:p>
            </p:txBody>
          </p:sp>
          <p:sp>
            <p:nvSpPr>
              <p:cNvPr id="40" name="矩形 39">
                <a:extLst>
                  <a:ext uri="{FF2B5EF4-FFF2-40B4-BE49-F238E27FC236}">
                    <a16:creationId xmlns:a16="http://schemas.microsoft.com/office/drawing/2014/main" xmlns="" id="{AD8B430F-9474-48C2-91DB-4C8EBA139415}"/>
                  </a:ext>
                </a:extLst>
              </p:cNvPr>
              <p:cNvSpPr/>
              <p:nvPr/>
            </p:nvSpPr>
            <p:spPr>
              <a:xfrm>
                <a:off x="368968" y="6481156"/>
                <a:ext cx="376844" cy="3768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F3F3F"/>
                  </a:solidFill>
                  <a:effectLst/>
                  <a:uLnTx/>
                  <a:uFillTx/>
                  <a:latin typeface="字魂59号-创粗黑" panose="00000500000000000000" pitchFamily="2" charset="-122"/>
                  <a:ea typeface="字魂59号-创粗黑" panose="00000500000000000000" pitchFamily="2" charset="-122"/>
                  <a:cs typeface="+mn-cs"/>
                </a:endParaRPr>
              </a:p>
            </p:txBody>
          </p:sp>
          <p:sp>
            <p:nvSpPr>
              <p:cNvPr id="41" name="矩形 40">
                <a:extLst>
                  <a:ext uri="{FF2B5EF4-FFF2-40B4-BE49-F238E27FC236}">
                    <a16:creationId xmlns:a16="http://schemas.microsoft.com/office/drawing/2014/main" xmlns="" id="{FF88734C-2E7A-417D-B4A7-05637D59C487}"/>
                  </a:ext>
                </a:extLst>
              </p:cNvPr>
              <p:cNvSpPr/>
              <p:nvPr/>
            </p:nvSpPr>
            <p:spPr>
              <a:xfrm>
                <a:off x="-7876" y="6104312"/>
                <a:ext cx="376844" cy="3768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F3F3F"/>
                  </a:solidFill>
                  <a:effectLst/>
                  <a:uLnTx/>
                  <a:uFillTx/>
                  <a:latin typeface="字魂59号-创粗黑" panose="00000500000000000000" pitchFamily="2" charset="-122"/>
                  <a:ea typeface="字魂59号-创粗黑" panose="00000500000000000000" pitchFamily="2" charset="-122"/>
                  <a:cs typeface="+mn-cs"/>
                </a:endParaRPr>
              </a:p>
            </p:txBody>
          </p:sp>
          <p:sp>
            <p:nvSpPr>
              <p:cNvPr id="42" name="矩形 41">
                <a:extLst>
                  <a:ext uri="{FF2B5EF4-FFF2-40B4-BE49-F238E27FC236}">
                    <a16:creationId xmlns:a16="http://schemas.microsoft.com/office/drawing/2014/main" xmlns="" id="{5F6F6C24-4996-45C6-9D08-6BBE0FF22E3D}"/>
                  </a:ext>
                </a:extLst>
              </p:cNvPr>
              <p:cNvSpPr/>
              <p:nvPr/>
            </p:nvSpPr>
            <p:spPr>
              <a:xfrm>
                <a:off x="368968" y="6104312"/>
                <a:ext cx="376844" cy="3768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F3F3F"/>
                  </a:solidFill>
                  <a:effectLst/>
                  <a:uLnTx/>
                  <a:uFillTx/>
                  <a:latin typeface="字魂59号-创粗黑" panose="00000500000000000000" pitchFamily="2" charset="-122"/>
                  <a:ea typeface="字魂59号-创粗黑" panose="00000500000000000000" pitchFamily="2" charset="-122"/>
                  <a:cs typeface="+mn-cs"/>
                </a:endParaRPr>
              </a:p>
            </p:txBody>
          </p:sp>
        </p:grpSp>
        <p:sp>
          <p:nvSpPr>
            <p:cNvPr id="37" name="矩形 36">
              <a:extLst>
                <a:ext uri="{FF2B5EF4-FFF2-40B4-BE49-F238E27FC236}">
                  <a16:creationId xmlns:a16="http://schemas.microsoft.com/office/drawing/2014/main" xmlns="" id="{E9D6E445-EAEA-4FBE-A60E-32E6660BC4CF}"/>
                </a:ext>
              </a:extLst>
            </p:cNvPr>
            <p:cNvSpPr/>
            <p:nvPr/>
          </p:nvSpPr>
          <p:spPr>
            <a:xfrm>
              <a:off x="368968" y="5727468"/>
              <a:ext cx="376844" cy="3768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F3F3F"/>
                </a:solidFill>
                <a:effectLst/>
                <a:uLnTx/>
                <a:uFillTx/>
                <a:latin typeface="字魂59号-创粗黑" panose="00000500000000000000" pitchFamily="2" charset="-122"/>
                <a:ea typeface="字魂59号-创粗黑" panose="00000500000000000000" pitchFamily="2" charset="-122"/>
                <a:cs typeface="+mn-cs"/>
              </a:endParaRPr>
            </a:p>
          </p:txBody>
        </p:sp>
        <p:sp>
          <p:nvSpPr>
            <p:cNvPr id="38" name="矩形 37">
              <a:extLst>
                <a:ext uri="{FF2B5EF4-FFF2-40B4-BE49-F238E27FC236}">
                  <a16:creationId xmlns:a16="http://schemas.microsoft.com/office/drawing/2014/main" xmlns="" id="{87FE46E0-3D79-44C0-BFE8-38F4B5E04446}"/>
                </a:ext>
              </a:extLst>
            </p:cNvPr>
            <p:cNvSpPr/>
            <p:nvPr/>
          </p:nvSpPr>
          <p:spPr>
            <a:xfrm>
              <a:off x="745812" y="5350624"/>
              <a:ext cx="376844" cy="3768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F3F3F"/>
                </a:solidFill>
                <a:effectLst/>
                <a:uLnTx/>
                <a:uFillTx/>
                <a:latin typeface="字魂59号-创粗黑" panose="00000500000000000000" pitchFamily="2" charset="-122"/>
                <a:ea typeface="字魂59号-创粗黑" panose="00000500000000000000" pitchFamily="2" charset="-122"/>
                <a:cs typeface="+mn-cs"/>
              </a:endParaRPr>
            </a:p>
          </p:txBody>
        </p:sp>
      </p:grpSp>
      <p:grpSp>
        <p:nvGrpSpPr>
          <p:cNvPr id="43" name="组合 42">
            <a:extLst>
              <a:ext uri="{FF2B5EF4-FFF2-40B4-BE49-F238E27FC236}">
                <a16:creationId xmlns:a16="http://schemas.microsoft.com/office/drawing/2014/main" xmlns="" id="{432D4F8A-C536-4EBE-AFA3-C22523F0A2D5}"/>
              </a:ext>
            </a:extLst>
          </p:cNvPr>
          <p:cNvGrpSpPr/>
          <p:nvPr/>
        </p:nvGrpSpPr>
        <p:grpSpPr>
          <a:xfrm>
            <a:off x="11061468" y="5350624"/>
            <a:ext cx="1130532" cy="1507376"/>
            <a:chOff x="11061468" y="5350624"/>
            <a:chExt cx="1130532" cy="1507376"/>
          </a:xfrm>
        </p:grpSpPr>
        <p:sp>
          <p:nvSpPr>
            <p:cNvPr id="44" name="矩形 43">
              <a:extLst>
                <a:ext uri="{FF2B5EF4-FFF2-40B4-BE49-F238E27FC236}">
                  <a16:creationId xmlns:a16="http://schemas.microsoft.com/office/drawing/2014/main" xmlns="" id="{5501B729-9EB8-4A0C-907C-93693DA773B4}"/>
                </a:ext>
              </a:extLst>
            </p:cNvPr>
            <p:cNvSpPr/>
            <p:nvPr/>
          </p:nvSpPr>
          <p:spPr>
            <a:xfrm>
              <a:off x="11438312" y="6481156"/>
              <a:ext cx="376844" cy="3768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F3F3F"/>
                </a:solidFill>
                <a:effectLst/>
                <a:uLnTx/>
                <a:uFillTx/>
                <a:latin typeface="字魂59号-创粗黑" panose="00000500000000000000" pitchFamily="2" charset="-122"/>
                <a:ea typeface="字魂59号-创粗黑" panose="00000500000000000000" pitchFamily="2" charset="-122"/>
                <a:cs typeface="+mn-cs"/>
              </a:endParaRPr>
            </a:p>
          </p:txBody>
        </p:sp>
        <p:sp>
          <p:nvSpPr>
            <p:cNvPr id="45" name="矩形 44">
              <a:extLst>
                <a:ext uri="{FF2B5EF4-FFF2-40B4-BE49-F238E27FC236}">
                  <a16:creationId xmlns:a16="http://schemas.microsoft.com/office/drawing/2014/main" xmlns="" id="{22E009FB-1D71-4243-97A6-B6A1DBE1A9D4}"/>
                </a:ext>
              </a:extLst>
            </p:cNvPr>
            <p:cNvSpPr/>
            <p:nvPr/>
          </p:nvSpPr>
          <p:spPr>
            <a:xfrm>
              <a:off x="11815156" y="6481156"/>
              <a:ext cx="376844" cy="3768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F3F3F"/>
                </a:solidFill>
                <a:effectLst/>
                <a:uLnTx/>
                <a:uFillTx/>
                <a:latin typeface="字魂59号-创粗黑" panose="00000500000000000000" pitchFamily="2" charset="-122"/>
                <a:ea typeface="字魂59号-创粗黑" panose="00000500000000000000" pitchFamily="2" charset="-122"/>
                <a:cs typeface="+mn-cs"/>
              </a:endParaRPr>
            </a:p>
          </p:txBody>
        </p:sp>
        <p:sp>
          <p:nvSpPr>
            <p:cNvPr id="47" name="矩形 46">
              <a:extLst>
                <a:ext uri="{FF2B5EF4-FFF2-40B4-BE49-F238E27FC236}">
                  <a16:creationId xmlns:a16="http://schemas.microsoft.com/office/drawing/2014/main" xmlns="" id="{F250A570-FA57-42CD-A7BB-1F8E6EB3E5EA}"/>
                </a:ext>
              </a:extLst>
            </p:cNvPr>
            <p:cNvSpPr/>
            <p:nvPr/>
          </p:nvSpPr>
          <p:spPr>
            <a:xfrm>
              <a:off x="11438312" y="6104312"/>
              <a:ext cx="376844" cy="3768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F3F3F"/>
                </a:solidFill>
                <a:effectLst/>
                <a:uLnTx/>
                <a:uFillTx/>
                <a:latin typeface="字魂59号-创粗黑" panose="00000500000000000000" pitchFamily="2" charset="-122"/>
                <a:ea typeface="字魂59号-创粗黑" panose="00000500000000000000" pitchFamily="2" charset="-122"/>
                <a:cs typeface="+mn-cs"/>
              </a:endParaRPr>
            </a:p>
          </p:txBody>
        </p:sp>
        <p:sp>
          <p:nvSpPr>
            <p:cNvPr id="48" name="矩形 47">
              <a:extLst>
                <a:ext uri="{FF2B5EF4-FFF2-40B4-BE49-F238E27FC236}">
                  <a16:creationId xmlns:a16="http://schemas.microsoft.com/office/drawing/2014/main" xmlns="" id="{B69C433D-B6AC-4585-AD55-584B7B218053}"/>
                </a:ext>
              </a:extLst>
            </p:cNvPr>
            <p:cNvSpPr/>
            <p:nvPr/>
          </p:nvSpPr>
          <p:spPr>
            <a:xfrm>
              <a:off x="11815156" y="6104312"/>
              <a:ext cx="376844" cy="3768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F3F3F"/>
                </a:solidFill>
                <a:effectLst/>
                <a:uLnTx/>
                <a:uFillTx/>
                <a:latin typeface="字魂59号-创粗黑" panose="00000500000000000000" pitchFamily="2" charset="-122"/>
                <a:ea typeface="字魂59号-创粗黑" panose="00000500000000000000" pitchFamily="2" charset="-122"/>
                <a:cs typeface="+mn-cs"/>
              </a:endParaRPr>
            </a:p>
          </p:txBody>
        </p:sp>
        <p:sp>
          <p:nvSpPr>
            <p:cNvPr id="49" name="矩形 48">
              <a:extLst>
                <a:ext uri="{FF2B5EF4-FFF2-40B4-BE49-F238E27FC236}">
                  <a16:creationId xmlns:a16="http://schemas.microsoft.com/office/drawing/2014/main" xmlns="" id="{171D0592-0B4A-40D0-A438-5AA72B0F34B7}"/>
                </a:ext>
              </a:extLst>
            </p:cNvPr>
            <p:cNvSpPr/>
            <p:nvPr/>
          </p:nvSpPr>
          <p:spPr>
            <a:xfrm>
              <a:off x="11061468" y="5727468"/>
              <a:ext cx="376844" cy="3768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F3F3F"/>
                </a:solidFill>
                <a:effectLst/>
                <a:uLnTx/>
                <a:uFillTx/>
                <a:latin typeface="字魂59号-创粗黑" panose="00000500000000000000" pitchFamily="2" charset="-122"/>
                <a:ea typeface="字魂59号-创粗黑" panose="00000500000000000000" pitchFamily="2" charset="-122"/>
                <a:cs typeface="+mn-cs"/>
              </a:endParaRPr>
            </a:p>
          </p:txBody>
        </p:sp>
        <p:sp>
          <p:nvSpPr>
            <p:cNvPr id="50" name="矩形 49">
              <a:extLst>
                <a:ext uri="{FF2B5EF4-FFF2-40B4-BE49-F238E27FC236}">
                  <a16:creationId xmlns:a16="http://schemas.microsoft.com/office/drawing/2014/main" xmlns="" id="{0564D396-F93E-47B1-9C77-40CCF7B8F948}"/>
                </a:ext>
              </a:extLst>
            </p:cNvPr>
            <p:cNvSpPr/>
            <p:nvPr/>
          </p:nvSpPr>
          <p:spPr>
            <a:xfrm>
              <a:off x="11438312" y="5350624"/>
              <a:ext cx="376844" cy="3768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F3F3F"/>
                </a:solidFill>
                <a:effectLst/>
                <a:uLnTx/>
                <a:uFillTx/>
                <a:latin typeface="字魂59号-创粗黑" panose="00000500000000000000" pitchFamily="2" charset="-122"/>
                <a:ea typeface="字魂59号-创粗黑" panose="00000500000000000000" pitchFamily="2" charset="-122"/>
                <a:cs typeface="+mn-cs"/>
              </a:endParaRPr>
            </a:p>
          </p:txBody>
        </p:sp>
      </p:grpSp>
      <p:grpSp>
        <p:nvGrpSpPr>
          <p:cNvPr id="5" name="组合 4">
            <a:extLst>
              <a:ext uri="{FF2B5EF4-FFF2-40B4-BE49-F238E27FC236}">
                <a16:creationId xmlns:a16="http://schemas.microsoft.com/office/drawing/2014/main" xmlns="" id="{40F1A996-34EC-4D09-B824-B9D2412D2A1B}"/>
              </a:ext>
            </a:extLst>
          </p:cNvPr>
          <p:cNvGrpSpPr/>
          <p:nvPr/>
        </p:nvGrpSpPr>
        <p:grpSpPr>
          <a:xfrm>
            <a:off x="3746641" y="1310642"/>
            <a:ext cx="4698722" cy="4268584"/>
            <a:chOff x="3746641" y="1310642"/>
            <a:chExt cx="4698722" cy="4268584"/>
          </a:xfrm>
        </p:grpSpPr>
        <p:sp>
          <p:nvSpPr>
            <p:cNvPr id="51" name="文本框 50">
              <a:extLst>
                <a:ext uri="{FF2B5EF4-FFF2-40B4-BE49-F238E27FC236}">
                  <a16:creationId xmlns:a16="http://schemas.microsoft.com/office/drawing/2014/main" xmlns="" id="{E46F5EBB-2B84-4273-B422-CF0AD604EDA7}"/>
                </a:ext>
              </a:extLst>
            </p:cNvPr>
            <p:cNvSpPr txBox="1"/>
            <p:nvPr/>
          </p:nvSpPr>
          <p:spPr>
            <a:xfrm>
              <a:off x="3746641" y="2166851"/>
              <a:ext cx="4698722" cy="1446550"/>
            </a:xfrm>
            <a:prstGeom prst="rect">
              <a:avLst/>
            </a:prstGeom>
            <a:noFill/>
          </p:spPr>
          <p:txBody>
            <a:bodyPr wrap="non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8800" b="0" i="0" u="none" strike="noStrike" kern="1200" cap="none" spc="0" normalizeH="0" baseline="0" noProof="0" dirty="0">
                  <a:ln>
                    <a:noFill/>
                  </a:ln>
                  <a:solidFill>
                    <a:schemeClr val="accent2">
                      <a:alpha val="95000"/>
                    </a:schemeClr>
                  </a:solidFill>
                  <a:effectLst/>
                  <a:uLnTx/>
                  <a:uFillTx/>
                  <a:latin typeface="字魂59号-创粗黑" panose="00000500000000000000" pitchFamily="2" charset="-122"/>
                  <a:ea typeface="字魂59号-创粗黑" panose="00000500000000000000" pitchFamily="2" charset="-122"/>
                  <a:cs typeface="+mn-cs"/>
                </a:rPr>
                <a:t>你的标题</a:t>
              </a:r>
            </a:p>
          </p:txBody>
        </p:sp>
        <p:sp>
          <p:nvSpPr>
            <p:cNvPr id="52" name="任意多边形: 形状 51">
              <a:extLst>
                <a:ext uri="{FF2B5EF4-FFF2-40B4-BE49-F238E27FC236}">
                  <a16:creationId xmlns:a16="http://schemas.microsoft.com/office/drawing/2014/main" xmlns="" id="{39B8C792-8A51-4251-B561-6140BBA47499}"/>
                </a:ext>
              </a:extLst>
            </p:cNvPr>
            <p:cNvSpPr/>
            <p:nvPr/>
          </p:nvSpPr>
          <p:spPr>
            <a:xfrm>
              <a:off x="5178001" y="1310642"/>
              <a:ext cx="1836000" cy="4268584"/>
            </a:xfrm>
            <a:custGeom>
              <a:avLst/>
              <a:gdLst>
                <a:gd name="connsiteX0" fmla="*/ 0 w 1836000"/>
                <a:gd name="connsiteY0" fmla="*/ 2479406 h 4268584"/>
                <a:gd name="connsiteX1" fmla="*/ 44046 w 1836000"/>
                <a:gd name="connsiteY1" fmla="*/ 2479406 h 4268584"/>
                <a:gd name="connsiteX2" fmla="*/ 44046 w 1836000"/>
                <a:gd name="connsiteY2" fmla="*/ 4224538 h 4268584"/>
                <a:gd name="connsiteX3" fmla="*/ 1791954 w 1836000"/>
                <a:gd name="connsiteY3" fmla="*/ 4224538 h 4268584"/>
                <a:gd name="connsiteX4" fmla="*/ 1791954 w 1836000"/>
                <a:gd name="connsiteY4" fmla="*/ 2479406 h 4268584"/>
                <a:gd name="connsiteX5" fmla="*/ 1836000 w 1836000"/>
                <a:gd name="connsiteY5" fmla="*/ 2479406 h 4268584"/>
                <a:gd name="connsiteX6" fmla="*/ 1836000 w 1836000"/>
                <a:gd name="connsiteY6" fmla="*/ 4268584 h 4268584"/>
                <a:gd name="connsiteX7" fmla="*/ 0 w 1836000"/>
                <a:gd name="connsiteY7" fmla="*/ 4268584 h 4268584"/>
                <a:gd name="connsiteX8" fmla="*/ 0 w 1836000"/>
                <a:gd name="connsiteY8" fmla="*/ 0 h 4268584"/>
                <a:gd name="connsiteX9" fmla="*/ 1836000 w 1836000"/>
                <a:gd name="connsiteY9" fmla="*/ 0 h 4268584"/>
                <a:gd name="connsiteX10" fmla="*/ 1836000 w 1836000"/>
                <a:gd name="connsiteY10" fmla="*/ 835175 h 4268584"/>
                <a:gd name="connsiteX11" fmla="*/ 1791954 w 1836000"/>
                <a:gd name="connsiteY11" fmla="*/ 835175 h 4268584"/>
                <a:gd name="connsiteX12" fmla="*/ 1791954 w 1836000"/>
                <a:gd name="connsiteY12" fmla="*/ 44046 h 4268584"/>
                <a:gd name="connsiteX13" fmla="*/ 44046 w 1836000"/>
                <a:gd name="connsiteY13" fmla="*/ 44046 h 4268584"/>
                <a:gd name="connsiteX14" fmla="*/ 44046 w 1836000"/>
                <a:gd name="connsiteY14" fmla="*/ 835175 h 4268584"/>
                <a:gd name="connsiteX15" fmla="*/ 0 w 1836000"/>
                <a:gd name="connsiteY15" fmla="*/ 835175 h 4268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36000" h="4268584">
                  <a:moveTo>
                    <a:pt x="0" y="2479406"/>
                  </a:moveTo>
                  <a:lnTo>
                    <a:pt x="44046" y="2479406"/>
                  </a:lnTo>
                  <a:lnTo>
                    <a:pt x="44046" y="4224538"/>
                  </a:lnTo>
                  <a:lnTo>
                    <a:pt x="1791954" y="4224538"/>
                  </a:lnTo>
                  <a:lnTo>
                    <a:pt x="1791954" y="2479406"/>
                  </a:lnTo>
                  <a:lnTo>
                    <a:pt x="1836000" y="2479406"/>
                  </a:lnTo>
                  <a:lnTo>
                    <a:pt x="1836000" y="4268584"/>
                  </a:lnTo>
                  <a:lnTo>
                    <a:pt x="0" y="4268584"/>
                  </a:lnTo>
                  <a:close/>
                  <a:moveTo>
                    <a:pt x="0" y="0"/>
                  </a:moveTo>
                  <a:lnTo>
                    <a:pt x="1836000" y="0"/>
                  </a:lnTo>
                  <a:lnTo>
                    <a:pt x="1836000" y="835175"/>
                  </a:lnTo>
                  <a:lnTo>
                    <a:pt x="1791954" y="835175"/>
                  </a:lnTo>
                  <a:lnTo>
                    <a:pt x="1791954" y="44046"/>
                  </a:lnTo>
                  <a:lnTo>
                    <a:pt x="44046" y="44046"/>
                  </a:lnTo>
                  <a:lnTo>
                    <a:pt x="44046" y="835175"/>
                  </a:lnTo>
                  <a:lnTo>
                    <a:pt x="0" y="835175"/>
                  </a:lnTo>
                  <a:close/>
                </a:path>
              </a:pathLst>
            </a:cu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字魂59号-创粗黑" panose="00000500000000000000" pitchFamily="2" charset="-122"/>
                <a:ea typeface="字魂59号-创粗黑" panose="00000500000000000000" pitchFamily="2" charset="-122"/>
                <a:cs typeface="+mn-cs"/>
              </a:endParaRPr>
            </a:p>
          </p:txBody>
        </p:sp>
        <p:sp>
          <p:nvSpPr>
            <p:cNvPr id="53" name="任意多边形: 形状 52">
              <a:extLst>
                <a:ext uri="{FF2B5EF4-FFF2-40B4-BE49-F238E27FC236}">
                  <a16:creationId xmlns:a16="http://schemas.microsoft.com/office/drawing/2014/main" xmlns="" id="{6AE1F5C9-DB05-4125-A85D-26AF575AA7F1}"/>
                </a:ext>
              </a:extLst>
            </p:cNvPr>
            <p:cNvSpPr/>
            <p:nvPr/>
          </p:nvSpPr>
          <p:spPr>
            <a:xfrm flipV="1">
              <a:off x="5978391" y="5023490"/>
              <a:ext cx="235221" cy="117040"/>
            </a:xfrm>
            <a:custGeom>
              <a:avLst/>
              <a:gdLst>
                <a:gd name="connsiteX0" fmla="*/ 0 w 359191"/>
                <a:gd name="connsiteY0" fmla="*/ 178724 h 178724"/>
                <a:gd name="connsiteX1" fmla="*/ 110341 w 359191"/>
                <a:gd name="connsiteY1" fmla="*/ 178724 h 178724"/>
                <a:gd name="connsiteX2" fmla="*/ 179595 w 359191"/>
                <a:gd name="connsiteY2" fmla="*/ 109806 h 178724"/>
                <a:gd name="connsiteX3" fmla="*/ 248849 w 359191"/>
                <a:gd name="connsiteY3" fmla="*/ 178724 h 178724"/>
                <a:gd name="connsiteX4" fmla="*/ 359191 w 359191"/>
                <a:gd name="connsiteY4" fmla="*/ 178724 h 178724"/>
                <a:gd name="connsiteX5" fmla="*/ 179596 w 359191"/>
                <a:gd name="connsiteY5" fmla="*/ 0 h 178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9191" h="178724">
                  <a:moveTo>
                    <a:pt x="0" y="178724"/>
                  </a:moveTo>
                  <a:lnTo>
                    <a:pt x="110341" y="178724"/>
                  </a:lnTo>
                  <a:lnTo>
                    <a:pt x="179595" y="109806"/>
                  </a:lnTo>
                  <a:lnTo>
                    <a:pt x="248849" y="178724"/>
                  </a:lnTo>
                  <a:lnTo>
                    <a:pt x="359191" y="178724"/>
                  </a:lnTo>
                  <a:lnTo>
                    <a:pt x="179596"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F3F3F"/>
                </a:solidFill>
                <a:effectLst/>
                <a:uLnTx/>
                <a:uFillTx/>
                <a:latin typeface="字魂59号-创粗黑" panose="00000500000000000000" pitchFamily="2" charset="-122"/>
                <a:ea typeface="字魂59号-创粗黑" panose="00000500000000000000" pitchFamily="2" charset="-122"/>
                <a:cs typeface="+mn-cs"/>
              </a:endParaRPr>
            </a:p>
          </p:txBody>
        </p:sp>
        <p:sp>
          <p:nvSpPr>
            <p:cNvPr id="54" name="文本框 53">
              <a:extLst>
                <a:ext uri="{FF2B5EF4-FFF2-40B4-BE49-F238E27FC236}">
                  <a16:creationId xmlns:a16="http://schemas.microsoft.com/office/drawing/2014/main" xmlns="" id="{2E75E14E-431B-496E-B8F6-EC7C7FC3F32F}"/>
                </a:ext>
              </a:extLst>
            </p:cNvPr>
            <p:cNvSpPr txBox="1"/>
            <p:nvPr/>
          </p:nvSpPr>
          <p:spPr>
            <a:xfrm>
              <a:off x="5626162" y="3915923"/>
              <a:ext cx="939681" cy="92333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5400" b="1" i="0" u="none" strike="noStrike" kern="1200" cap="none" spc="0" normalizeH="0" baseline="0" noProof="0" dirty="0">
                  <a:ln>
                    <a:noFill/>
                  </a:ln>
                  <a:solidFill>
                    <a:prstClr val="white"/>
                  </a:solidFill>
                  <a:effectLst/>
                  <a:uLnTx/>
                  <a:uFillTx/>
                  <a:latin typeface="字魂59号-创粗黑" panose="00000500000000000000" pitchFamily="2" charset="-122"/>
                  <a:ea typeface="字魂59号-创粗黑" panose="00000500000000000000" pitchFamily="2" charset="-122"/>
                  <a:cs typeface="+mn-cs"/>
                </a:rPr>
                <a:t>04</a:t>
              </a:r>
              <a:endParaRPr kumimoji="0" lang="zh-CN" altLang="en-US" sz="5400" b="1" i="0" u="none" strike="noStrike" kern="1200" cap="none" spc="0" normalizeH="0" baseline="0" noProof="0" dirty="0">
                <a:ln>
                  <a:noFill/>
                </a:ln>
                <a:solidFill>
                  <a:prstClr val="white"/>
                </a:solidFill>
                <a:effectLst/>
                <a:uLnTx/>
                <a:uFillTx/>
                <a:latin typeface="字魂59号-创粗黑" panose="00000500000000000000" pitchFamily="2" charset="-122"/>
                <a:ea typeface="字魂59号-创粗黑" panose="00000500000000000000" pitchFamily="2" charset="-122"/>
                <a:cs typeface="+mn-cs"/>
              </a:endParaRPr>
            </a:p>
          </p:txBody>
        </p:sp>
        <p:cxnSp>
          <p:nvCxnSpPr>
            <p:cNvPr id="55" name="直接连接符 54">
              <a:extLst>
                <a:ext uri="{FF2B5EF4-FFF2-40B4-BE49-F238E27FC236}">
                  <a16:creationId xmlns:a16="http://schemas.microsoft.com/office/drawing/2014/main" xmlns="" id="{3B6C4E57-9D02-4486-9118-18F6FBCCDEB8}"/>
                </a:ext>
              </a:extLst>
            </p:cNvPr>
            <p:cNvCxnSpPr>
              <a:cxnSpLocks/>
            </p:cNvCxnSpPr>
            <p:nvPr/>
          </p:nvCxnSpPr>
          <p:spPr>
            <a:xfrm>
              <a:off x="5980008" y="3779320"/>
              <a:ext cx="231986"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6" name="直接连接符 55">
              <a:extLst>
                <a:ext uri="{FF2B5EF4-FFF2-40B4-BE49-F238E27FC236}">
                  <a16:creationId xmlns:a16="http://schemas.microsoft.com/office/drawing/2014/main" xmlns="" id="{D3807717-3CDF-45D1-8554-6F01924A10B7}"/>
                </a:ext>
              </a:extLst>
            </p:cNvPr>
            <p:cNvCxnSpPr>
              <a:cxnSpLocks/>
            </p:cNvCxnSpPr>
            <p:nvPr/>
          </p:nvCxnSpPr>
          <p:spPr>
            <a:xfrm>
              <a:off x="5980008" y="2155627"/>
              <a:ext cx="231986"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2757392"/>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Horizontal)">
                                      <p:cBhvr>
                                        <p:cTn id="7" dur="7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4" name="Shape 4004"/>
          <p:cNvSpPr/>
          <p:nvPr/>
        </p:nvSpPr>
        <p:spPr>
          <a:xfrm>
            <a:off x="6721836" y="4286444"/>
            <a:ext cx="889001" cy="885956"/>
          </a:xfrm>
          <a:prstGeom prst="ellipse">
            <a:avLst/>
          </a:prstGeom>
          <a:ln w="38100">
            <a:solidFill>
              <a:schemeClr val="accent2"/>
            </a:solidFill>
            <a:miter lim="400000"/>
          </a:ln>
        </p:spPr>
        <p:txBody>
          <a:bodyPr lIns="25400" tIns="25400" rIns="25400" bIns="25400" anchor="ctr"/>
          <a:lstStyle/>
          <a:p>
            <a:pPr>
              <a:defRPr sz="3200">
                <a:latin typeface="Helvetica Light"/>
                <a:ea typeface="Helvetica Light"/>
                <a:cs typeface="Helvetica Light"/>
                <a:sym typeface="Helvetica Light"/>
              </a:defRPr>
            </a:pPr>
            <a:endParaRPr sz="1600" dirty="0">
              <a:latin typeface="字魂59号-创粗黑" panose="00000500000000000000" pitchFamily="2" charset="-122"/>
              <a:ea typeface="字魂59号-创粗黑" panose="00000500000000000000" pitchFamily="2" charset="-122"/>
            </a:endParaRPr>
          </a:p>
        </p:txBody>
      </p:sp>
      <p:sp>
        <p:nvSpPr>
          <p:cNvPr id="4005" name="Shape 4005"/>
          <p:cNvSpPr/>
          <p:nvPr/>
        </p:nvSpPr>
        <p:spPr>
          <a:xfrm>
            <a:off x="7823814" y="4286444"/>
            <a:ext cx="889001" cy="885956"/>
          </a:xfrm>
          <a:prstGeom prst="ellipse">
            <a:avLst/>
          </a:prstGeom>
          <a:ln w="38100">
            <a:solidFill>
              <a:schemeClr val="accent2"/>
            </a:solidFill>
            <a:miter lim="400000"/>
          </a:ln>
        </p:spPr>
        <p:txBody>
          <a:bodyPr lIns="25400" tIns="25400" rIns="25400" bIns="25400" anchor="ctr"/>
          <a:lstStyle/>
          <a:p>
            <a:pPr>
              <a:defRPr sz="3200">
                <a:latin typeface="Helvetica Light"/>
                <a:ea typeface="Helvetica Light"/>
                <a:cs typeface="Helvetica Light"/>
                <a:sym typeface="Helvetica Light"/>
              </a:defRPr>
            </a:pPr>
            <a:endParaRPr sz="1600" dirty="0">
              <a:latin typeface="字魂59号-创粗黑" panose="00000500000000000000" pitchFamily="2" charset="-122"/>
              <a:ea typeface="字魂59号-创粗黑" panose="00000500000000000000" pitchFamily="2" charset="-122"/>
            </a:endParaRPr>
          </a:p>
        </p:txBody>
      </p:sp>
      <p:sp>
        <p:nvSpPr>
          <p:cNvPr id="4006" name="Shape 4006"/>
          <p:cNvSpPr/>
          <p:nvPr/>
        </p:nvSpPr>
        <p:spPr>
          <a:xfrm>
            <a:off x="8925791" y="4286444"/>
            <a:ext cx="889001" cy="885956"/>
          </a:xfrm>
          <a:prstGeom prst="ellipse">
            <a:avLst/>
          </a:prstGeom>
          <a:ln w="38100">
            <a:solidFill>
              <a:schemeClr val="accent2"/>
            </a:solidFill>
            <a:miter lim="400000"/>
          </a:ln>
        </p:spPr>
        <p:txBody>
          <a:bodyPr lIns="25400" tIns="25400" rIns="25400" bIns="25400" anchor="ctr"/>
          <a:lstStyle/>
          <a:p>
            <a:pPr>
              <a:defRPr sz="3200">
                <a:latin typeface="Helvetica Light"/>
                <a:ea typeface="Helvetica Light"/>
                <a:cs typeface="Helvetica Light"/>
                <a:sym typeface="Helvetica Light"/>
              </a:defRPr>
            </a:pPr>
            <a:endParaRPr sz="1600" dirty="0">
              <a:latin typeface="字魂59号-创粗黑" panose="00000500000000000000" pitchFamily="2" charset="-122"/>
              <a:ea typeface="字魂59号-创粗黑" panose="00000500000000000000" pitchFamily="2" charset="-122"/>
            </a:endParaRPr>
          </a:p>
        </p:txBody>
      </p:sp>
      <p:sp>
        <p:nvSpPr>
          <p:cNvPr id="4007" name="Shape 4007"/>
          <p:cNvSpPr/>
          <p:nvPr/>
        </p:nvSpPr>
        <p:spPr>
          <a:xfrm>
            <a:off x="10011895" y="4286444"/>
            <a:ext cx="889001" cy="885956"/>
          </a:xfrm>
          <a:prstGeom prst="ellipse">
            <a:avLst/>
          </a:prstGeom>
          <a:ln w="38100">
            <a:solidFill>
              <a:schemeClr val="accent2"/>
            </a:solidFill>
            <a:miter lim="400000"/>
          </a:ln>
        </p:spPr>
        <p:txBody>
          <a:bodyPr lIns="25400" tIns="25400" rIns="25400" bIns="25400" anchor="ctr"/>
          <a:lstStyle/>
          <a:p>
            <a:pPr>
              <a:defRPr sz="3200">
                <a:latin typeface="Helvetica Light"/>
                <a:ea typeface="Helvetica Light"/>
                <a:cs typeface="Helvetica Light"/>
                <a:sym typeface="Helvetica Light"/>
              </a:defRPr>
            </a:pPr>
            <a:endParaRPr sz="1600" dirty="0">
              <a:latin typeface="字魂59号-创粗黑" panose="00000500000000000000" pitchFamily="2" charset="-122"/>
              <a:ea typeface="字魂59号-创粗黑" panose="00000500000000000000" pitchFamily="2" charset="-122"/>
            </a:endParaRPr>
          </a:p>
        </p:txBody>
      </p:sp>
      <p:sp>
        <p:nvSpPr>
          <p:cNvPr id="4008" name="Shape 4008"/>
          <p:cNvSpPr/>
          <p:nvPr/>
        </p:nvSpPr>
        <p:spPr>
          <a:xfrm>
            <a:off x="6887026" y="4571573"/>
            <a:ext cx="543418" cy="359073"/>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nchor="ctr">
            <a:spAutoFit/>
          </a:bodyPr>
          <a:lstStyle>
            <a:lvl1pPr defTabSz="825500">
              <a:defRPr sz="4800">
                <a:latin typeface="+mn-lt"/>
                <a:ea typeface="+mn-ea"/>
                <a:cs typeface="+mn-cs"/>
                <a:sym typeface="Lato Light"/>
              </a:defRPr>
            </a:lvl1pPr>
          </a:lstStyle>
          <a:p>
            <a:pPr algn="ctr"/>
            <a:r>
              <a:rPr sz="2000" i="1" dirty="0">
                <a:solidFill>
                  <a:schemeClr val="accent2"/>
                </a:solidFill>
                <a:latin typeface="字魂59号-创粗黑" panose="00000500000000000000" pitchFamily="2" charset="-122"/>
              </a:rPr>
              <a:t>21%</a:t>
            </a:r>
          </a:p>
        </p:txBody>
      </p:sp>
      <p:sp>
        <p:nvSpPr>
          <p:cNvPr id="4009" name="Shape 4009"/>
          <p:cNvSpPr/>
          <p:nvPr/>
        </p:nvSpPr>
        <p:spPr>
          <a:xfrm>
            <a:off x="7968165" y="4571573"/>
            <a:ext cx="585097" cy="359073"/>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nchor="ctr">
            <a:spAutoFit/>
          </a:bodyPr>
          <a:lstStyle>
            <a:lvl1pPr defTabSz="825500">
              <a:defRPr sz="4800">
                <a:latin typeface="+mn-lt"/>
                <a:ea typeface="+mn-ea"/>
                <a:cs typeface="+mn-cs"/>
                <a:sym typeface="Lato Light"/>
              </a:defRPr>
            </a:lvl1pPr>
          </a:lstStyle>
          <a:p>
            <a:pPr algn="ctr"/>
            <a:r>
              <a:rPr sz="2000" i="1" dirty="0">
                <a:solidFill>
                  <a:schemeClr val="accent2"/>
                </a:solidFill>
                <a:latin typeface="字魂59号-创粗黑" panose="00000500000000000000" pitchFamily="2" charset="-122"/>
              </a:rPr>
              <a:t>32%</a:t>
            </a:r>
          </a:p>
        </p:txBody>
      </p:sp>
      <p:sp>
        <p:nvSpPr>
          <p:cNvPr id="4010" name="Shape 4010"/>
          <p:cNvSpPr/>
          <p:nvPr/>
        </p:nvSpPr>
        <p:spPr>
          <a:xfrm>
            <a:off x="9091783" y="4571190"/>
            <a:ext cx="541815" cy="359073"/>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nchor="ctr">
            <a:spAutoFit/>
          </a:bodyPr>
          <a:lstStyle>
            <a:lvl1pPr defTabSz="825500">
              <a:defRPr sz="4800">
                <a:latin typeface="+mn-lt"/>
                <a:ea typeface="+mn-ea"/>
                <a:cs typeface="+mn-cs"/>
                <a:sym typeface="Lato Light"/>
              </a:defRPr>
            </a:lvl1pPr>
          </a:lstStyle>
          <a:p>
            <a:pPr algn="ctr"/>
            <a:r>
              <a:rPr sz="2000" i="1" dirty="0">
                <a:solidFill>
                  <a:schemeClr val="accent2"/>
                </a:solidFill>
                <a:latin typeface="字魂59号-创粗黑" panose="00000500000000000000" pitchFamily="2" charset="-122"/>
              </a:rPr>
              <a:t>19%</a:t>
            </a:r>
          </a:p>
        </p:txBody>
      </p:sp>
      <p:sp>
        <p:nvSpPr>
          <p:cNvPr id="4011" name="Shape 4011"/>
          <p:cNvSpPr/>
          <p:nvPr/>
        </p:nvSpPr>
        <p:spPr>
          <a:xfrm>
            <a:off x="10176283" y="4571190"/>
            <a:ext cx="545022" cy="359073"/>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nchor="ctr">
            <a:spAutoFit/>
          </a:bodyPr>
          <a:lstStyle>
            <a:lvl1pPr defTabSz="825500">
              <a:defRPr sz="4800">
                <a:latin typeface="+mn-lt"/>
                <a:ea typeface="+mn-ea"/>
                <a:cs typeface="+mn-cs"/>
                <a:sym typeface="Lato Light"/>
              </a:defRPr>
            </a:lvl1pPr>
          </a:lstStyle>
          <a:p>
            <a:pPr algn="ctr"/>
            <a:r>
              <a:rPr sz="2000" i="1" dirty="0">
                <a:solidFill>
                  <a:schemeClr val="accent2"/>
                </a:solidFill>
                <a:latin typeface="字魂59号-创粗黑" panose="00000500000000000000" pitchFamily="2" charset="-122"/>
              </a:rPr>
              <a:t>14%</a:t>
            </a:r>
          </a:p>
        </p:txBody>
      </p:sp>
      <p:sp>
        <p:nvSpPr>
          <p:cNvPr id="4012" name="Shape 4012"/>
          <p:cNvSpPr/>
          <p:nvPr/>
        </p:nvSpPr>
        <p:spPr>
          <a:xfrm>
            <a:off x="6691987" y="5235843"/>
            <a:ext cx="876301" cy="294252"/>
          </a:xfrm>
          <a:prstGeom prst="rect">
            <a:avLst/>
          </a:prstGeom>
          <a:ln w="12700">
            <a:miter lim="400000"/>
          </a:ln>
          <a:extLst>
            <a:ext uri="{C572A759-6A51-4108-AA02-DFA0A04FC94B}">
              <ma14:wrappingTextBoxFlag xmlns:ma14="http://schemas.microsoft.com/office/mac/drawingml/2011/main" xmlns="" val="1"/>
            </a:ext>
          </a:extLst>
        </p:spPr>
        <p:txBody>
          <a:bodyPr lIns="35719" tIns="35719" rIns="35719" bIns="35719" anchor="ctr"/>
          <a:lstStyle>
            <a:lvl1pPr defTabSz="825500">
              <a:defRPr sz="2700"/>
            </a:lvl1pPr>
          </a:lstStyle>
          <a:p>
            <a:pPr algn="ctr"/>
            <a:r>
              <a:rPr sz="1350" dirty="0">
                <a:solidFill>
                  <a:schemeClr val="bg1"/>
                </a:solidFill>
                <a:latin typeface="字魂59号-创粗黑" panose="00000500000000000000" pitchFamily="2" charset="-122"/>
              </a:rPr>
              <a:t>data</a:t>
            </a:r>
          </a:p>
        </p:txBody>
      </p:sp>
      <p:sp>
        <p:nvSpPr>
          <p:cNvPr id="4013" name="Shape 4013"/>
          <p:cNvSpPr/>
          <p:nvPr/>
        </p:nvSpPr>
        <p:spPr>
          <a:xfrm>
            <a:off x="7830164" y="5235843"/>
            <a:ext cx="876301" cy="294252"/>
          </a:xfrm>
          <a:prstGeom prst="rect">
            <a:avLst/>
          </a:prstGeom>
          <a:ln w="12700">
            <a:miter lim="400000"/>
          </a:ln>
          <a:extLst>
            <a:ext uri="{C572A759-6A51-4108-AA02-DFA0A04FC94B}">
              <ma14:wrappingTextBoxFlag xmlns:ma14="http://schemas.microsoft.com/office/mac/drawingml/2011/main" xmlns="" val="1"/>
            </a:ext>
          </a:extLst>
        </p:spPr>
        <p:txBody>
          <a:bodyPr lIns="35719" tIns="35719" rIns="35719" bIns="35719" anchor="ctr"/>
          <a:lstStyle>
            <a:lvl1pPr defTabSz="825500">
              <a:defRPr sz="2700"/>
            </a:lvl1pPr>
          </a:lstStyle>
          <a:p>
            <a:pPr algn="ctr"/>
            <a:r>
              <a:rPr sz="1350" dirty="0">
                <a:solidFill>
                  <a:schemeClr val="bg1"/>
                </a:solidFill>
                <a:latin typeface="字魂59号-创粗黑" panose="00000500000000000000" pitchFamily="2" charset="-122"/>
              </a:rPr>
              <a:t>data</a:t>
            </a:r>
          </a:p>
        </p:txBody>
      </p:sp>
      <p:sp>
        <p:nvSpPr>
          <p:cNvPr id="4014" name="Shape 4014"/>
          <p:cNvSpPr/>
          <p:nvPr/>
        </p:nvSpPr>
        <p:spPr>
          <a:xfrm>
            <a:off x="8932141" y="5235843"/>
            <a:ext cx="876301" cy="294252"/>
          </a:xfrm>
          <a:prstGeom prst="rect">
            <a:avLst/>
          </a:prstGeom>
          <a:ln w="12700">
            <a:miter lim="400000"/>
          </a:ln>
          <a:extLst>
            <a:ext uri="{C572A759-6A51-4108-AA02-DFA0A04FC94B}">
              <ma14:wrappingTextBoxFlag xmlns:ma14="http://schemas.microsoft.com/office/mac/drawingml/2011/main" xmlns="" val="1"/>
            </a:ext>
          </a:extLst>
        </p:spPr>
        <p:txBody>
          <a:bodyPr lIns="35719" tIns="35719" rIns="35719" bIns="35719" anchor="ctr"/>
          <a:lstStyle>
            <a:lvl1pPr defTabSz="825500">
              <a:defRPr sz="2700"/>
            </a:lvl1pPr>
          </a:lstStyle>
          <a:p>
            <a:pPr algn="ctr"/>
            <a:r>
              <a:rPr sz="1350" dirty="0">
                <a:solidFill>
                  <a:schemeClr val="bg1"/>
                </a:solidFill>
                <a:latin typeface="字魂59号-创粗黑" panose="00000500000000000000" pitchFamily="2" charset="-122"/>
              </a:rPr>
              <a:t>data</a:t>
            </a:r>
          </a:p>
        </p:txBody>
      </p:sp>
      <p:sp>
        <p:nvSpPr>
          <p:cNvPr id="4015" name="Shape 4015"/>
          <p:cNvSpPr/>
          <p:nvPr/>
        </p:nvSpPr>
        <p:spPr>
          <a:xfrm>
            <a:off x="10018245" y="5235843"/>
            <a:ext cx="876301" cy="294252"/>
          </a:xfrm>
          <a:prstGeom prst="rect">
            <a:avLst/>
          </a:prstGeom>
          <a:ln w="12700">
            <a:miter lim="400000"/>
          </a:ln>
          <a:extLst>
            <a:ext uri="{C572A759-6A51-4108-AA02-DFA0A04FC94B}">
              <ma14:wrappingTextBoxFlag xmlns:ma14="http://schemas.microsoft.com/office/mac/drawingml/2011/main" xmlns="" val="1"/>
            </a:ext>
          </a:extLst>
        </p:spPr>
        <p:txBody>
          <a:bodyPr lIns="35719" tIns="35719" rIns="35719" bIns="35719" anchor="ctr"/>
          <a:lstStyle>
            <a:lvl1pPr defTabSz="825500">
              <a:defRPr sz="2700"/>
            </a:lvl1pPr>
          </a:lstStyle>
          <a:p>
            <a:pPr algn="ctr"/>
            <a:r>
              <a:rPr sz="1350" dirty="0">
                <a:solidFill>
                  <a:schemeClr val="bg1"/>
                </a:solidFill>
                <a:latin typeface="字魂59号-创粗黑" panose="00000500000000000000" pitchFamily="2" charset="-122"/>
              </a:rPr>
              <a:t>data</a:t>
            </a:r>
          </a:p>
        </p:txBody>
      </p:sp>
      <p:grpSp>
        <p:nvGrpSpPr>
          <p:cNvPr id="4018" name="Group 4018"/>
          <p:cNvGrpSpPr/>
          <p:nvPr/>
        </p:nvGrpSpPr>
        <p:grpSpPr>
          <a:xfrm>
            <a:off x="1543033" y="1352923"/>
            <a:ext cx="4378289" cy="5345319"/>
            <a:chOff x="0" y="0"/>
            <a:chExt cx="12318924" cy="15039799"/>
          </a:xfrm>
        </p:grpSpPr>
        <p:pic>
          <p:nvPicPr>
            <p:cNvPr id="4016" name="iMac.png"/>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flipH="1">
              <a:off x="0" y="0"/>
              <a:ext cx="12318925" cy="15039800"/>
            </a:xfrm>
            <a:prstGeom prst="rect">
              <a:avLst/>
            </a:prstGeom>
            <a:ln w="12700" cap="flat">
              <a:noFill/>
              <a:miter lim="400000"/>
            </a:ln>
            <a:effectLst/>
          </p:spPr>
        </p:pic>
        <p:pic>
          <p:nvPicPr>
            <p:cNvPr id="4017" name="imac_left.png"/>
            <p:cNvPicPr>
              <a:picLocks noChangeAspect="1"/>
            </p:cNvPicPr>
            <p:nvPr/>
          </p:nvPicPr>
          <p:blipFill>
            <a:blip r:embed="rId5" cstate="screen">
              <a:extLst>
                <a:ext uri="{28A0092B-C50C-407E-A947-70E740481C1C}">
                  <a14:useLocalDpi xmlns:a14="http://schemas.microsoft.com/office/drawing/2010/main"/>
                </a:ext>
              </a:extLst>
            </a:blip>
            <a:srcRect/>
            <a:stretch>
              <a:fillRect/>
            </a:stretch>
          </p:blipFill>
          <p:spPr>
            <a:xfrm>
              <a:off x="663335" y="630219"/>
              <a:ext cx="10969206" cy="10299381"/>
            </a:xfrm>
            <a:custGeom>
              <a:avLst/>
              <a:gdLst/>
              <a:ahLst/>
              <a:cxnLst>
                <a:cxn ang="0">
                  <a:pos x="wd2" y="hd2"/>
                </a:cxn>
                <a:cxn ang="5400000">
                  <a:pos x="wd2" y="hd2"/>
                </a:cxn>
                <a:cxn ang="10800000">
                  <a:pos x="wd2" y="hd2"/>
                </a:cxn>
                <a:cxn ang="16200000">
                  <a:pos x="wd2" y="hd2"/>
                </a:cxn>
              </a:cxnLst>
              <a:rect l="0" t="0" r="r" b="b"/>
              <a:pathLst>
                <a:path w="21600" h="21600" extrusionOk="0">
                  <a:moveTo>
                    <a:pt x="37" y="0"/>
                  </a:moveTo>
                  <a:lnTo>
                    <a:pt x="18933" y="6060"/>
                  </a:lnTo>
                  <a:lnTo>
                    <a:pt x="21600" y="21496"/>
                  </a:lnTo>
                  <a:lnTo>
                    <a:pt x="21600" y="21600"/>
                  </a:lnTo>
                  <a:lnTo>
                    <a:pt x="21454" y="21600"/>
                  </a:lnTo>
                  <a:lnTo>
                    <a:pt x="1829" y="19451"/>
                  </a:lnTo>
                  <a:lnTo>
                    <a:pt x="0" y="196"/>
                  </a:lnTo>
                  <a:lnTo>
                    <a:pt x="0" y="0"/>
                  </a:lnTo>
                  <a:lnTo>
                    <a:pt x="37" y="0"/>
                  </a:lnTo>
                  <a:close/>
                </a:path>
              </a:pathLst>
            </a:custGeom>
            <a:ln w="25400" cap="flat">
              <a:solidFill>
                <a:srgbClr val="000000"/>
              </a:solidFill>
              <a:prstDash val="solid"/>
              <a:miter lim="400000"/>
            </a:ln>
            <a:effectLst/>
          </p:spPr>
        </p:pic>
      </p:grpSp>
      <p:pic>
        <p:nvPicPr>
          <p:cNvPr id="4" name="图片占位符 3"/>
          <p:cNvPicPr>
            <a:picLocks noGrp="1" noChangeAspect="1"/>
          </p:cNvPicPr>
          <p:nvPr>
            <p:ph type="pic" sz="quarter" idx="17"/>
          </p:nvPr>
        </p:nvPicPr>
        <p:blipFill>
          <a:blip r:embed="rId6" cstate="screen">
            <a:grayscl/>
            <a:extLst>
              <a:ext uri="{BEBA8EAE-BF5A-486C-A8C5-ECC9F3942E4B}">
                <a14:imgProps xmlns:a14="http://schemas.microsoft.com/office/drawing/2010/main">
                  <a14:imgLayer>
                    <a14:imgEffect>
                      <a14:brightnessContrast contrast="40000"/>
                    </a14:imgEffect>
                  </a14:imgLayer>
                </a14:imgProps>
              </a:ext>
              <a:ext uri="{28A0092B-C50C-407E-A947-70E740481C1C}">
                <a14:useLocalDpi xmlns:a14="http://schemas.microsoft.com/office/drawing/2010/main"/>
              </a:ext>
            </a:extLst>
          </a:blip>
          <a:srcRect/>
          <a:stretch>
            <a:fillRect/>
          </a:stretch>
        </p:blipFill>
        <p:spPr>
          <a:xfrm>
            <a:off x="1779588" y="1576388"/>
            <a:ext cx="3897312" cy="3640137"/>
          </a:xfrm>
        </p:spPr>
      </p:pic>
      <p:grpSp>
        <p:nvGrpSpPr>
          <p:cNvPr id="28" name="组合 27"/>
          <p:cNvGrpSpPr/>
          <p:nvPr/>
        </p:nvGrpSpPr>
        <p:grpSpPr>
          <a:xfrm>
            <a:off x="6399416" y="2140255"/>
            <a:ext cx="4917871" cy="1715774"/>
            <a:chOff x="7419498" y="1954752"/>
            <a:chExt cx="4917871" cy="1715774"/>
          </a:xfrm>
        </p:grpSpPr>
        <p:sp>
          <p:nvSpPr>
            <p:cNvPr id="29" name="文本框 7"/>
            <p:cNvSpPr txBox="1"/>
            <p:nvPr/>
          </p:nvSpPr>
          <p:spPr>
            <a:xfrm>
              <a:off x="7419498" y="2522391"/>
              <a:ext cx="4917871" cy="1148135"/>
            </a:xfrm>
            <a:prstGeom prst="rect">
              <a:avLst/>
            </a:prstGeom>
            <a:noFill/>
          </p:spPr>
          <p:txBody>
            <a:bodyPr wrap="squar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5000"/>
                </a:lnSpc>
              </a:pPr>
              <a:r>
                <a:rPr lang="zh-CN" altLang="en-US" sz="1400" dirty="0">
                  <a:solidFill>
                    <a:schemeClr val="bg1"/>
                  </a:solidFill>
                  <a:latin typeface="字魂59号-创粗黑" panose="00000500000000000000" pitchFamily="2" charset="-122"/>
                  <a:ea typeface="+mj-ea"/>
                </a:rPr>
                <a:t>金字塔模型还揭示了如何运用</a:t>
              </a:r>
              <a:r>
                <a:rPr lang="en-US" altLang="zh-CN" sz="1400" dirty="0">
                  <a:solidFill>
                    <a:schemeClr val="bg1"/>
                  </a:solidFill>
                  <a:latin typeface="字魂59号-创粗黑" panose="00000500000000000000" pitchFamily="2" charset="-122"/>
                  <a:ea typeface="+mj-ea"/>
                </a:rPr>
                <a:t>SCQA</a:t>
              </a:r>
              <a:r>
                <a:rPr lang="zh-CN" altLang="en-US" sz="1400" dirty="0">
                  <a:solidFill>
                    <a:schemeClr val="bg1"/>
                  </a:solidFill>
                  <a:latin typeface="字魂59号-创粗黑" panose="00000500000000000000" pitchFamily="2" charset="-122"/>
                  <a:ea typeface="+mj-ea"/>
                </a:rPr>
                <a:t>架构，即“情境（</a:t>
              </a:r>
              <a:r>
                <a:rPr lang="en-US" altLang="zh-CN" sz="1400" dirty="0">
                  <a:solidFill>
                    <a:schemeClr val="bg1"/>
                  </a:solidFill>
                  <a:latin typeface="字魂59号-创粗黑" panose="00000500000000000000" pitchFamily="2" charset="-122"/>
                  <a:ea typeface="+mj-ea"/>
                </a:rPr>
                <a:t>Situation</a:t>
              </a:r>
              <a:r>
                <a:rPr lang="zh-CN" altLang="en-US" sz="1400" dirty="0">
                  <a:solidFill>
                    <a:schemeClr val="bg1"/>
                  </a:solidFill>
                  <a:latin typeface="字魂59号-创粗黑" panose="00000500000000000000" pitchFamily="2" charset="-122"/>
                  <a:ea typeface="+mj-ea"/>
                </a:rPr>
                <a:t>）、冲突（</a:t>
              </a:r>
              <a:r>
                <a:rPr lang="en-US" altLang="zh-CN" sz="1400" dirty="0">
                  <a:solidFill>
                    <a:schemeClr val="bg1"/>
                  </a:solidFill>
                  <a:latin typeface="字魂59号-创粗黑" panose="00000500000000000000" pitchFamily="2" charset="-122"/>
                  <a:ea typeface="+mj-ea"/>
                </a:rPr>
                <a:t>Conflict</a:t>
              </a:r>
              <a:r>
                <a:rPr lang="zh-CN" altLang="en-US" sz="1400" dirty="0">
                  <a:solidFill>
                    <a:schemeClr val="bg1"/>
                  </a:solidFill>
                  <a:latin typeface="字魂59号-创粗黑" panose="00000500000000000000" pitchFamily="2" charset="-122"/>
                  <a:ea typeface="+mj-ea"/>
                </a:rPr>
                <a:t>）、问题（</a:t>
              </a:r>
              <a:r>
                <a:rPr lang="en-US" altLang="zh-CN" sz="1400" dirty="0">
                  <a:solidFill>
                    <a:schemeClr val="bg1"/>
                  </a:solidFill>
                  <a:latin typeface="字魂59号-创粗黑" panose="00000500000000000000" pitchFamily="2" charset="-122"/>
                  <a:ea typeface="+mj-ea"/>
                </a:rPr>
                <a:t>Question</a:t>
              </a:r>
              <a:r>
                <a:rPr lang="zh-CN" altLang="en-US" sz="1400" dirty="0">
                  <a:solidFill>
                    <a:schemeClr val="bg1"/>
                  </a:solidFill>
                  <a:latin typeface="字魂59号-创粗黑" panose="00000500000000000000" pitchFamily="2" charset="-122"/>
                  <a:ea typeface="+mj-ea"/>
                </a:rPr>
                <a:t>）、答案（</a:t>
              </a:r>
              <a:r>
                <a:rPr lang="en-US" altLang="zh-CN" sz="1400" dirty="0">
                  <a:solidFill>
                    <a:schemeClr val="bg1"/>
                  </a:solidFill>
                  <a:latin typeface="字魂59号-创粗黑" panose="00000500000000000000" pitchFamily="2" charset="-122"/>
                  <a:ea typeface="+mj-ea"/>
                </a:rPr>
                <a:t>Answer</a:t>
              </a:r>
              <a:r>
                <a:rPr lang="zh-CN" altLang="en-US" sz="1400" dirty="0">
                  <a:solidFill>
                    <a:schemeClr val="bg1"/>
                  </a:solidFill>
                  <a:latin typeface="字魂59号-创粗黑" panose="00000500000000000000" pitchFamily="2" charset="-122"/>
                  <a:ea typeface="+mj-ea"/>
                </a:rPr>
                <a:t>）”架构来确定你打算在文章中进行阐释的中心思想以及你的观点的安排次序。</a:t>
              </a:r>
              <a:endParaRPr lang="en-US" altLang="zh-CN" sz="1400" dirty="0">
                <a:solidFill>
                  <a:schemeClr val="bg1"/>
                </a:solidFill>
                <a:latin typeface="字魂59号-创粗黑" panose="00000500000000000000" pitchFamily="2" charset="-122"/>
                <a:ea typeface="+mj-ea"/>
              </a:endParaRPr>
            </a:p>
          </p:txBody>
        </p:sp>
        <p:sp>
          <p:nvSpPr>
            <p:cNvPr id="30" name="文本框 8"/>
            <p:cNvSpPr txBox="1"/>
            <p:nvPr/>
          </p:nvSpPr>
          <p:spPr>
            <a:xfrm>
              <a:off x="7419499" y="1954752"/>
              <a:ext cx="2705492" cy="486928"/>
            </a:xfrm>
            <a:prstGeom prst="rect">
              <a:avLst/>
            </a:prstGeom>
            <a:noFill/>
          </p:spPr>
          <p:txBody>
            <a:bodyPr wrap="squar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14000"/>
                </a:lnSpc>
              </a:pPr>
              <a:r>
                <a:rPr lang="zh-CN" altLang="en-US" sz="2400" dirty="0">
                  <a:solidFill>
                    <a:schemeClr val="bg1"/>
                  </a:solidFill>
                  <a:latin typeface="字魂59号-创粗黑" panose="00000500000000000000" pitchFamily="2" charset="-122"/>
                  <a:ea typeface="+mj-ea"/>
                </a:rPr>
                <a:t>标题文字添加此处</a:t>
              </a:r>
              <a:endParaRPr lang="en-US" altLang="zh-CN" sz="2400" dirty="0">
                <a:solidFill>
                  <a:schemeClr val="bg1"/>
                </a:solidFill>
                <a:latin typeface="字魂59号-创粗黑" panose="00000500000000000000" pitchFamily="2" charset="-122"/>
                <a:ea typeface="+mj-ea"/>
              </a:endParaRPr>
            </a:p>
          </p:txBody>
        </p:sp>
      </p:grpSp>
      <p:grpSp>
        <p:nvGrpSpPr>
          <p:cNvPr id="31" name="组合 30">
            <a:extLst>
              <a:ext uri="{FF2B5EF4-FFF2-40B4-BE49-F238E27FC236}">
                <a16:creationId xmlns:a16="http://schemas.microsoft.com/office/drawing/2014/main" xmlns="" id="{63CA5C06-90AE-4709-B931-2B0C136A671C}"/>
              </a:ext>
            </a:extLst>
          </p:cNvPr>
          <p:cNvGrpSpPr/>
          <p:nvPr/>
        </p:nvGrpSpPr>
        <p:grpSpPr>
          <a:xfrm>
            <a:off x="874713" y="419101"/>
            <a:ext cx="3773487" cy="643536"/>
            <a:chOff x="874713" y="419101"/>
            <a:chExt cx="3773487" cy="643536"/>
          </a:xfrm>
        </p:grpSpPr>
        <p:sp>
          <p:nvSpPr>
            <p:cNvPr id="32" name="剪去单角的矩形 23">
              <a:extLst>
                <a:ext uri="{FF2B5EF4-FFF2-40B4-BE49-F238E27FC236}">
                  <a16:creationId xmlns:a16="http://schemas.microsoft.com/office/drawing/2014/main" xmlns="" id="{9FB65933-9411-44BE-AC5B-984FFFDCB932}"/>
                </a:ext>
              </a:extLst>
            </p:cNvPr>
            <p:cNvSpPr/>
            <p:nvPr/>
          </p:nvSpPr>
          <p:spPr>
            <a:xfrm rot="10800000">
              <a:off x="874713" y="419101"/>
              <a:ext cx="882799" cy="643536"/>
            </a:xfrm>
            <a:prstGeom prst="snip1Rect">
              <a:avLst>
                <a:gd name="adj" fmla="val 3421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cxnSp>
          <p:nvCxnSpPr>
            <p:cNvPr id="33" name="直接连接符 32">
              <a:extLst>
                <a:ext uri="{FF2B5EF4-FFF2-40B4-BE49-F238E27FC236}">
                  <a16:creationId xmlns:a16="http://schemas.microsoft.com/office/drawing/2014/main" xmlns="" id="{57315997-23ED-4B13-BD53-4729ED46FC6D}"/>
                </a:ext>
              </a:extLst>
            </p:cNvPr>
            <p:cNvCxnSpPr/>
            <p:nvPr/>
          </p:nvCxnSpPr>
          <p:spPr>
            <a:xfrm>
              <a:off x="4648200" y="454325"/>
              <a:ext cx="0" cy="573089"/>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4" name="文本框 33">
              <a:extLst>
                <a:ext uri="{FF2B5EF4-FFF2-40B4-BE49-F238E27FC236}">
                  <a16:creationId xmlns:a16="http://schemas.microsoft.com/office/drawing/2014/main" xmlns="" id="{4EAC02C4-A215-4BE9-906B-EBB124EF8914}"/>
                </a:ext>
              </a:extLst>
            </p:cNvPr>
            <p:cNvSpPr txBox="1"/>
            <p:nvPr/>
          </p:nvSpPr>
          <p:spPr>
            <a:xfrm>
              <a:off x="1904234" y="448482"/>
              <a:ext cx="2646878" cy="584775"/>
            </a:xfrm>
            <a:prstGeom prst="rect">
              <a:avLst/>
            </a:prstGeom>
            <a:noFill/>
          </p:spPr>
          <p:txBody>
            <a:bodyPr wrap="none" rtlCol="0">
              <a:spAutoFit/>
              <a:scene3d>
                <a:camera prst="orthographicFront"/>
                <a:lightRig rig="threePt" dir="t"/>
              </a:scene3d>
              <a:sp3d contourW="12700"/>
            </a:bodyPr>
            <a:lstStyle/>
            <a:p>
              <a:r>
                <a:rPr lang="zh-CN" altLang="en-US" sz="3200" b="1" dirty="0">
                  <a:solidFill>
                    <a:schemeClr val="bg1"/>
                  </a:solidFill>
                </a:rPr>
                <a:t>标题文字添加</a:t>
              </a:r>
            </a:p>
          </p:txBody>
        </p:sp>
        <p:sp>
          <p:nvSpPr>
            <p:cNvPr id="35" name="椭圆 3">
              <a:extLst>
                <a:ext uri="{FF2B5EF4-FFF2-40B4-BE49-F238E27FC236}">
                  <a16:creationId xmlns:a16="http://schemas.microsoft.com/office/drawing/2014/main" xmlns="" id="{7A7F488D-7B1F-415B-87BA-EFBF3C80298A}"/>
                </a:ext>
              </a:extLst>
            </p:cNvPr>
            <p:cNvSpPr/>
            <p:nvPr/>
          </p:nvSpPr>
          <p:spPr>
            <a:xfrm>
              <a:off x="1176412" y="563319"/>
              <a:ext cx="330200" cy="329701"/>
            </a:xfrm>
            <a:custGeom>
              <a:avLst/>
              <a:gdLst>
                <a:gd name="connsiteX0" fmla="*/ 354450 w 607639"/>
                <a:gd name="connsiteY0" fmla="*/ 222564 h 606722"/>
                <a:gd name="connsiteX1" fmla="*/ 354450 w 607639"/>
                <a:gd name="connsiteY1" fmla="*/ 384088 h 606722"/>
                <a:gd name="connsiteX2" fmla="*/ 225033 w 607639"/>
                <a:gd name="connsiteY2" fmla="*/ 303326 h 606722"/>
                <a:gd name="connsiteX3" fmla="*/ 391979 w 607639"/>
                <a:gd name="connsiteY3" fmla="*/ 154813 h 606722"/>
                <a:gd name="connsiteX4" fmla="*/ 366346 w 607639"/>
                <a:gd name="connsiteY4" fmla="*/ 155524 h 606722"/>
                <a:gd name="connsiteX5" fmla="*/ 163770 w 607639"/>
                <a:gd name="connsiteY5" fmla="*/ 281899 h 606722"/>
                <a:gd name="connsiteX6" fmla="*/ 151932 w 607639"/>
                <a:gd name="connsiteY6" fmla="*/ 303317 h 606722"/>
                <a:gd name="connsiteX7" fmla="*/ 163770 w 607639"/>
                <a:gd name="connsiteY7" fmla="*/ 324824 h 606722"/>
                <a:gd name="connsiteX8" fmla="*/ 366346 w 607639"/>
                <a:gd name="connsiteY8" fmla="*/ 451198 h 606722"/>
                <a:gd name="connsiteX9" fmla="*/ 379786 w 607639"/>
                <a:gd name="connsiteY9" fmla="*/ 455020 h 606722"/>
                <a:gd name="connsiteX10" fmla="*/ 391979 w 607639"/>
                <a:gd name="connsiteY10" fmla="*/ 451820 h 606722"/>
                <a:gd name="connsiteX11" fmla="*/ 405063 w 607639"/>
                <a:gd name="connsiteY11" fmla="*/ 429780 h 606722"/>
                <a:gd name="connsiteX12" fmla="*/ 405063 w 607639"/>
                <a:gd name="connsiteY12" fmla="*/ 176942 h 606722"/>
                <a:gd name="connsiteX13" fmla="*/ 391979 w 607639"/>
                <a:gd name="connsiteY13" fmla="*/ 154813 h 606722"/>
                <a:gd name="connsiteX14" fmla="*/ 303775 w 607639"/>
                <a:gd name="connsiteY14" fmla="*/ 0 h 606722"/>
                <a:gd name="connsiteX15" fmla="*/ 607639 w 607639"/>
                <a:gd name="connsiteY15" fmla="*/ 303317 h 606722"/>
                <a:gd name="connsiteX16" fmla="*/ 303775 w 607639"/>
                <a:gd name="connsiteY16" fmla="*/ 606722 h 606722"/>
                <a:gd name="connsiteX17" fmla="*/ 0 w 607639"/>
                <a:gd name="connsiteY17" fmla="*/ 303317 h 606722"/>
                <a:gd name="connsiteX18" fmla="*/ 303775 w 607639"/>
                <a:gd name="connsiteY18"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07639" h="606722">
                  <a:moveTo>
                    <a:pt x="354450" y="222564"/>
                  </a:moveTo>
                  <a:lnTo>
                    <a:pt x="354450" y="384088"/>
                  </a:lnTo>
                  <a:lnTo>
                    <a:pt x="225033" y="303326"/>
                  </a:lnTo>
                  <a:close/>
                  <a:moveTo>
                    <a:pt x="391979" y="154813"/>
                  </a:moveTo>
                  <a:cubicBezTo>
                    <a:pt x="383969" y="150370"/>
                    <a:pt x="374178" y="150637"/>
                    <a:pt x="366346" y="155524"/>
                  </a:cubicBezTo>
                  <a:lnTo>
                    <a:pt x="163770" y="281899"/>
                  </a:lnTo>
                  <a:cubicBezTo>
                    <a:pt x="156382" y="286520"/>
                    <a:pt x="151932" y="294607"/>
                    <a:pt x="151932" y="303317"/>
                  </a:cubicBezTo>
                  <a:cubicBezTo>
                    <a:pt x="151932" y="312026"/>
                    <a:pt x="156382" y="320113"/>
                    <a:pt x="163770" y="324824"/>
                  </a:cubicBezTo>
                  <a:lnTo>
                    <a:pt x="366346" y="451198"/>
                  </a:lnTo>
                  <a:cubicBezTo>
                    <a:pt x="370440" y="453775"/>
                    <a:pt x="375068" y="455020"/>
                    <a:pt x="379786" y="455020"/>
                  </a:cubicBezTo>
                  <a:cubicBezTo>
                    <a:pt x="383969" y="455020"/>
                    <a:pt x="388241" y="453953"/>
                    <a:pt x="391979" y="451820"/>
                  </a:cubicBezTo>
                  <a:cubicBezTo>
                    <a:pt x="400079" y="447377"/>
                    <a:pt x="405063" y="438934"/>
                    <a:pt x="405063" y="429780"/>
                  </a:cubicBezTo>
                  <a:lnTo>
                    <a:pt x="405063" y="176942"/>
                  </a:lnTo>
                  <a:cubicBezTo>
                    <a:pt x="405063" y="167789"/>
                    <a:pt x="400079" y="159346"/>
                    <a:pt x="391979" y="154813"/>
                  </a:cubicBezTo>
                  <a:close/>
                  <a:moveTo>
                    <a:pt x="303775" y="0"/>
                  </a:moveTo>
                  <a:cubicBezTo>
                    <a:pt x="471372" y="0"/>
                    <a:pt x="607639" y="136062"/>
                    <a:pt x="607639" y="303317"/>
                  </a:cubicBezTo>
                  <a:cubicBezTo>
                    <a:pt x="607639" y="470661"/>
                    <a:pt x="471372" y="606722"/>
                    <a:pt x="303775" y="606722"/>
                  </a:cubicBezTo>
                  <a:cubicBezTo>
                    <a:pt x="136267" y="606722"/>
                    <a:pt x="0" y="470661"/>
                    <a:pt x="0" y="303317"/>
                  </a:cubicBezTo>
                  <a:cubicBezTo>
                    <a:pt x="0" y="136062"/>
                    <a:pt x="136267" y="0"/>
                    <a:pt x="303775" y="0"/>
                  </a:cubicBezTo>
                  <a:close/>
                </a:path>
              </a:pathLst>
            </a:custGeom>
            <a:solidFill>
              <a:srgbClr val="404C5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Tree>
    <p:extLst>
      <p:ext uri="{BB962C8B-B14F-4D97-AF65-F5344CB8AC3E}">
        <p14:creationId xmlns:p14="http://schemas.microsoft.com/office/powerpoint/2010/main" val="1060273535"/>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4018"/>
                                        </p:tgtEl>
                                        <p:attrNameLst>
                                          <p:attrName>style.visibility</p:attrName>
                                        </p:attrNameLst>
                                      </p:cBhvr>
                                      <p:to>
                                        <p:strVal val="visible"/>
                                      </p:to>
                                    </p:set>
                                    <p:animEffect transition="in" filter="fade">
                                      <p:cBhvr>
                                        <p:cTn id="7" dur="1000"/>
                                        <p:tgtEl>
                                          <p:spTgt spid="4018"/>
                                        </p:tgtEl>
                                      </p:cBhvr>
                                    </p:animEffect>
                                    <p:anim calcmode="lin" valueType="num">
                                      <p:cBhvr>
                                        <p:cTn id="8" dur="1000" fill="hold"/>
                                        <p:tgtEl>
                                          <p:spTgt spid="4018"/>
                                        </p:tgtEl>
                                        <p:attrNameLst>
                                          <p:attrName>ppt_x</p:attrName>
                                        </p:attrNameLst>
                                      </p:cBhvr>
                                      <p:tavLst>
                                        <p:tav tm="0">
                                          <p:val>
                                            <p:strVal val="#ppt_x"/>
                                          </p:val>
                                        </p:tav>
                                        <p:tav tm="100000">
                                          <p:val>
                                            <p:strVal val="#ppt_x"/>
                                          </p:val>
                                        </p:tav>
                                      </p:tavLst>
                                    </p:anim>
                                    <p:anim calcmode="lin" valueType="num">
                                      <p:cBhvr>
                                        <p:cTn id="9" dur="1000" fill="hold"/>
                                        <p:tgtEl>
                                          <p:spTgt spid="4018"/>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2" presetClass="entr" presetSubtype="2" fill="hold" nodeType="afterEffect">
                                  <p:stCondLst>
                                    <p:cond delay="0"/>
                                  </p:stCondLst>
                                  <p:childTnLst>
                                    <p:set>
                                      <p:cBhvr>
                                        <p:cTn id="17" dur="1" fill="hold">
                                          <p:stCondLst>
                                            <p:cond delay="0"/>
                                          </p:stCondLst>
                                        </p:cTn>
                                        <p:tgtEl>
                                          <p:spTgt spid="28"/>
                                        </p:tgtEl>
                                        <p:attrNameLst>
                                          <p:attrName>style.visibility</p:attrName>
                                        </p:attrNameLst>
                                      </p:cBhvr>
                                      <p:to>
                                        <p:strVal val="visible"/>
                                      </p:to>
                                    </p:set>
                                    <p:anim calcmode="lin" valueType="num">
                                      <p:cBhvr additive="base">
                                        <p:cTn id="18" dur="500" fill="hold"/>
                                        <p:tgtEl>
                                          <p:spTgt spid="28"/>
                                        </p:tgtEl>
                                        <p:attrNameLst>
                                          <p:attrName>ppt_x</p:attrName>
                                        </p:attrNameLst>
                                      </p:cBhvr>
                                      <p:tavLst>
                                        <p:tav tm="0">
                                          <p:val>
                                            <p:strVal val="1+#ppt_w/2"/>
                                          </p:val>
                                        </p:tav>
                                        <p:tav tm="100000">
                                          <p:val>
                                            <p:strVal val="#ppt_x"/>
                                          </p:val>
                                        </p:tav>
                                      </p:tavLst>
                                    </p:anim>
                                    <p:anim calcmode="lin" valueType="num">
                                      <p:cBhvr additive="base">
                                        <p:cTn id="19" dur="500" fill="hold"/>
                                        <p:tgtEl>
                                          <p:spTgt spid="28"/>
                                        </p:tgtEl>
                                        <p:attrNameLst>
                                          <p:attrName>ppt_y</p:attrName>
                                        </p:attrNameLst>
                                      </p:cBhvr>
                                      <p:tavLst>
                                        <p:tav tm="0">
                                          <p:val>
                                            <p:strVal val="#ppt_y"/>
                                          </p:val>
                                        </p:tav>
                                        <p:tav tm="100000">
                                          <p:val>
                                            <p:strVal val="#ppt_y"/>
                                          </p:val>
                                        </p:tav>
                                      </p:tavLst>
                                    </p:anim>
                                  </p:childTnLst>
                                </p:cTn>
                              </p:par>
                            </p:childTnLst>
                          </p:cTn>
                        </p:par>
                        <p:par>
                          <p:cTn id="20" fill="hold">
                            <p:stCondLst>
                              <p:cond delay="1500"/>
                            </p:stCondLst>
                            <p:childTnLst>
                              <p:par>
                                <p:cTn id="21" presetID="53" presetClass="entr" presetSubtype="16" fill="hold" grpId="0" nodeType="afterEffect">
                                  <p:stCondLst>
                                    <p:cond delay="0"/>
                                  </p:stCondLst>
                                  <p:childTnLst>
                                    <p:set>
                                      <p:cBhvr>
                                        <p:cTn id="22" dur="1" fill="hold">
                                          <p:stCondLst>
                                            <p:cond delay="0"/>
                                          </p:stCondLst>
                                        </p:cTn>
                                        <p:tgtEl>
                                          <p:spTgt spid="4004"/>
                                        </p:tgtEl>
                                        <p:attrNameLst>
                                          <p:attrName>style.visibility</p:attrName>
                                        </p:attrNameLst>
                                      </p:cBhvr>
                                      <p:to>
                                        <p:strVal val="visible"/>
                                      </p:to>
                                    </p:set>
                                    <p:anim calcmode="lin" valueType="num">
                                      <p:cBhvr>
                                        <p:cTn id="23" dur="500" fill="hold"/>
                                        <p:tgtEl>
                                          <p:spTgt spid="4004"/>
                                        </p:tgtEl>
                                        <p:attrNameLst>
                                          <p:attrName>ppt_w</p:attrName>
                                        </p:attrNameLst>
                                      </p:cBhvr>
                                      <p:tavLst>
                                        <p:tav tm="0">
                                          <p:val>
                                            <p:fltVal val="0"/>
                                          </p:val>
                                        </p:tav>
                                        <p:tav tm="100000">
                                          <p:val>
                                            <p:strVal val="#ppt_w"/>
                                          </p:val>
                                        </p:tav>
                                      </p:tavLst>
                                    </p:anim>
                                    <p:anim calcmode="lin" valueType="num">
                                      <p:cBhvr>
                                        <p:cTn id="24" dur="500" fill="hold"/>
                                        <p:tgtEl>
                                          <p:spTgt spid="4004"/>
                                        </p:tgtEl>
                                        <p:attrNameLst>
                                          <p:attrName>ppt_h</p:attrName>
                                        </p:attrNameLst>
                                      </p:cBhvr>
                                      <p:tavLst>
                                        <p:tav tm="0">
                                          <p:val>
                                            <p:fltVal val="0"/>
                                          </p:val>
                                        </p:tav>
                                        <p:tav tm="100000">
                                          <p:val>
                                            <p:strVal val="#ppt_h"/>
                                          </p:val>
                                        </p:tav>
                                      </p:tavLst>
                                    </p:anim>
                                    <p:animEffect transition="in" filter="fade">
                                      <p:cBhvr>
                                        <p:cTn id="25" dur="500"/>
                                        <p:tgtEl>
                                          <p:spTgt spid="4004"/>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4005"/>
                                        </p:tgtEl>
                                        <p:attrNameLst>
                                          <p:attrName>style.visibility</p:attrName>
                                        </p:attrNameLst>
                                      </p:cBhvr>
                                      <p:to>
                                        <p:strVal val="visible"/>
                                      </p:to>
                                    </p:set>
                                    <p:anim calcmode="lin" valueType="num">
                                      <p:cBhvr>
                                        <p:cTn id="28" dur="500" fill="hold"/>
                                        <p:tgtEl>
                                          <p:spTgt spid="4005"/>
                                        </p:tgtEl>
                                        <p:attrNameLst>
                                          <p:attrName>ppt_w</p:attrName>
                                        </p:attrNameLst>
                                      </p:cBhvr>
                                      <p:tavLst>
                                        <p:tav tm="0">
                                          <p:val>
                                            <p:fltVal val="0"/>
                                          </p:val>
                                        </p:tav>
                                        <p:tav tm="100000">
                                          <p:val>
                                            <p:strVal val="#ppt_w"/>
                                          </p:val>
                                        </p:tav>
                                      </p:tavLst>
                                    </p:anim>
                                    <p:anim calcmode="lin" valueType="num">
                                      <p:cBhvr>
                                        <p:cTn id="29" dur="500" fill="hold"/>
                                        <p:tgtEl>
                                          <p:spTgt spid="4005"/>
                                        </p:tgtEl>
                                        <p:attrNameLst>
                                          <p:attrName>ppt_h</p:attrName>
                                        </p:attrNameLst>
                                      </p:cBhvr>
                                      <p:tavLst>
                                        <p:tav tm="0">
                                          <p:val>
                                            <p:fltVal val="0"/>
                                          </p:val>
                                        </p:tav>
                                        <p:tav tm="100000">
                                          <p:val>
                                            <p:strVal val="#ppt_h"/>
                                          </p:val>
                                        </p:tav>
                                      </p:tavLst>
                                    </p:anim>
                                    <p:animEffect transition="in" filter="fade">
                                      <p:cBhvr>
                                        <p:cTn id="30" dur="500"/>
                                        <p:tgtEl>
                                          <p:spTgt spid="4005"/>
                                        </p:tgtEl>
                                      </p:cBhvr>
                                    </p:animEffect>
                                  </p:childTnLst>
                                </p:cTn>
                              </p:par>
                              <p:par>
                                <p:cTn id="31" presetID="53" presetClass="entr" presetSubtype="16" fill="hold" grpId="0" nodeType="withEffect">
                                  <p:stCondLst>
                                    <p:cond delay="0"/>
                                  </p:stCondLst>
                                  <p:childTnLst>
                                    <p:set>
                                      <p:cBhvr>
                                        <p:cTn id="32" dur="1" fill="hold">
                                          <p:stCondLst>
                                            <p:cond delay="0"/>
                                          </p:stCondLst>
                                        </p:cTn>
                                        <p:tgtEl>
                                          <p:spTgt spid="4006"/>
                                        </p:tgtEl>
                                        <p:attrNameLst>
                                          <p:attrName>style.visibility</p:attrName>
                                        </p:attrNameLst>
                                      </p:cBhvr>
                                      <p:to>
                                        <p:strVal val="visible"/>
                                      </p:to>
                                    </p:set>
                                    <p:anim calcmode="lin" valueType="num">
                                      <p:cBhvr>
                                        <p:cTn id="33" dur="500" fill="hold"/>
                                        <p:tgtEl>
                                          <p:spTgt spid="4006"/>
                                        </p:tgtEl>
                                        <p:attrNameLst>
                                          <p:attrName>ppt_w</p:attrName>
                                        </p:attrNameLst>
                                      </p:cBhvr>
                                      <p:tavLst>
                                        <p:tav tm="0">
                                          <p:val>
                                            <p:fltVal val="0"/>
                                          </p:val>
                                        </p:tav>
                                        <p:tav tm="100000">
                                          <p:val>
                                            <p:strVal val="#ppt_w"/>
                                          </p:val>
                                        </p:tav>
                                      </p:tavLst>
                                    </p:anim>
                                    <p:anim calcmode="lin" valueType="num">
                                      <p:cBhvr>
                                        <p:cTn id="34" dur="500" fill="hold"/>
                                        <p:tgtEl>
                                          <p:spTgt spid="4006"/>
                                        </p:tgtEl>
                                        <p:attrNameLst>
                                          <p:attrName>ppt_h</p:attrName>
                                        </p:attrNameLst>
                                      </p:cBhvr>
                                      <p:tavLst>
                                        <p:tav tm="0">
                                          <p:val>
                                            <p:fltVal val="0"/>
                                          </p:val>
                                        </p:tav>
                                        <p:tav tm="100000">
                                          <p:val>
                                            <p:strVal val="#ppt_h"/>
                                          </p:val>
                                        </p:tav>
                                      </p:tavLst>
                                    </p:anim>
                                    <p:animEffect transition="in" filter="fade">
                                      <p:cBhvr>
                                        <p:cTn id="35" dur="500"/>
                                        <p:tgtEl>
                                          <p:spTgt spid="4006"/>
                                        </p:tgtEl>
                                      </p:cBhvr>
                                    </p:animEffect>
                                  </p:childTnLst>
                                </p:cTn>
                              </p:par>
                              <p:par>
                                <p:cTn id="36" presetID="53" presetClass="entr" presetSubtype="16" fill="hold" grpId="0" nodeType="withEffect">
                                  <p:stCondLst>
                                    <p:cond delay="0"/>
                                  </p:stCondLst>
                                  <p:childTnLst>
                                    <p:set>
                                      <p:cBhvr>
                                        <p:cTn id="37" dur="1" fill="hold">
                                          <p:stCondLst>
                                            <p:cond delay="0"/>
                                          </p:stCondLst>
                                        </p:cTn>
                                        <p:tgtEl>
                                          <p:spTgt spid="4007"/>
                                        </p:tgtEl>
                                        <p:attrNameLst>
                                          <p:attrName>style.visibility</p:attrName>
                                        </p:attrNameLst>
                                      </p:cBhvr>
                                      <p:to>
                                        <p:strVal val="visible"/>
                                      </p:to>
                                    </p:set>
                                    <p:anim calcmode="lin" valueType="num">
                                      <p:cBhvr>
                                        <p:cTn id="38" dur="500" fill="hold"/>
                                        <p:tgtEl>
                                          <p:spTgt spid="4007"/>
                                        </p:tgtEl>
                                        <p:attrNameLst>
                                          <p:attrName>ppt_w</p:attrName>
                                        </p:attrNameLst>
                                      </p:cBhvr>
                                      <p:tavLst>
                                        <p:tav tm="0">
                                          <p:val>
                                            <p:fltVal val="0"/>
                                          </p:val>
                                        </p:tav>
                                        <p:tav tm="100000">
                                          <p:val>
                                            <p:strVal val="#ppt_w"/>
                                          </p:val>
                                        </p:tav>
                                      </p:tavLst>
                                    </p:anim>
                                    <p:anim calcmode="lin" valueType="num">
                                      <p:cBhvr>
                                        <p:cTn id="39" dur="500" fill="hold"/>
                                        <p:tgtEl>
                                          <p:spTgt spid="4007"/>
                                        </p:tgtEl>
                                        <p:attrNameLst>
                                          <p:attrName>ppt_h</p:attrName>
                                        </p:attrNameLst>
                                      </p:cBhvr>
                                      <p:tavLst>
                                        <p:tav tm="0">
                                          <p:val>
                                            <p:fltVal val="0"/>
                                          </p:val>
                                        </p:tav>
                                        <p:tav tm="100000">
                                          <p:val>
                                            <p:strVal val="#ppt_h"/>
                                          </p:val>
                                        </p:tav>
                                      </p:tavLst>
                                    </p:anim>
                                    <p:animEffect transition="in" filter="fade">
                                      <p:cBhvr>
                                        <p:cTn id="40" dur="500"/>
                                        <p:tgtEl>
                                          <p:spTgt spid="4007"/>
                                        </p:tgtEl>
                                      </p:cBhvr>
                                    </p:animEffect>
                                  </p:childTnLst>
                                </p:cTn>
                              </p:par>
                              <p:par>
                                <p:cTn id="41" presetID="53" presetClass="entr" presetSubtype="16" fill="hold" grpId="0" nodeType="withEffect">
                                  <p:stCondLst>
                                    <p:cond delay="0"/>
                                  </p:stCondLst>
                                  <p:childTnLst>
                                    <p:set>
                                      <p:cBhvr>
                                        <p:cTn id="42" dur="1" fill="hold">
                                          <p:stCondLst>
                                            <p:cond delay="0"/>
                                          </p:stCondLst>
                                        </p:cTn>
                                        <p:tgtEl>
                                          <p:spTgt spid="4008"/>
                                        </p:tgtEl>
                                        <p:attrNameLst>
                                          <p:attrName>style.visibility</p:attrName>
                                        </p:attrNameLst>
                                      </p:cBhvr>
                                      <p:to>
                                        <p:strVal val="visible"/>
                                      </p:to>
                                    </p:set>
                                    <p:anim calcmode="lin" valueType="num">
                                      <p:cBhvr>
                                        <p:cTn id="43" dur="500" fill="hold"/>
                                        <p:tgtEl>
                                          <p:spTgt spid="4008"/>
                                        </p:tgtEl>
                                        <p:attrNameLst>
                                          <p:attrName>ppt_w</p:attrName>
                                        </p:attrNameLst>
                                      </p:cBhvr>
                                      <p:tavLst>
                                        <p:tav tm="0">
                                          <p:val>
                                            <p:fltVal val="0"/>
                                          </p:val>
                                        </p:tav>
                                        <p:tav tm="100000">
                                          <p:val>
                                            <p:strVal val="#ppt_w"/>
                                          </p:val>
                                        </p:tav>
                                      </p:tavLst>
                                    </p:anim>
                                    <p:anim calcmode="lin" valueType="num">
                                      <p:cBhvr>
                                        <p:cTn id="44" dur="500" fill="hold"/>
                                        <p:tgtEl>
                                          <p:spTgt spid="4008"/>
                                        </p:tgtEl>
                                        <p:attrNameLst>
                                          <p:attrName>ppt_h</p:attrName>
                                        </p:attrNameLst>
                                      </p:cBhvr>
                                      <p:tavLst>
                                        <p:tav tm="0">
                                          <p:val>
                                            <p:fltVal val="0"/>
                                          </p:val>
                                        </p:tav>
                                        <p:tav tm="100000">
                                          <p:val>
                                            <p:strVal val="#ppt_h"/>
                                          </p:val>
                                        </p:tav>
                                      </p:tavLst>
                                    </p:anim>
                                    <p:animEffect transition="in" filter="fade">
                                      <p:cBhvr>
                                        <p:cTn id="45" dur="500"/>
                                        <p:tgtEl>
                                          <p:spTgt spid="4008"/>
                                        </p:tgtEl>
                                      </p:cBhvr>
                                    </p:animEffect>
                                  </p:childTnLst>
                                </p:cTn>
                              </p:par>
                              <p:par>
                                <p:cTn id="46" presetID="53" presetClass="entr" presetSubtype="16" fill="hold" grpId="0" nodeType="withEffect">
                                  <p:stCondLst>
                                    <p:cond delay="0"/>
                                  </p:stCondLst>
                                  <p:childTnLst>
                                    <p:set>
                                      <p:cBhvr>
                                        <p:cTn id="47" dur="1" fill="hold">
                                          <p:stCondLst>
                                            <p:cond delay="0"/>
                                          </p:stCondLst>
                                        </p:cTn>
                                        <p:tgtEl>
                                          <p:spTgt spid="4009"/>
                                        </p:tgtEl>
                                        <p:attrNameLst>
                                          <p:attrName>style.visibility</p:attrName>
                                        </p:attrNameLst>
                                      </p:cBhvr>
                                      <p:to>
                                        <p:strVal val="visible"/>
                                      </p:to>
                                    </p:set>
                                    <p:anim calcmode="lin" valueType="num">
                                      <p:cBhvr>
                                        <p:cTn id="48" dur="500" fill="hold"/>
                                        <p:tgtEl>
                                          <p:spTgt spid="4009"/>
                                        </p:tgtEl>
                                        <p:attrNameLst>
                                          <p:attrName>ppt_w</p:attrName>
                                        </p:attrNameLst>
                                      </p:cBhvr>
                                      <p:tavLst>
                                        <p:tav tm="0">
                                          <p:val>
                                            <p:fltVal val="0"/>
                                          </p:val>
                                        </p:tav>
                                        <p:tav tm="100000">
                                          <p:val>
                                            <p:strVal val="#ppt_w"/>
                                          </p:val>
                                        </p:tav>
                                      </p:tavLst>
                                    </p:anim>
                                    <p:anim calcmode="lin" valueType="num">
                                      <p:cBhvr>
                                        <p:cTn id="49" dur="500" fill="hold"/>
                                        <p:tgtEl>
                                          <p:spTgt spid="4009"/>
                                        </p:tgtEl>
                                        <p:attrNameLst>
                                          <p:attrName>ppt_h</p:attrName>
                                        </p:attrNameLst>
                                      </p:cBhvr>
                                      <p:tavLst>
                                        <p:tav tm="0">
                                          <p:val>
                                            <p:fltVal val="0"/>
                                          </p:val>
                                        </p:tav>
                                        <p:tav tm="100000">
                                          <p:val>
                                            <p:strVal val="#ppt_h"/>
                                          </p:val>
                                        </p:tav>
                                      </p:tavLst>
                                    </p:anim>
                                    <p:animEffect transition="in" filter="fade">
                                      <p:cBhvr>
                                        <p:cTn id="50" dur="500"/>
                                        <p:tgtEl>
                                          <p:spTgt spid="4009"/>
                                        </p:tgtEl>
                                      </p:cBhvr>
                                    </p:animEffect>
                                  </p:childTnLst>
                                </p:cTn>
                              </p:par>
                              <p:par>
                                <p:cTn id="51" presetID="53" presetClass="entr" presetSubtype="16" fill="hold" grpId="0" nodeType="withEffect">
                                  <p:stCondLst>
                                    <p:cond delay="0"/>
                                  </p:stCondLst>
                                  <p:childTnLst>
                                    <p:set>
                                      <p:cBhvr>
                                        <p:cTn id="52" dur="1" fill="hold">
                                          <p:stCondLst>
                                            <p:cond delay="0"/>
                                          </p:stCondLst>
                                        </p:cTn>
                                        <p:tgtEl>
                                          <p:spTgt spid="4010"/>
                                        </p:tgtEl>
                                        <p:attrNameLst>
                                          <p:attrName>style.visibility</p:attrName>
                                        </p:attrNameLst>
                                      </p:cBhvr>
                                      <p:to>
                                        <p:strVal val="visible"/>
                                      </p:to>
                                    </p:set>
                                    <p:anim calcmode="lin" valueType="num">
                                      <p:cBhvr>
                                        <p:cTn id="53" dur="500" fill="hold"/>
                                        <p:tgtEl>
                                          <p:spTgt spid="4010"/>
                                        </p:tgtEl>
                                        <p:attrNameLst>
                                          <p:attrName>ppt_w</p:attrName>
                                        </p:attrNameLst>
                                      </p:cBhvr>
                                      <p:tavLst>
                                        <p:tav tm="0">
                                          <p:val>
                                            <p:fltVal val="0"/>
                                          </p:val>
                                        </p:tav>
                                        <p:tav tm="100000">
                                          <p:val>
                                            <p:strVal val="#ppt_w"/>
                                          </p:val>
                                        </p:tav>
                                      </p:tavLst>
                                    </p:anim>
                                    <p:anim calcmode="lin" valueType="num">
                                      <p:cBhvr>
                                        <p:cTn id="54" dur="500" fill="hold"/>
                                        <p:tgtEl>
                                          <p:spTgt spid="4010"/>
                                        </p:tgtEl>
                                        <p:attrNameLst>
                                          <p:attrName>ppt_h</p:attrName>
                                        </p:attrNameLst>
                                      </p:cBhvr>
                                      <p:tavLst>
                                        <p:tav tm="0">
                                          <p:val>
                                            <p:fltVal val="0"/>
                                          </p:val>
                                        </p:tav>
                                        <p:tav tm="100000">
                                          <p:val>
                                            <p:strVal val="#ppt_h"/>
                                          </p:val>
                                        </p:tav>
                                      </p:tavLst>
                                    </p:anim>
                                    <p:animEffect transition="in" filter="fade">
                                      <p:cBhvr>
                                        <p:cTn id="55" dur="500"/>
                                        <p:tgtEl>
                                          <p:spTgt spid="4010"/>
                                        </p:tgtEl>
                                      </p:cBhvr>
                                    </p:animEffect>
                                  </p:childTnLst>
                                </p:cTn>
                              </p:par>
                              <p:par>
                                <p:cTn id="56" presetID="53" presetClass="entr" presetSubtype="16" fill="hold" grpId="0" nodeType="withEffect">
                                  <p:stCondLst>
                                    <p:cond delay="0"/>
                                  </p:stCondLst>
                                  <p:childTnLst>
                                    <p:set>
                                      <p:cBhvr>
                                        <p:cTn id="57" dur="1" fill="hold">
                                          <p:stCondLst>
                                            <p:cond delay="0"/>
                                          </p:stCondLst>
                                        </p:cTn>
                                        <p:tgtEl>
                                          <p:spTgt spid="4011"/>
                                        </p:tgtEl>
                                        <p:attrNameLst>
                                          <p:attrName>style.visibility</p:attrName>
                                        </p:attrNameLst>
                                      </p:cBhvr>
                                      <p:to>
                                        <p:strVal val="visible"/>
                                      </p:to>
                                    </p:set>
                                    <p:anim calcmode="lin" valueType="num">
                                      <p:cBhvr>
                                        <p:cTn id="58" dur="500" fill="hold"/>
                                        <p:tgtEl>
                                          <p:spTgt spid="4011"/>
                                        </p:tgtEl>
                                        <p:attrNameLst>
                                          <p:attrName>ppt_w</p:attrName>
                                        </p:attrNameLst>
                                      </p:cBhvr>
                                      <p:tavLst>
                                        <p:tav tm="0">
                                          <p:val>
                                            <p:fltVal val="0"/>
                                          </p:val>
                                        </p:tav>
                                        <p:tav tm="100000">
                                          <p:val>
                                            <p:strVal val="#ppt_w"/>
                                          </p:val>
                                        </p:tav>
                                      </p:tavLst>
                                    </p:anim>
                                    <p:anim calcmode="lin" valueType="num">
                                      <p:cBhvr>
                                        <p:cTn id="59" dur="500" fill="hold"/>
                                        <p:tgtEl>
                                          <p:spTgt spid="4011"/>
                                        </p:tgtEl>
                                        <p:attrNameLst>
                                          <p:attrName>ppt_h</p:attrName>
                                        </p:attrNameLst>
                                      </p:cBhvr>
                                      <p:tavLst>
                                        <p:tav tm="0">
                                          <p:val>
                                            <p:fltVal val="0"/>
                                          </p:val>
                                        </p:tav>
                                        <p:tav tm="100000">
                                          <p:val>
                                            <p:strVal val="#ppt_h"/>
                                          </p:val>
                                        </p:tav>
                                      </p:tavLst>
                                    </p:anim>
                                    <p:animEffect transition="in" filter="fade">
                                      <p:cBhvr>
                                        <p:cTn id="60" dur="500"/>
                                        <p:tgtEl>
                                          <p:spTgt spid="4011"/>
                                        </p:tgtEl>
                                      </p:cBhvr>
                                    </p:animEffect>
                                  </p:childTnLst>
                                </p:cTn>
                              </p:par>
                              <p:par>
                                <p:cTn id="61" presetID="53" presetClass="entr" presetSubtype="16" fill="hold" grpId="0" nodeType="withEffect">
                                  <p:stCondLst>
                                    <p:cond delay="0"/>
                                  </p:stCondLst>
                                  <p:childTnLst>
                                    <p:set>
                                      <p:cBhvr>
                                        <p:cTn id="62" dur="1" fill="hold">
                                          <p:stCondLst>
                                            <p:cond delay="0"/>
                                          </p:stCondLst>
                                        </p:cTn>
                                        <p:tgtEl>
                                          <p:spTgt spid="4012"/>
                                        </p:tgtEl>
                                        <p:attrNameLst>
                                          <p:attrName>style.visibility</p:attrName>
                                        </p:attrNameLst>
                                      </p:cBhvr>
                                      <p:to>
                                        <p:strVal val="visible"/>
                                      </p:to>
                                    </p:set>
                                    <p:anim calcmode="lin" valueType="num">
                                      <p:cBhvr>
                                        <p:cTn id="63" dur="500" fill="hold"/>
                                        <p:tgtEl>
                                          <p:spTgt spid="4012"/>
                                        </p:tgtEl>
                                        <p:attrNameLst>
                                          <p:attrName>ppt_w</p:attrName>
                                        </p:attrNameLst>
                                      </p:cBhvr>
                                      <p:tavLst>
                                        <p:tav tm="0">
                                          <p:val>
                                            <p:fltVal val="0"/>
                                          </p:val>
                                        </p:tav>
                                        <p:tav tm="100000">
                                          <p:val>
                                            <p:strVal val="#ppt_w"/>
                                          </p:val>
                                        </p:tav>
                                      </p:tavLst>
                                    </p:anim>
                                    <p:anim calcmode="lin" valueType="num">
                                      <p:cBhvr>
                                        <p:cTn id="64" dur="500" fill="hold"/>
                                        <p:tgtEl>
                                          <p:spTgt spid="4012"/>
                                        </p:tgtEl>
                                        <p:attrNameLst>
                                          <p:attrName>ppt_h</p:attrName>
                                        </p:attrNameLst>
                                      </p:cBhvr>
                                      <p:tavLst>
                                        <p:tav tm="0">
                                          <p:val>
                                            <p:fltVal val="0"/>
                                          </p:val>
                                        </p:tav>
                                        <p:tav tm="100000">
                                          <p:val>
                                            <p:strVal val="#ppt_h"/>
                                          </p:val>
                                        </p:tav>
                                      </p:tavLst>
                                    </p:anim>
                                    <p:animEffect transition="in" filter="fade">
                                      <p:cBhvr>
                                        <p:cTn id="65" dur="500"/>
                                        <p:tgtEl>
                                          <p:spTgt spid="4012"/>
                                        </p:tgtEl>
                                      </p:cBhvr>
                                    </p:animEffect>
                                  </p:childTnLst>
                                </p:cTn>
                              </p:par>
                              <p:par>
                                <p:cTn id="66" presetID="53" presetClass="entr" presetSubtype="16" fill="hold" grpId="0" nodeType="withEffect">
                                  <p:stCondLst>
                                    <p:cond delay="0"/>
                                  </p:stCondLst>
                                  <p:childTnLst>
                                    <p:set>
                                      <p:cBhvr>
                                        <p:cTn id="67" dur="1" fill="hold">
                                          <p:stCondLst>
                                            <p:cond delay="0"/>
                                          </p:stCondLst>
                                        </p:cTn>
                                        <p:tgtEl>
                                          <p:spTgt spid="4013"/>
                                        </p:tgtEl>
                                        <p:attrNameLst>
                                          <p:attrName>style.visibility</p:attrName>
                                        </p:attrNameLst>
                                      </p:cBhvr>
                                      <p:to>
                                        <p:strVal val="visible"/>
                                      </p:to>
                                    </p:set>
                                    <p:anim calcmode="lin" valueType="num">
                                      <p:cBhvr>
                                        <p:cTn id="68" dur="500" fill="hold"/>
                                        <p:tgtEl>
                                          <p:spTgt spid="4013"/>
                                        </p:tgtEl>
                                        <p:attrNameLst>
                                          <p:attrName>ppt_w</p:attrName>
                                        </p:attrNameLst>
                                      </p:cBhvr>
                                      <p:tavLst>
                                        <p:tav tm="0">
                                          <p:val>
                                            <p:fltVal val="0"/>
                                          </p:val>
                                        </p:tav>
                                        <p:tav tm="100000">
                                          <p:val>
                                            <p:strVal val="#ppt_w"/>
                                          </p:val>
                                        </p:tav>
                                      </p:tavLst>
                                    </p:anim>
                                    <p:anim calcmode="lin" valueType="num">
                                      <p:cBhvr>
                                        <p:cTn id="69" dur="500" fill="hold"/>
                                        <p:tgtEl>
                                          <p:spTgt spid="4013"/>
                                        </p:tgtEl>
                                        <p:attrNameLst>
                                          <p:attrName>ppt_h</p:attrName>
                                        </p:attrNameLst>
                                      </p:cBhvr>
                                      <p:tavLst>
                                        <p:tav tm="0">
                                          <p:val>
                                            <p:fltVal val="0"/>
                                          </p:val>
                                        </p:tav>
                                        <p:tav tm="100000">
                                          <p:val>
                                            <p:strVal val="#ppt_h"/>
                                          </p:val>
                                        </p:tav>
                                      </p:tavLst>
                                    </p:anim>
                                    <p:animEffect transition="in" filter="fade">
                                      <p:cBhvr>
                                        <p:cTn id="70" dur="500"/>
                                        <p:tgtEl>
                                          <p:spTgt spid="4013"/>
                                        </p:tgtEl>
                                      </p:cBhvr>
                                    </p:animEffect>
                                  </p:childTnLst>
                                </p:cTn>
                              </p:par>
                              <p:par>
                                <p:cTn id="71" presetID="53" presetClass="entr" presetSubtype="16" fill="hold" grpId="0" nodeType="withEffect">
                                  <p:stCondLst>
                                    <p:cond delay="0"/>
                                  </p:stCondLst>
                                  <p:childTnLst>
                                    <p:set>
                                      <p:cBhvr>
                                        <p:cTn id="72" dur="1" fill="hold">
                                          <p:stCondLst>
                                            <p:cond delay="0"/>
                                          </p:stCondLst>
                                        </p:cTn>
                                        <p:tgtEl>
                                          <p:spTgt spid="4014"/>
                                        </p:tgtEl>
                                        <p:attrNameLst>
                                          <p:attrName>style.visibility</p:attrName>
                                        </p:attrNameLst>
                                      </p:cBhvr>
                                      <p:to>
                                        <p:strVal val="visible"/>
                                      </p:to>
                                    </p:set>
                                    <p:anim calcmode="lin" valueType="num">
                                      <p:cBhvr>
                                        <p:cTn id="73" dur="500" fill="hold"/>
                                        <p:tgtEl>
                                          <p:spTgt spid="4014"/>
                                        </p:tgtEl>
                                        <p:attrNameLst>
                                          <p:attrName>ppt_w</p:attrName>
                                        </p:attrNameLst>
                                      </p:cBhvr>
                                      <p:tavLst>
                                        <p:tav tm="0">
                                          <p:val>
                                            <p:fltVal val="0"/>
                                          </p:val>
                                        </p:tav>
                                        <p:tav tm="100000">
                                          <p:val>
                                            <p:strVal val="#ppt_w"/>
                                          </p:val>
                                        </p:tav>
                                      </p:tavLst>
                                    </p:anim>
                                    <p:anim calcmode="lin" valueType="num">
                                      <p:cBhvr>
                                        <p:cTn id="74" dur="500" fill="hold"/>
                                        <p:tgtEl>
                                          <p:spTgt spid="4014"/>
                                        </p:tgtEl>
                                        <p:attrNameLst>
                                          <p:attrName>ppt_h</p:attrName>
                                        </p:attrNameLst>
                                      </p:cBhvr>
                                      <p:tavLst>
                                        <p:tav tm="0">
                                          <p:val>
                                            <p:fltVal val="0"/>
                                          </p:val>
                                        </p:tav>
                                        <p:tav tm="100000">
                                          <p:val>
                                            <p:strVal val="#ppt_h"/>
                                          </p:val>
                                        </p:tav>
                                      </p:tavLst>
                                    </p:anim>
                                    <p:animEffect transition="in" filter="fade">
                                      <p:cBhvr>
                                        <p:cTn id="75" dur="500"/>
                                        <p:tgtEl>
                                          <p:spTgt spid="4014"/>
                                        </p:tgtEl>
                                      </p:cBhvr>
                                    </p:animEffect>
                                  </p:childTnLst>
                                </p:cTn>
                              </p:par>
                              <p:par>
                                <p:cTn id="76" presetID="53" presetClass="entr" presetSubtype="16" fill="hold" grpId="0" nodeType="withEffect">
                                  <p:stCondLst>
                                    <p:cond delay="0"/>
                                  </p:stCondLst>
                                  <p:childTnLst>
                                    <p:set>
                                      <p:cBhvr>
                                        <p:cTn id="77" dur="1" fill="hold">
                                          <p:stCondLst>
                                            <p:cond delay="0"/>
                                          </p:stCondLst>
                                        </p:cTn>
                                        <p:tgtEl>
                                          <p:spTgt spid="4015"/>
                                        </p:tgtEl>
                                        <p:attrNameLst>
                                          <p:attrName>style.visibility</p:attrName>
                                        </p:attrNameLst>
                                      </p:cBhvr>
                                      <p:to>
                                        <p:strVal val="visible"/>
                                      </p:to>
                                    </p:set>
                                    <p:anim calcmode="lin" valueType="num">
                                      <p:cBhvr>
                                        <p:cTn id="78" dur="500" fill="hold"/>
                                        <p:tgtEl>
                                          <p:spTgt spid="4015"/>
                                        </p:tgtEl>
                                        <p:attrNameLst>
                                          <p:attrName>ppt_w</p:attrName>
                                        </p:attrNameLst>
                                      </p:cBhvr>
                                      <p:tavLst>
                                        <p:tav tm="0">
                                          <p:val>
                                            <p:fltVal val="0"/>
                                          </p:val>
                                        </p:tav>
                                        <p:tav tm="100000">
                                          <p:val>
                                            <p:strVal val="#ppt_w"/>
                                          </p:val>
                                        </p:tav>
                                      </p:tavLst>
                                    </p:anim>
                                    <p:anim calcmode="lin" valueType="num">
                                      <p:cBhvr>
                                        <p:cTn id="79" dur="500" fill="hold"/>
                                        <p:tgtEl>
                                          <p:spTgt spid="4015"/>
                                        </p:tgtEl>
                                        <p:attrNameLst>
                                          <p:attrName>ppt_h</p:attrName>
                                        </p:attrNameLst>
                                      </p:cBhvr>
                                      <p:tavLst>
                                        <p:tav tm="0">
                                          <p:val>
                                            <p:fltVal val="0"/>
                                          </p:val>
                                        </p:tav>
                                        <p:tav tm="100000">
                                          <p:val>
                                            <p:strVal val="#ppt_h"/>
                                          </p:val>
                                        </p:tav>
                                      </p:tavLst>
                                    </p:anim>
                                    <p:animEffect transition="in" filter="fade">
                                      <p:cBhvr>
                                        <p:cTn id="80" dur="500"/>
                                        <p:tgtEl>
                                          <p:spTgt spid="40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04" grpId="0" animBg="1"/>
      <p:bldP spid="4005" grpId="0" animBg="1"/>
      <p:bldP spid="4006" grpId="0" animBg="1"/>
      <p:bldP spid="4007" grpId="0" animBg="1"/>
      <p:bldP spid="4008" grpId="0" animBg="1"/>
      <p:bldP spid="4009" grpId="0" animBg="1"/>
      <p:bldP spid="4010" grpId="0" animBg="1"/>
      <p:bldP spid="4011" grpId="0" animBg="1"/>
      <p:bldP spid="4012" grpId="0" animBg="1"/>
      <p:bldP spid="4013" grpId="0" animBg="1"/>
      <p:bldP spid="4014" grpId="0" animBg="1"/>
      <p:bldP spid="401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9" name="Shape 569"/>
          <p:cNvSpPr/>
          <p:nvPr/>
        </p:nvSpPr>
        <p:spPr>
          <a:xfrm>
            <a:off x="1400440" y="1659663"/>
            <a:ext cx="2402090" cy="2402091"/>
          </a:xfrm>
          <a:prstGeom prst="ellipse">
            <a:avLst/>
          </a:prstGeom>
          <a:ln w="38100">
            <a:solidFill>
              <a:schemeClr val="accent2"/>
            </a:solidFill>
            <a:miter lim="400000"/>
          </a:ln>
        </p:spPr>
        <p:txBody>
          <a:bodyPr lIns="35719" tIns="35719" rIns="35719" bIns="35719" anchor="ctr"/>
          <a:lstStyle/>
          <a:p>
            <a:pPr>
              <a:defRPr sz="3200">
                <a:latin typeface="Helvetica Light"/>
                <a:ea typeface="Helvetica Light"/>
                <a:cs typeface="Helvetica Light"/>
                <a:sym typeface="Helvetica Light"/>
              </a:defRPr>
            </a:pPr>
            <a:endParaRPr sz="1600" dirty="0">
              <a:latin typeface="字魂59号-创粗黑" panose="00000500000000000000" pitchFamily="2" charset="-122"/>
              <a:ea typeface="字魂59号-创粗黑" panose="00000500000000000000" pitchFamily="2" charset="-122"/>
            </a:endParaRPr>
          </a:p>
        </p:txBody>
      </p:sp>
      <p:sp>
        <p:nvSpPr>
          <p:cNvPr id="570" name="Shape 570"/>
          <p:cNvSpPr/>
          <p:nvPr/>
        </p:nvSpPr>
        <p:spPr>
          <a:xfrm>
            <a:off x="4891408" y="1659663"/>
            <a:ext cx="2402090" cy="2402091"/>
          </a:xfrm>
          <a:prstGeom prst="ellipse">
            <a:avLst/>
          </a:prstGeom>
          <a:ln w="38100">
            <a:solidFill>
              <a:schemeClr val="accent2"/>
            </a:solidFill>
            <a:miter lim="400000"/>
          </a:ln>
        </p:spPr>
        <p:txBody>
          <a:bodyPr lIns="35719" tIns="35719" rIns="35719" bIns="35719" anchor="ctr"/>
          <a:lstStyle/>
          <a:p>
            <a:pPr>
              <a:defRPr sz="3200">
                <a:latin typeface="Helvetica Light"/>
                <a:ea typeface="Helvetica Light"/>
                <a:cs typeface="Helvetica Light"/>
                <a:sym typeface="Helvetica Light"/>
              </a:defRPr>
            </a:pPr>
            <a:endParaRPr sz="1600" dirty="0">
              <a:latin typeface="字魂59号-创粗黑" panose="00000500000000000000" pitchFamily="2" charset="-122"/>
              <a:ea typeface="字魂59号-创粗黑" panose="00000500000000000000" pitchFamily="2" charset="-122"/>
            </a:endParaRPr>
          </a:p>
        </p:txBody>
      </p:sp>
      <p:sp>
        <p:nvSpPr>
          <p:cNvPr id="583" name="Shape 583"/>
          <p:cNvSpPr/>
          <p:nvPr/>
        </p:nvSpPr>
        <p:spPr>
          <a:xfrm>
            <a:off x="8426827" y="1659663"/>
            <a:ext cx="2402090" cy="2402091"/>
          </a:xfrm>
          <a:prstGeom prst="ellipse">
            <a:avLst/>
          </a:prstGeom>
          <a:ln w="38100">
            <a:solidFill>
              <a:schemeClr val="accent2"/>
            </a:solidFill>
            <a:miter lim="400000"/>
          </a:ln>
        </p:spPr>
        <p:txBody>
          <a:bodyPr lIns="35719" tIns="35719" rIns="35719" bIns="35719" anchor="ctr"/>
          <a:lstStyle/>
          <a:p>
            <a:pPr>
              <a:defRPr sz="3200">
                <a:latin typeface="Helvetica Light"/>
                <a:ea typeface="Helvetica Light"/>
                <a:cs typeface="Helvetica Light"/>
                <a:sym typeface="Helvetica Light"/>
              </a:defRPr>
            </a:pPr>
            <a:endParaRPr sz="1600" dirty="0">
              <a:latin typeface="字魂59号-创粗黑" panose="00000500000000000000" pitchFamily="2" charset="-122"/>
              <a:ea typeface="字魂59号-创粗黑" panose="00000500000000000000" pitchFamily="2" charset="-122"/>
            </a:endParaRPr>
          </a:p>
        </p:txBody>
      </p:sp>
      <p:sp>
        <p:nvSpPr>
          <p:cNvPr id="575" name="Shape 575"/>
          <p:cNvSpPr/>
          <p:nvPr/>
        </p:nvSpPr>
        <p:spPr>
          <a:xfrm>
            <a:off x="2337213" y="4853712"/>
            <a:ext cx="491189" cy="1"/>
          </a:xfrm>
          <a:prstGeom prst="line">
            <a:avLst/>
          </a:prstGeom>
          <a:ln w="25400">
            <a:solidFill>
              <a:schemeClr val="bg1">
                <a:alpha val="84000"/>
              </a:schemeClr>
            </a:solidFill>
            <a:miter lim="400000"/>
          </a:ln>
        </p:spPr>
        <p:txBody>
          <a:bodyPr lIns="35719" tIns="35719" rIns="35719" bIns="35719" anchor="ctr"/>
          <a:lstStyle/>
          <a:p>
            <a:pPr algn="l">
              <a:lnSpc>
                <a:spcPct val="110000"/>
              </a:lnSpc>
              <a:defRPr sz="2700">
                <a:latin typeface="Lato Regular"/>
                <a:ea typeface="Lato Regular"/>
                <a:cs typeface="Lato Regular"/>
                <a:sym typeface="Lato Regular"/>
              </a:defRPr>
            </a:pPr>
            <a:endParaRPr sz="1350" dirty="0">
              <a:latin typeface="字魂59号-创粗黑" panose="00000500000000000000" pitchFamily="2" charset="-122"/>
              <a:ea typeface="字魂59号-创粗黑" panose="00000500000000000000" pitchFamily="2" charset="-122"/>
            </a:endParaRPr>
          </a:p>
        </p:txBody>
      </p:sp>
      <p:sp>
        <p:nvSpPr>
          <p:cNvPr id="26" name="文本框 7"/>
          <p:cNvSpPr txBox="1"/>
          <p:nvPr/>
        </p:nvSpPr>
        <p:spPr>
          <a:xfrm>
            <a:off x="1249472" y="5033566"/>
            <a:ext cx="2705492" cy="766492"/>
          </a:xfrm>
          <a:prstGeom prst="rect">
            <a:avLst/>
          </a:prstGeom>
          <a:noFill/>
        </p:spPr>
        <p:txBody>
          <a:bodyPr wrap="squar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5000"/>
              </a:lnSpc>
            </a:pPr>
            <a:r>
              <a:rPr lang="zh-CN" altLang="en-US" sz="1200" dirty="0">
                <a:solidFill>
                  <a:schemeClr val="bg1"/>
                </a:solidFill>
                <a:latin typeface="字魂59号-创粗黑" panose="00000500000000000000" pitchFamily="2" charset="-122"/>
                <a:ea typeface="+mj-ea"/>
              </a:rPr>
              <a:t>明托的这项写作思考方法要求表述者（写作者）在写作之前先对那些提纲挈领的中心思想进行归类。</a:t>
            </a:r>
            <a:endParaRPr lang="en-US" altLang="zh-CN" sz="1200" dirty="0">
              <a:solidFill>
                <a:schemeClr val="bg1"/>
              </a:solidFill>
              <a:latin typeface="字魂59号-创粗黑" panose="00000500000000000000" pitchFamily="2" charset="-122"/>
              <a:ea typeface="+mj-ea"/>
            </a:endParaRPr>
          </a:p>
        </p:txBody>
      </p:sp>
      <p:sp>
        <p:nvSpPr>
          <p:cNvPr id="27" name="文本框 8"/>
          <p:cNvSpPr txBox="1"/>
          <p:nvPr/>
        </p:nvSpPr>
        <p:spPr>
          <a:xfrm>
            <a:off x="1249471" y="4271962"/>
            <a:ext cx="2705492" cy="486928"/>
          </a:xfrm>
          <a:prstGeom prst="rect">
            <a:avLst/>
          </a:prstGeom>
          <a:noFill/>
        </p:spPr>
        <p:txBody>
          <a:bodyPr wrap="squar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14000"/>
              </a:lnSpc>
            </a:pPr>
            <a:r>
              <a:rPr lang="zh-CN" altLang="en-US" sz="2400" dirty="0">
                <a:solidFill>
                  <a:schemeClr val="bg1"/>
                </a:solidFill>
                <a:latin typeface="字魂59号-创粗黑" panose="00000500000000000000" pitchFamily="2" charset="-122"/>
                <a:ea typeface="+mj-ea"/>
              </a:rPr>
              <a:t>文字添加此处</a:t>
            </a:r>
            <a:endParaRPr lang="en-US" altLang="zh-CN" sz="2400" dirty="0">
              <a:solidFill>
                <a:schemeClr val="bg1"/>
              </a:solidFill>
              <a:latin typeface="字魂59号-创粗黑" panose="00000500000000000000" pitchFamily="2" charset="-122"/>
              <a:ea typeface="+mj-ea"/>
            </a:endParaRPr>
          </a:p>
        </p:txBody>
      </p:sp>
      <p:sp>
        <p:nvSpPr>
          <p:cNvPr id="576" name="Shape 576"/>
          <p:cNvSpPr/>
          <p:nvPr/>
        </p:nvSpPr>
        <p:spPr>
          <a:xfrm>
            <a:off x="5846859" y="4832316"/>
            <a:ext cx="491188" cy="1"/>
          </a:xfrm>
          <a:prstGeom prst="line">
            <a:avLst/>
          </a:prstGeom>
          <a:ln w="25400">
            <a:solidFill>
              <a:schemeClr val="bg1">
                <a:alpha val="84000"/>
              </a:schemeClr>
            </a:solidFill>
            <a:miter lim="400000"/>
          </a:ln>
        </p:spPr>
        <p:txBody>
          <a:bodyPr lIns="35719" tIns="35719" rIns="35719" bIns="35719" anchor="ctr"/>
          <a:lstStyle/>
          <a:p>
            <a:pPr algn="l">
              <a:lnSpc>
                <a:spcPct val="110000"/>
              </a:lnSpc>
              <a:defRPr sz="2700">
                <a:latin typeface="Lato Regular"/>
                <a:ea typeface="Lato Regular"/>
                <a:cs typeface="Lato Regular"/>
                <a:sym typeface="Lato Regular"/>
              </a:defRPr>
            </a:pPr>
            <a:endParaRPr sz="1350" dirty="0">
              <a:latin typeface="字魂59号-创粗黑" panose="00000500000000000000" pitchFamily="2" charset="-122"/>
              <a:ea typeface="字魂59号-创粗黑" panose="00000500000000000000" pitchFamily="2" charset="-122"/>
            </a:endParaRPr>
          </a:p>
        </p:txBody>
      </p:sp>
      <p:sp>
        <p:nvSpPr>
          <p:cNvPr id="34" name="文本框 7"/>
          <p:cNvSpPr txBox="1"/>
          <p:nvPr/>
        </p:nvSpPr>
        <p:spPr>
          <a:xfrm>
            <a:off x="4739707" y="5033566"/>
            <a:ext cx="2705492" cy="766492"/>
          </a:xfrm>
          <a:prstGeom prst="rect">
            <a:avLst/>
          </a:prstGeom>
          <a:noFill/>
        </p:spPr>
        <p:txBody>
          <a:bodyPr wrap="squar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5000"/>
              </a:lnSpc>
            </a:pPr>
            <a:r>
              <a:rPr lang="zh-CN" altLang="en-US" sz="1200" dirty="0">
                <a:solidFill>
                  <a:schemeClr val="bg1"/>
                </a:solidFill>
                <a:latin typeface="字魂59号-创粗黑" panose="00000500000000000000" pitchFamily="2" charset="-122"/>
                <a:ea typeface="+mj-ea"/>
              </a:rPr>
              <a:t>明托的这项写作思考方法要求表述者（写作者）在写作之前先对那些提纲挈领的中心思想进行归类。</a:t>
            </a:r>
            <a:endParaRPr lang="en-US" altLang="zh-CN" sz="1200" dirty="0">
              <a:solidFill>
                <a:schemeClr val="bg1"/>
              </a:solidFill>
              <a:latin typeface="字魂59号-创粗黑" panose="00000500000000000000" pitchFamily="2" charset="-122"/>
              <a:ea typeface="+mj-ea"/>
            </a:endParaRPr>
          </a:p>
        </p:txBody>
      </p:sp>
      <p:sp>
        <p:nvSpPr>
          <p:cNvPr id="35" name="文本框 8"/>
          <p:cNvSpPr txBox="1"/>
          <p:nvPr/>
        </p:nvSpPr>
        <p:spPr>
          <a:xfrm>
            <a:off x="4739706" y="4271962"/>
            <a:ext cx="2705492" cy="486928"/>
          </a:xfrm>
          <a:prstGeom prst="rect">
            <a:avLst/>
          </a:prstGeom>
          <a:noFill/>
        </p:spPr>
        <p:txBody>
          <a:bodyPr wrap="squar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14000"/>
              </a:lnSpc>
            </a:pPr>
            <a:r>
              <a:rPr lang="zh-CN" altLang="en-US" sz="2400" dirty="0">
                <a:solidFill>
                  <a:schemeClr val="bg1"/>
                </a:solidFill>
                <a:latin typeface="字魂59号-创粗黑" panose="00000500000000000000" pitchFamily="2" charset="-122"/>
                <a:ea typeface="+mj-ea"/>
              </a:rPr>
              <a:t>文字添加此处</a:t>
            </a:r>
            <a:endParaRPr lang="en-US" altLang="zh-CN" sz="2400" dirty="0">
              <a:solidFill>
                <a:schemeClr val="bg1"/>
              </a:solidFill>
              <a:latin typeface="字魂59号-创粗黑" panose="00000500000000000000" pitchFamily="2" charset="-122"/>
              <a:ea typeface="+mj-ea"/>
            </a:endParaRPr>
          </a:p>
        </p:txBody>
      </p:sp>
      <p:sp>
        <p:nvSpPr>
          <p:cNvPr id="577" name="Shape 577"/>
          <p:cNvSpPr/>
          <p:nvPr/>
        </p:nvSpPr>
        <p:spPr>
          <a:xfrm>
            <a:off x="9363600" y="4832316"/>
            <a:ext cx="491189" cy="1"/>
          </a:xfrm>
          <a:prstGeom prst="line">
            <a:avLst/>
          </a:prstGeom>
          <a:ln w="25400">
            <a:solidFill>
              <a:schemeClr val="bg1">
                <a:alpha val="84000"/>
              </a:schemeClr>
            </a:solidFill>
            <a:miter lim="400000"/>
          </a:ln>
        </p:spPr>
        <p:txBody>
          <a:bodyPr lIns="35719" tIns="35719" rIns="35719" bIns="35719" anchor="ctr"/>
          <a:lstStyle/>
          <a:p>
            <a:pPr algn="l">
              <a:lnSpc>
                <a:spcPct val="110000"/>
              </a:lnSpc>
              <a:defRPr sz="2700">
                <a:latin typeface="Lato Regular"/>
                <a:ea typeface="Lato Regular"/>
                <a:cs typeface="Lato Regular"/>
                <a:sym typeface="Lato Regular"/>
              </a:defRPr>
            </a:pPr>
            <a:endParaRPr sz="1350" dirty="0">
              <a:latin typeface="字魂59号-创粗黑" panose="00000500000000000000" pitchFamily="2" charset="-122"/>
              <a:ea typeface="字魂59号-创粗黑" panose="00000500000000000000" pitchFamily="2" charset="-122"/>
            </a:endParaRPr>
          </a:p>
        </p:txBody>
      </p:sp>
      <p:sp>
        <p:nvSpPr>
          <p:cNvPr id="37" name="文本框 7"/>
          <p:cNvSpPr txBox="1"/>
          <p:nvPr/>
        </p:nvSpPr>
        <p:spPr>
          <a:xfrm>
            <a:off x="8271755" y="5033566"/>
            <a:ext cx="2705492" cy="766492"/>
          </a:xfrm>
          <a:prstGeom prst="rect">
            <a:avLst/>
          </a:prstGeom>
          <a:noFill/>
        </p:spPr>
        <p:txBody>
          <a:bodyPr wrap="squar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5000"/>
              </a:lnSpc>
            </a:pPr>
            <a:r>
              <a:rPr lang="zh-CN" altLang="en-US" sz="1200" dirty="0">
                <a:solidFill>
                  <a:schemeClr val="bg1"/>
                </a:solidFill>
                <a:latin typeface="字魂59号-创粗黑" panose="00000500000000000000" pitchFamily="2" charset="-122"/>
                <a:ea typeface="+mj-ea"/>
              </a:rPr>
              <a:t>明托的这项写作思考方法要求表述者（写作者）在写作之前先对那些提纲挈领的中心思想进行归类。</a:t>
            </a:r>
            <a:endParaRPr lang="en-US" altLang="zh-CN" sz="1200" dirty="0">
              <a:solidFill>
                <a:schemeClr val="bg1"/>
              </a:solidFill>
              <a:latin typeface="字魂59号-创粗黑" panose="00000500000000000000" pitchFamily="2" charset="-122"/>
              <a:ea typeface="+mj-ea"/>
            </a:endParaRPr>
          </a:p>
        </p:txBody>
      </p:sp>
      <p:sp>
        <p:nvSpPr>
          <p:cNvPr id="38" name="文本框 8"/>
          <p:cNvSpPr txBox="1"/>
          <p:nvPr/>
        </p:nvSpPr>
        <p:spPr>
          <a:xfrm>
            <a:off x="8271754" y="4271962"/>
            <a:ext cx="2705492" cy="486928"/>
          </a:xfrm>
          <a:prstGeom prst="rect">
            <a:avLst/>
          </a:prstGeom>
          <a:noFill/>
        </p:spPr>
        <p:txBody>
          <a:bodyPr wrap="squar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14000"/>
              </a:lnSpc>
            </a:pPr>
            <a:r>
              <a:rPr lang="zh-CN" altLang="en-US" sz="2400" dirty="0">
                <a:solidFill>
                  <a:schemeClr val="bg1"/>
                </a:solidFill>
                <a:latin typeface="字魂59号-创粗黑" panose="00000500000000000000" pitchFamily="2" charset="-122"/>
                <a:ea typeface="+mj-ea"/>
              </a:rPr>
              <a:t>文字添加此处</a:t>
            </a:r>
            <a:endParaRPr lang="en-US" altLang="zh-CN" sz="2400" dirty="0">
              <a:solidFill>
                <a:schemeClr val="bg1"/>
              </a:solidFill>
              <a:latin typeface="字魂59号-创粗黑" panose="00000500000000000000" pitchFamily="2" charset="-122"/>
              <a:ea typeface="+mj-ea"/>
            </a:endParaRPr>
          </a:p>
        </p:txBody>
      </p:sp>
      <p:grpSp>
        <p:nvGrpSpPr>
          <p:cNvPr id="30" name="组合 29">
            <a:extLst>
              <a:ext uri="{FF2B5EF4-FFF2-40B4-BE49-F238E27FC236}">
                <a16:creationId xmlns:a16="http://schemas.microsoft.com/office/drawing/2014/main" xmlns="" id="{C97F33C2-6950-4C88-AF4E-31FB0170011B}"/>
              </a:ext>
            </a:extLst>
          </p:cNvPr>
          <p:cNvGrpSpPr/>
          <p:nvPr/>
        </p:nvGrpSpPr>
        <p:grpSpPr>
          <a:xfrm>
            <a:off x="874713" y="419101"/>
            <a:ext cx="3773487" cy="643536"/>
            <a:chOff x="874713" y="419101"/>
            <a:chExt cx="3773487" cy="643536"/>
          </a:xfrm>
        </p:grpSpPr>
        <p:sp>
          <p:nvSpPr>
            <p:cNvPr id="31" name="剪去单角的矩形 23">
              <a:extLst>
                <a:ext uri="{FF2B5EF4-FFF2-40B4-BE49-F238E27FC236}">
                  <a16:creationId xmlns:a16="http://schemas.microsoft.com/office/drawing/2014/main" xmlns="" id="{9AD2826A-065A-414A-AD40-86A8977C2C31}"/>
                </a:ext>
              </a:extLst>
            </p:cNvPr>
            <p:cNvSpPr/>
            <p:nvPr/>
          </p:nvSpPr>
          <p:spPr>
            <a:xfrm rot="10800000">
              <a:off x="874713" y="419101"/>
              <a:ext cx="882799" cy="643536"/>
            </a:xfrm>
            <a:prstGeom prst="snip1Rect">
              <a:avLst>
                <a:gd name="adj" fmla="val 3421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cxnSp>
          <p:nvCxnSpPr>
            <p:cNvPr id="32" name="直接连接符 31">
              <a:extLst>
                <a:ext uri="{FF2B5EF4-FFF2-40B4-BE49-F238E27FC236}">
                  <a16:creationId xmlns:a16="http://schemas.microsoft.com/office/drawing/2014/main" xmlns="" id="{80E8B513-9499-4694-87B0-ADF33393DE92}"/>
                </a:ext>
              </a:extLst>
            </p:cNvPr>
            <p:cNvCxnSpPr/>
            <p:nvPr/>
          </p:nvCxnSpPr>
          <p:spPr>
            <a:xfrm>
              <a:off x="4648200" y="454325"/>
              <a:ext cx="0" cy="573089"/>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9" name="文本框 38">
              <a:extLst>
                <a:ext uri="{FF2B5EF4-FFF2-40B4-BE49-F238E27FC236}">
                  <a16:creationId xmlns:a16="http://schemas.microsoft.com/office/drawing/2014/main" xmlns="" id="{E64DAFDD-8C30-432A-A28B-B7195E8FD8DD}"/>
                </a:ext>
              </a:extLst>
            </p:cNvPr>
            <p:cNvSpPr txBox="1"/>
            <p:nvPr/>
          </p:nvSpPr>
          <p:spPr>
            <a:xfrm>
              <a:off x="1904234" y="448482"/>
              <a:ext cx="2646878" cy="584775"/>
            </a:xfrm>
            <a:prstGeom prst="rect">
              <a:avLst/>
            </a:prstGeom>
            <a:noFill/>
          </p:spPr>
          <p:txBody>
            <a:bodyPr wrap="none" rtlCol="0">
              <a:spAutoFit/>
              <a:scene3d>
                <a:camera prst="orthographicFront"/>
                <a:lightRig rig="threePt" dir="t"/>
              </a:scene3d>
              <a:sp3d contourW="12700"/>
            </a:bodyPr>
            <a:lstStyle/>
            <a:p>
              <a:r>
                <a:rPr lang="zh-CN" altLang="en-US" sz="3200" b="1" dirty="0">
                  <a:solidFill>
                    <a:schemeClr val="bg1"/>
                  </a:solidFill>
                </a:rPr>
                <a:t>标题文字添加</a:t>
              </a:r>
            </a:p>
          </p:txBody>
        </p:sp>
        <p:sp>
          <p:nvSpPr>
            <p:cNvPr id="40" name="椭圆 3">
              <a:extLst>
                <a:ext uri="{FF2B5EF4-FFF2-40B4-BE49-F238E27FC236}">
                  <a16:creationId xmlns:a16="http://schemas.microsoft.com/office/drawing/2014/main" xmlns="" id="{68161D84-E9CA-4A19-B003-D15160AA88BA}"/>
                </a:ext>
              </a:extLst>
            </p:cNvPr>
            <p:cNvSpPr/>
            <p:nvPr/>
          </p:nvSpPr>
          <p:spPr>
            <a:xfrm>
              <a:off x="1176412" y="563319"/>
              <a:ext cx="330200" cy="329701"/>
            </a:xfrm>
            <a:custGeom>
              <a:avLst/>
              <a:gdLst>
                <a:gd name="connsiteX0" fmla="*/ 354450 w 607639"/>
                <a:gd name="connsiteY0" fmla="*/ 222564 h 606722"/>
                <a:gd name="connsiteX1" fmla="*/ 354450 w 607639"/>
                <a:gd name="connsiteY1" fmla="*/ 384088 h 606722"/>
                <a:gd name="connsiteX2" fmla="*/ 225033 w 607639"/>
                <a:gd name="connsiteY2" fmla="*/ 303326 h 606722"/>
                <a:gd name="connsiteX3" fmla="*/ 391979 w 607639"/>
                <a:gd name="connsiteY3" fmla="*/ 154813 h 606722"/>
                <a:gd name="connsiteX4" fmla="*/ 366346 w 607639"/>
                <a:gd name="connsiteY4" fmla="*/ 155524 h 606722"/>
                <a:gd name="connsiteX5" fmla="*/ 163770 w 607639"/>
                <a:gd name="connsiteY5" fmla="*/ 281899 h 606722"/>
                <a:gd name="connsiteX6" fmla="*/ 151932 w 607639"/>
                <a:gd name="connsiteY6" fmla="*/ 303317 h 606722"/>
                <a:gd name="connsiteX7" fmla="*/ 163770 w 607639"/>
                <a:gd name="connsiteY7" fmla="*/ 324824 h 606722"/>
                <a:gd name="connsiteX8" fmla="*/ 366346 w 607639"/>
                <a:gd name="connsiteY8" fmla="*/ 451198 h 606722"/>
                <a:gd name="connsiteX9" fmla="*/ 379786 w 607639"/>
                <a:gd name="connsiteY9" fmla="*/ 455020 h 606722"/>
                <a:gd name="connsiteX10" fmla="*/ 391979 w 607639"/>
                <a:gd name="connsiteY10" fmla="*/ 451820 h 606722"/>
                <a:gd name="connsiteX11" fmla="*/ 405063 w 607639"/>
                <a:gd name="connsiteY11" fmla="*/ 429780 h 606722"/>
                <a:gd name="connsiteX12" fmla="*/ 405063 w 607639"/>
                <a:gd name="connsiteY12" fmla="*/ 176942 h 606722"/>
                <a:gd name="connsiteX13" fmla="*/ 391979 w 607639"/>
                <a:gd name="connsiteY13" fmla="*/ 154813 h 606722"/>
                <a:gd name="connsiteX14" fmla="*/ 303775 w 607639"/>
                <a:gd name="connsiteY14" fmla="*/ 0 h 606722"/>
                <a:gd name="connsiteX15" fmla="*/ 607639 w 607639"/>
                <a:gd name="connsiteY15" fmla="*/ 303317 h 606722"/>
                <a:gd name="connsiteX16" fmla="*/ 303775 w 607639"/>
                <a:gd name="connsiteY16" fmla="*/ 606722 h 606722"/>
                <a:gd name="connsiteX17" fmla="*/ 0 w 607639"/>
                <a:gd name="connsiteY17" fmla="*/ 303317 h 606722"/>
                <a:gd name="connsiteX18" fmla="*/ 303775 w 607639"/>
                <a:gd name="connsiteY18"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07639" h="606722">
                  <a:moveTo>
                    <a:pt x="354450" y="222564"/>
                  </a:moveTo>
                  <a:lnTo>
                    <a:pt x="354450" y="384088"/>
                  </a:lnTo>
                  <a:lnTo>
                    <a:pt x="225033" y="303326"/>
                  </a:lnTo>
                  <a:close/>
                  <a:moveTo>
                    <a:pt x="391979" y="154813"/>
                  </a:moveTo>
                  <a:cubicBezTo>
                    <a:pt x="383969" y="150370"/>
                    <a:pt x="374178" y="150637"/>
                    <a:pt x="366346" y="155524"/>
                  </a:cubicBezTo>
                  <a:lnTo>
                    <a:pt x="163770" y="281899"/>
                  </a:lnTo>
                  <a:cubicBezTo>
                    <a:pt x="156382" y="286520"/>
                    <a:pt x="151932" y="294607"/>
                    <a:pt x="151932" y="303317"/>
                  </a:cubicBezTo>
                  <a:cubicBezTo>
                    <a:pt x="151932" y="312026"/>
                    <a:pt x="156382" y="320113"/>
                    <a:pt x="163770" y="324824"/>
                  </a:cubicBezTo>
                  <a:lnTo>
                    <a:pt x="366346" y="451198"/>
                  </a:lnTo>
                  <a:cubicBezTo>
                    <a:pt x="370440" y="453775"/>
                    <a:pt x="375068" y="455020"/>
                    <a:pt x="379786" y="455020"/>
                  </a:cubicBezTo>
                  <a:cubicBezTo>
                    <a:pt x="383969" y="455020"/>
                    <a:pt x="388241" y="453953"/>
                    <a:pt x="391979" y="451820"/>
                  </a:cubicBezTo>
                  <a:cubicBezTo>
                    <a:pt x="400079" y="447377"/>
                    <a:pt x="405063" y="438934"/>
                    <a:pt x="405063" y="429780"/>
                  </a:cubicBezTo>
                  <a:lnTo>
                    <a:pt x="405063" y="176942"/>
                  </a:lnTo>
                  <a:cubicBezTo>
                    <a:pt x="405063" y="167789"/>
                    <a:pt x="400079" y="159346"/>
                    <a:pt x="391979" y="154813"/>
                  </a:cubicBezTo>
                  <a:close/>
                  <a:moveTo>
                    <a:pt x="303775" y="0"/>
                  </a:moveTo>
                  <a:cubicBezTo>
                    <a:pt x="471372" y="0"/>
                    <a:pt x="607639" y="136062"/>
                    <a:pt x="607639" y="303317"/>
                  </a:cubicBezTo>
                  <a:cubicBezTo>
                    <a:pt x="607639" y="470661"/>
                    <a:pt x="471372" y="606722"/>
                    <a:pt x="303775" y="606722"/>
                  </a:cubicBezTo>
                  <a:cubicBezTo>
                    <a:pt x="136267" y="606722"/>
                    <a:pt x="0" y="470661"/>
                    <a:pt x="0" y="303317"/>
                  </a:cubicBezTo>
                  <a:cubicBezTo>
                    <a:pt x="0" y="136062"/>
                    <a:pt x="136267" y="0"/>
                    <a:pt x="303775" y="0"/>
                  </a:cubicBezTo>
                  <a:close/>
                </a:path>
              </a:pathLst>
            </a:custGeom>
            <a:solidFill>
              <a:srgbClr val="404C5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pic>
        <p:nvPicPr>
          <p:cNvPr id="7" name="图片占位符 6">
            <a:extLst>
              <a:ext uri="{FF2B5EF4-FFF2-40B4-BE49-F238E27FC236}">
                <a16:creationId xmlns:a16="http://schemas.microsoft.com/office/drawing/2014/main" xmlns="" id="{CA930B36-779F-494E-83B6-9610F15AB378}"/>
              </a:ext>
            </a:extLst>
          </p:cNvPr>
          <p:cNvPicPr>
            <a:picLocks noGrp="1" noChangeAspect="1"/>
          </p:cNvPicPr>
          <p:nvPr>
            <p:ph type="pic" sz="quarter" idx="10"/>
          </p:nvPr>
        </p:nvPicPr>
        <p:blipFill>
          <a:blip r:embed="rId4" cstate="screen">
            <a:duotone>
              <a:schemeClr val="bg2">
                <a:shade val="45000"/>
                <a:satMod val="135000"/>
              </a:schemeClr>
              <a:prstClr val="white"/>
            </a:duotone>
            <a:extLst>
              <a:ext uri="{28A0092B-C50C-407E-A947-70E740481C1C}">
                <a14:useLocalDpi xmlns:a14="http://schemas.microsoft.com/office/drawing/2010/main"/>
              </a:ext>
            </a:extLst>
          </a:blip>
          <a:srcRect/>
          <a:stretch>
            <a:fillRect/>
          </a:stretch>
        </p:blipFill>
        <p:spPr/>
      </p:pic>
      <p:pic>
        <p:nvPicPr>
          <p:cNvPr id="16" name="图片占位符 15">
            <a:extLst>
              <a:ext uri="{FF2B5EF4-FFF2-40B4-BE49-F238E27FC236}">
                <a16:creationId xmlns:a16="http://schemas.microsoft.com/office/drawing/2014/main" xmlns="" id="{CDADE80E-A9CB-4909-B702-E0271DA71E9D}"/>
              </a:ext>
            </a:extLst>
          </p:cNvPr>
          <p:cNvPicPr>
            <a:picLocks noGrp="1" noChangeAspect="1"/>
          </p:cNvPicPr>
          <p:nvPr>
            <p:ph type="pic" sz="quarter" idx="11"/>
          </p:nvPr>
        </p:nvPicPr>
        <p:blipFill>
          <a:blip r:embed="rId5" cstate="screen">
            <a:duotone>
              <a:schemeClr val="bg2">
                <a:shade val="45000"/>
                <a:satMod val="135000"/>
              </a:schemeClr>
              <a:prstClr val="white"/>
            </a:duotone>
            <a:extLst>
              <a:ext uri="{28A0092B-C50C-407E-A947-70E740481C1C}">
                <a14:useLocalDpi xmlns:a14="http://schemas.microsoft.com/office/drawing/2010/main"/>
              </a:ext>
            </a:extLst>
          </a:blip>
          <a:srcRect/>
          <a:stretch>
            <a:fillRect/>
          </a:stretch>
        </p:blipFill>
        <p:spPr/>
      </p:pic>
      <p:pic>
        <p:nvPicPr>
          <p:cNvPr id="29" name="图片占位符 28">
            <a:extLst>
              <a:ext uri="{FF2B5EF4-FFF2-40B4-BE49-F238E27FC236}">
                <a16:creationId xmlns:a16="http://schemas.microsoft.com/office/drawing/2014/main" xmlns="" id="{3E050A61-E9C8-4494-AD2C-25848C2FF8C8}"/>
              </a:ext>
            </a:extLst>
          </p:cNvPr>
          <p:cNvPicPr>
            <a:picLocks noGrp="1" noChangeAspect="1"/>
          </p:cNvPicPr>
          <p:nvPr>
            <p:ph type="pic" sz="quarter" idx="12"/>
          </p:nvPr>
        </p:nvPicPr>
        <p:blipFill>
          <a:blip r:embed="rId6" cstate="screen">
            <a:duotone>
              <a:schemeClr val="bg2">
                <a:shade val="45000"/>
                <a:satMod val="135000"/>
              </a:schemeClr>
              <a:prstClr val="white"/>
            </a:duotone>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1113907784"/>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569"/>
                                        </p:tgtEl>
                                        <p:attrNameLst>
                                          <p:attrName>style.visibility</p:attrName>
                                        </p:attrNameLst>
                                      </p:cBhvr>
                                      <p:to>
                                        <p:strVal val="visible"/>
                                      </p:to>
                                    </p:set>
                                    <p:anim calcmode="lin" valueType="num">
                                      <p:cBhvr>
                                        <p:cTn id="7" dur="500" fill="hold"/>
                                        <p:tgtEl>
                                          <p:spTgt spid="569"/>
                                        </p:tgtEl>
                                        <p:attrNameLst>
                                          <p:attrName>ppt_w</p:attrName>
                                        </p:attrNameLst>
                                      </p:cBhvr>
                                      <p:tavLst>
                                        <p:tav tm="0">
                                          <p:val>
                                            <p:fltVal val="0"/>
                                          </p:val>
                                        </p:tav>
                                        <p:tav tm="100000">
                                          <p:val>
                                            <p:strVal val="#ppt_w"/>
                                          </p:val>
                                        </p:tav>
                                      </p:tavLst>
                                    </p:anim>
                                    <p:anim calcmode="lin" valueType="num">
                                      <p:cBhvr>
                                        <p:cTn id="8" dur="500" fill="hold"/>
                                        <p:tgtEl>
                                          <p:spTgt spid="569"/>
                                        </p:tgtEl>
                                        <p:attrNameLst>
                                          <p:attrName>ppt_h</p:attrName>
                                        </p:attrNameLst>
                                      </p:cBhvr>
                                      <p:tavLst>
                                        <p:tav tm="0">
                                          <p:val>
                                            <p:fltVal val="0"/>
                                          </p:val>
                                        </p:tav>
                                        <p:tav tm="100000">
                                          <p:val>
                                            <p:strVal val="#ppt_h"/>
                                          </p:val>
                                        </p:tav>
                                      </p:tavLst>
                                    </p:anim>
                                    <p:animEffect transition="in" filter="fade">
                                      <p:cBhvr>
                                        <p:cTn id="9" dur="500"/>
                                        <p:tgtEl>
                                          <p:spTgt spid="569"/>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570"/>
                                        </p:tgtEl>
                                        <p:attrNameLst>
                                          <p:attrName>style.visibility</p:attrName>
                                        </p:attrNameLst>
                                      </p:cBhvr>
                                      <p:to>
                                        <p:strVal val="visible"/>
                                      </p:to>
                                    </p:set>
                                    <p:anim calcmode="lin" valueType="num">
                                      <p:cBhvr>
                                        <p:cTn id="12" dur="500" fill="hold"/>
                                        <p:tgtEl>
                                          <p:spTgt spid="570"/>
                                        </p:tgtEl>
                                        <p:attrNameLst>
                                          <p:attrName>ppt_w</p:attrName>
                                        </p:attrNameLst>
                                      </p:cBhvr>
                                      <p:tavLst>
                                        <p:tav tm="0">
                                          <p:val>
                                            <p:fltVal val="0"/>
                                          </p:val>
                                        </p:tav>
                                        <p:tav tm="100000">
                                          <p:val>
                                            <p:strVal val="#ppt_w"/>
                                          </p:val>
                                        </p:tav>
                                      </p:tavLst>
                                    </p:anim>
                                    <p:anim calcmode="lin" valueType="num">
                                      <p:cBhvr>
                                        <p:cTn id="13" dur="500" fill="hold"/>
                                        <p:tgtEl>
                                          <p:spTgt spid="570"/>
                                        </p:tgtEl>
                                        <p:attrNameLst>
                                          <p:attrName>ppt_h</p:attrName>
                                        </p:attrNameLst>
                                      </p:cBhvr>
                                      <p:tavLst>
                                        <p:tav tm="0">
                                          <p:val>
                                            <p:fltVal val="0"/>
                                          </p:val>
                                        </p:tav>
                                        <p:tav tm="100000">
                                          <p:val>
                                            <p:strVal val="#ppt_h"/>
                                          </p:val>
                                        </p:tav>
                                      </p:tavLst>
                                    </p:anim>
                                    <p:animEffect transition="in" filter="fade">
                                      <p:cBhvr>
                                        <p:cTn id="14" dur="500"/>
                                        <p:tgtEl>
                                          <p:spTgt spid="570"/>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583"/>
                                        </p:tgtEl>
                                        <p:attrNameLst>
                                          <p:attrName>style.visibility</p:attrName>
                                        </p:attrNameLst>
                                      </p:cBhvr>
                                      <p:to>
                                        <p:strVal val="visible"/>
                                      </p:to>
                                    </p:set>
                                    <p:anim calcmode="lin" valueType="num">
                                      <p:cBhvr>
                                        <p:cTn id="17" dur="500" fill="hold"/>
                                        <p:tgtEl>
                                          <p:spTgt spid="583"/>
                                        </p:tgtEl>
                                        <p:attrNameLst>
                                          <p:attrName>ppt_w</p:attrName>
                                        </p:attrNameLst>
                                      </p:cBhvr>
                                      <p:tavLst>
                                        <p:tav tm="0">
                                          <p:val>
                                            <p:fltVal val="0"/>
                                          </p:val>
                                        </p:tav>
                                        <p:tav tm="100000">
                                          <p:val>
                                            <p:strVal val="#ppt_w"/>
                                          </p:val>
                                        </p:tav>
                                      </p:tavLst>
                                    </p:anim>
                                    <p:anim calcmode="lin" valueType="num">
                                      <p:cBhvr>
                                        <p:cTn id="18" dur="500" fill="hold"/>
                                        <p:tgtEl>
                                          <p:spTgt spid="583"/>
                                        </p:tgtEl>
                                        <p:attrNameLst>
                                          <p:attrName>ppt_h</p:attrName>
                                        </p:attrNameLst>
                                      </p:cBhvr>
                                      <p:tavLst>
                                        <p:tav tm="0">
                                          <p:val>
                                            <p:fltVal val="0"/>
                                          </p:val>
                                        </p:tav>
                                        <p:tav tm="100000">
                                          <p:val>
                                            <p:strVal val="#ppt_h"/>
                                          </p:val>
                                        </p:tav>
                                      </p:tavLst>
                                    </p:anim>
                                    <p:animEffect transition="in" filter="fade">
                                      <p:cBhvr>
                                        <p:cTn id="19" dur="500"/>
                                        <p:tgtEl>
                                          <p:spTgt spid="5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9" grpId="0" animBg="1"/>
      <p:bldP spid="570" grpId="0" animBg="1"/>
      <p:bldP spid="58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67" name="Table 1267"/>
          <p:cNvGraphicFramePr/>
          <p:nvPr>
            <p:extLst>
              <p:ext uri="{D42A27DB-BD31-4B8C-83A1-F6EECF244321}">
                <p14:modId xmlns:p14="http://schemas.microsoft.com/office/powerpoint/2010/main" val="1260403350"/>
              </p:ext>
            </p:extLst>
          </p:nvPr>
        </p:nvGraphicFramePr>
        <p:xfrm>
          <a:off x="899512" y="1733018"/>
          <a:ext cx="10373922" cy="4108450"/>
        </p:xfrm>
        <a:graphic>
          <a:graphicData uri="http://schemas.openxmlformats.org/drawingml/2006/table">
            <a:tbl>
              <a:tblPr/>
              <a:tblGrid>
                <a:gridCol w="797994">
                  <a:extLst>
                    <a:ext uri="{9D8B030D-6E8A-4147-A177-3AD203B41FA5}">
                      <a16:colId xmlns:a16="http://schemas.microsoft.com/office/drawing/2014/main" xmlns="" val="20000"/>
                    </a:ext>
                  </a:extLst>
                </a:gridCol>
                <a:gridCol w="797994">
                  <a:extLst>
                    <a:ext uri="{9D8B030D-6E8A-4147-A177-3AD203B41FA5}">
                      <a16:colId xmlns:a16="http://schemas.microsoft.com/office/drawing/2014/main" xmlns="" val="20001"/>
                    </a:ext>
                  </a:extLst>
                </a:gridCol>
                <a:gridCol w="797994">
                  <a:extLst>
                    <a:ext uri="{9D8B030D-6E8A-4147-A177-3AD203B41FA5}">
                      <a16:colId xmlns:a16="http://schemas.microsoft.com/office/drawing/2014/main" xmlns="" val="20002"/>
                    </a:ext>
                  </a:extLst>
                </a:gridCol>
                <a:gridCol w="797994">
                  <a:extLst>
                    <a:ext uri="{9D8B030D-6E8A-4147-A177-3AD203B41FA5}">
                      <a16:colId xmlns:a16="http://schemas.microsoft.com/office/drawing/2014/main" xmlns="" val="20003"/>
                    </a:ext>
                  </a:extLst>
                </a:gridCol>
                <a:gridCol w="797994">
                  <a:extLst>
                    <a:ext uri="{9D8B030D-6E8A-4147-A177-3AD203B41FA5}">
                      <a16:colId xmlns:a16="http://schemas.microsoft.com/office/drawing/2014/main" xmlns="" val="20004"/>
                    </a:ext>
                  </a:extLst>
                </a:gridCol>
                <a:gridCol w="797994">
                  <a:extLst>
                    <a:ext uri="{9D8B030D-6E8A-4147-A177-3AD203B41FA5}">
                      <a16:colId xmlns:a16="http://schemas.microsoft.com/office/drawing/2014/main" xmlns="" val="20005"/>
                    </a:ext>
                  </a:extLst>
                </a:gridCol>
                <a:gridCol w="797994">
                  <a:extLst>
                    <a:ext uri="{9D8B030D-6E8A-4147-A177-3AD203B41FA5}">
                      <a16:colId xmlns:a16="http://schemas.microsoft.com/office/drawing/2014/main" xmlns="" val="20006"/>
                    </a:ext>
                  </a:extLst>
                </a:gridCol>
                <a:gridCol w="797994">
                  <a:extLst>
                    <a:ext uri="{9D8B030D-6E8A-4147-A177-3AD203B41FA5}">
                      <a16:colId xmlns:a16="http://schemas.microsoft.com/office/drawing/2014/main" xmlns="" val="20007"/>
                    </a:ext>
                  </a:extLst>
                </a:gridCol>
                <a:gridCol w="797994">
                  <a:extLst>
                    <a:ext uri="{9D8B030D-6E8A-4147-A177-3AD203B41FA5}">
                      <a16:colId xmlns:a16="http://schemas.microsoft.com/office/drawing/2014/main" xmlns="" val="20008"/>
                    </a:ext>
                  </a:extLst>
                </a:gridCol>
                <a:gridCol w="797994">
                  <a:extLst>
                    <a:ext uri="{9D8B030D-6E8A-4147-A177-3AD203B41FA5}">
                      <a16:colId xmlns:a16="http://schemas.microsoft.com/office/drawing/2014/main" xmlns="" val="20009"/>
                    </a:ext>
                  </a:extLst>
                </a:gridCol>
                <a:gridCol w="797994">
                  <a:extLst>
                    <a:ext uri="{9D8B030D-6E8A-4147-A177-3AD203B41FA5}">
                      <a16:colId xmlns:a16="http://schemas.microsoft.com/office/drawing/2014/main" xmlns="" val="20010"/>
                    </a:ext>
                  </a:extLst>
                </a:gridCol>
                <a:gridCol w="797994">
                  <a:extLst>
                    <a:ext uri="{9D8B030D-6E8A-4147-A177-3AD203B41FA5}">
                      <a16:colId xmlns:a16="http://schemas.microsoft.com/office/drawing/2014/main" xmlns="" val="20011"/>
                    </a:ext>
                  </a:extLst>
                </a:gridCol>
                <a:gridCol w="797994">
                  <a:extLst>
                    <a:ext uri="{9D8B030D-6E8A-4147-A177-3AD203B41FA5}">
                      <a16:colId xmlns:a16="http://schemas.microsoft.com/office/drawing/2014/main" xmlns="" val="20012"/>
                    </a:ext>
                  </a:extLst>
                </a:gridCol>
              </a:tblGrid>
              <a:tr h="4108450">
                <a:tc>
                  <a:txBody>
                    <a:bodyPr/>
                    <a:lstStyle/>
                    <a:p>
                      <a:pPr defTabSz="914400">
                        <a:tabLst>
                          <a:tab pos="914400" algn="l"/>
                        </a:tabLst>
                        <a:defRPr sz="3600">
                          <a:latin typeface="Gill Sans"/>
                          <a:ea typeface="Gill Sans"/>
                          <a:cs typeface="Gill Sans"/>
                          <a:sym typeface="Gill Sans"/>
                        </a:defRPr>
                      </a:pPr>
                      <a:endParaRPr sz="1800" dirty="0">
                        <a:latin typeface="字魂59号-创粗黑" panose="00000500000000000000" pitchFamily="2" charset="-122"/>
                        <a:ea typeface="字魂59号-创粗黑" panose="00000500000000000000" pitchFamily="2" charset="-122"/>
                      </a:endParaRPr>
                    </a:p>
                  </a:txBody>
                  <a:tcPr marL="31750" marR="31750" marT="31750" marB="31750" anchor="ctr" horzOverflow="overflow">
                    <a:lnL w="0">
                      <a:noFill/>
                      <a:miter lim="400000"/>
                    </a:lnL>
                    <a:lnR w="0">
                      <a:noFill/>
                      <a:miter lim="400000"/>
                    </a:lnR>
                    <a:lnT w="0">
                      <a:noFill/>
                      <a:miter lim="400000"/>
                    </a:lnT>
                    <a:lnB w="0">
                      <a:noFill/>
                      <a:miter lim="400000"/>
                    </a:lnB>
                    <a:lnTlToBr w="12700" cmpd="sng">
                      <a:noFill/>
                      <a:prstDash val="solid"/>
                    </a:lnTlToBr>
                    <a:lnBlToTr w="12700" cmpd="sng">
                      <a:noFill/>
                      <a:prstDash val="solid"/>
                    </a:lnBlToTr>
                    <a:solidFill>
                      <a:schemeClr val="bg1">
                        <a:alpha val="40000"/>
                      </a:schemeClr>
                    </a:solidFill>
                  </a:tcPr>
                </a:tc>
                <a:tc>
                  <a:txBody>
                    <a:bodyPr/>
                    <a:lstStyle/>
                    <a:p>
                      <a:pPr defTabSz="914400">
                        <a:tabLst>
                          <a:tab pos="914400" algn="l"/>
                        </a:tabLst>
                        <a:defRPr sz="3600">
                          <a:latin typeface="Gill Sans"/>
                          <a:ea typeface="Gill Sans"/>
                          <a:cs typeface="Gill Sans"/>
                          <a:sym typeface="Gill Sans"/>
                        </a:defRPr>
                      </a:pPr>
                      <a:endParaRPr sz="1800" dirty="0">
                        <a:latin typeface="字魂59号-创粗黑" panose="00000500000000000000" pitchFamily="2" charset="-122"/>
                        <a:ea typeface="字魂59号-创粗黑" panose="00000500000000000000" pitchFamily="2" charset="-122"/>
                      </a:endParaRPr>
                    </a:p>
                  </a:txBody>
                  <a:tcPr marL="31750" marR="31750" marT="31750" marB="31750" anchor="ctr" horzOverflow="overflow">
                    <a:lnL w="0">
                      <a:noFill/>
                      <a:miter lim="400000"/>
                    </a:lnL>
                    <a:lnR w="0">
                      <a:noFill/>
                      <a:miter lim="400000"/>
                    </a:lnR>
                    <a:lnT w="0">
                      <a:noFill/>
                      <a:miter lim="400000"/>
                    </a:lnT>
                    <a:lnB w="0">
                      <a:noFill/>
                      <a:miter lim="400000"/>
                    </a:lnB>
                    <a:lnTlToBr w="12700" cmpd="sng">
                      <a:noFill/>
                      <a:prstDash val="solid"/>
                    </a:lnTlToBr>
                    <a:lnBlToTr w="12700" cmpd="sng">
                      <a:noFill/>
                      <a:prstDash val="solid"/>
                    </a:lnBlToTr>
                    <a:noFill/>
                  </a:tcPr>
                </a:tc>
                <a:tc>
                  <a:txBody>
                    <a:bodyPr/>
                    <a:lstStyle/>
                    <a:p>
                      <a:pPr defTabSz="914400">
                        <a:tabLst>
                          <a:tab pos="914400" algn="l"/>
                        </a:tabLst>
                        <a:defRPr sz="3600">
                          <a:latin typeface="Gill Sans"/>
                          <a:ea typeface="Gill Sans"/>
                          <a:cs typeface="Gill Sans"/>
                          <a:sym typeface="Gill Sans"/>
                        </a:defRPr>
                      </a:pPr>
                      <a:endParaRPr sz="1800" dirty="0">
                        <a:latin typeface="字魂59号-创粗黑" panose="00000500000000000000" pitchFamily="2" charset="-122"/>
                        <a:ea typeface="字魂59号-创粗黑" panose="00000500000000000000" pitchFamily="2" charset="-122"/>
                      </a:endParaRPr>
                    </a:p>
                  </a:txBody>
                  <a:tcPr marL="31750" marR="31750" marT="31750" marB="31750" anchor="ctr" horzOverflow="overflow">
                    <a:lnL w="0">
                      <a:noFill/>
                      <a:miter lim="400000"/>
                    </a:lnL>
                    <a:lnR w="0">
                      <a:noFill/>
                      <a:miter lim="400000"/>
                    </a:lnR>
                    <a:lnT w="0">
                      <a:noFill/>
                      <a:miter lim="400000"/>
                    </a:lnT>
                    <a:lnB w="0">
                      <a:noFill/>
                      <a:miter lim="400000"/>
                    </a:lnB>
                    <a:lnTlToBr w="12700" cmpd="sng">
                      <a:noFill/>
                      <a:prstDash val="solid"/>
                    </a:lnTlToBr>
                    <a:lnBlToTr w="12700" cmpd="sng">
                      <a:noFill/>
                      <a:prstDash val="solid"/>
                    </a:lnBlToTr>
                    <a:solidFill>
                      <a:schemeClr val="bg1">
                        <a:alpha val="40000"/>
                      </a:schemeClr>
                    </a:solidFill>
                  </a:tcPr>
                </a:tc>
                <a:tc>
                  <a:txBody>
                    <a:bodyPr/>
                    <a:lstStyle/>
                    <a:p>
                      <a:pPr defTabSz="914400">
                        <a:tabLst>
                          <a:tab pos="914400" algn="l"/>
                        </a:tabLst>
                        <a:defRPr sz="3600">
                          <a:latin typeface="Gill Sans"/>
                          <a:ea typeface="Gill Sans"/>
                          <a:cs typeface="Gill Sans"/>
                          <a:sym typeface="Gill Sans"/>
                        </a:defRPr>
                      </a:pPr>
                      <a:endParaRPr sz="1800" dirty="0">
                        <a:latin typeface="字魂59号-创粗黑" panose="00000500000000000000" pitchFamily="2" charset="-122"/>
                        <a:ea typeface="字魂59号-创粗黑" panose="00000500000000000000" pitchFamily="2" charset="-122"/>
                      </a:endParaRPr>
                    </a:p>
                  </a:txBody>
                  <a:tcPr marL="31750" marR="31750" marT="31750" marB="31750" anchor="ctr" horzOverflow="overflow">
                    <a:lnL w="0">
                      <a:noFill/>
                      <a:miter lim="400000"/>
                    </a:lnL>
                    <a:lnR w="0">
                      <a:noFill/>
                      <a:miter lim="400000"/>
                    </a:lnR>
                    <a:lnT w="0">
                      <a:noFill/>
                      <a:miter lim="400000"/>
                    </a:lnT>
                    <a:lnB w="0">
                      <a:noFill/>
                      <a:miter lim="400000"/>
                    </a:lnB>
                    <a:lnTlToBr w="12700" cmpd="sng">
                      <a:noFill/>
                      <a:prstDash val="solid"/>
                    </a:lnTlToBr>
                    <a:lnBlToTr w="12700" cmpd="sng">
                      <a:noFill/>
                      <a:prstDash val="solid"/>
                    </a:lnBlToTr>
                    <a:noFill/>
                  </a:tcPr>
                </a:tc>
                <a:tc>
                  <a:txBody>
                    <a:bodyPr/>
                    <a:lstStyle/>
                    <a:p>
                      <a:pPr defTabSz="914400">
                        <a:tabLst>
                          <a:tab pos="914400" algn="l"/>
                        </a:tabLst>
                        <a:defRPr sz="3600">
                          <a:latin typeface="Gill Sans"/>
                          <a:ea typeface="Gill Sans"/>
                          <a:cs typeface="Gill Sans"/>
                          <a:sym typeface="Gill Sans"/>
                        </a:defRPr>
                      </a:pPr>
                      <a:endParaRPr sz="1800" dirty="0">
                        <a:latin typeface="字魂59号-创粗黑" panose="00000500000000000000" pitchFamily="2" charset="-122"/>
                        <a:ea typeface="字魂59号-创粗黑" panose="00000500000000000000" pitchFamily="2" charset="-122"/>
                      </a:endParaRPr>
                    </a:p>
                  </a:txBody>
                  <a:tcPr marL="31750" marR="31750" marT="31750" marB="31750" anchor="ctr" horzOverflow="overflow">
                    <a:lnL w="0">
                      <a:noFill/>
                      <a:miter lim="400000"/>
                    </a:lnL>
                    <a:lnR w="0">
                      <a:noFill/>
                      <a:miter lim="400000"/>
                    </a:lnR>
                    <a:lnT w="0">
                      <a:noFill/>
                      <a:miter lim="400000"/>
                    </a:lnT>
                    <a:lnB w="0">
                      <a:noFill/>
                      <a:miter lim="400000"/>
                    </a:lnB>
                    <a:lnTlToBr w="12700" cmpd="sng">
                      <a:noFill/>
                      <a:prstDash val="solid"/>
                    </a:lnTlToBr>
                    <a:lnBlToTr w="12700" cmpd="sng">
                      <a:noFill/>
                      <a:prstDash val="solid"/>
                    </a:lnBlToTr>
                    <a:solidFill>
                      <a:schemeClr val="bg1">
                        <a:alpha val="40000"/>
                      </a:schemeClr>
                    </a:solidFill>
                  </a:tcPr>
                </a:tc>
                <a:tc>
                  <a:txBody>
                    <a:bodyPr/>
                    <a:lstStyle/>
                    <a:p>
                      <a:pPr defTabSz="914400">
                        <a:tabLst>
                          <a:tab pos="914400" algn="l"/>
                        </a:tabLst>
                        <a:defRPr sz="3600">
                          <a:latin typeface="Gill Sans"/>
                          <a:ea typeface="Gill Sans"/>
                          <a:cs typeface="Gill Sans"/>
                          <a:sym typeface="Gill Sans"/>
                        </a:defRPr>
                      </a:pPr>
                      <a:endParaRPr sz="1800" dirty="0">
                        <a:latin typeface="字魂59号-创粗黑" panose="00000500000000000000" pitchFamily="2" charset="-122"/>
                        <a:ea typeface="字魂59号-创粗黑" panose="00000500000000000000" pitchFamily="2" charset="-122"/>
                      </a:endParaRPr>
                    </a:p>
                  </a:txBody>
                  <a:tcPr marL="31750" marR="31750" marT="31750" marB="31750" anchor="ctr" horzOverflow="overflow">
                    <a:lnL w="0">
                      <a:noFill/>
                      <a:miter lim="400000"/>
                    </a:lnL>
                    <a:lnR w="0">
                      <a:noFill/>
                      <a:miter lim="400000"/>
                    </a:lnR>
                    <a:lnT w="0">
                      <a:noFill/>
                      <a:miter lim="400000"/>
                    </a:lnT>
                    <a:lnB w="0">
                      <a:noFill/>
                      <a:miter lim="400000"/>
                    </a:lnB>
                    <a:lnTlToBr w="12700" cmpd="sng">
                      <a:noFill/>
                      <a:prstDash val="solid"/>
                    </a:lnTlToBr>
                    <a:lnBlToTr w="12700" cmpd="sng">
                      <a:noFill/>
                      <a:prstDash val="solid"/>
                    </a:lnBlToTr>
                    <a:noFill/>
                  </a:tcPr>
                </a:tc>
                <a:tc>
                  <a:txBody>
                    <a:bodyPr/>
                    <a:lstStyle/>
                    <a:p>
                      <a:pPr defTabSz="914400">
                        <a:tabLst>
                          <a:tab pos="914400" algn="l"/>
                        </a:tabLst>
                        <a:defRPr sz="3600">
                          <a:latin typeface="Gill Sans"/>
                          <a:ea typeface="Gill Sans"/>
                          <a:cs typeface="Gill Sans"/>
                          <a:sym typeface="Gill Sans"/>
                        </a:defRPr>
                      </a:pPr>
                      <a:endParaRPr sz="1800" dirty="0">
                        <a:latin typeface="字魂59号-创粗黑" panose="00000500000000000000" pitchFamily="2" charset="-122"/>
                        <a:ea typeface="字魂59号-创粗黑" panose="00000500000000000000" pitchFamily="2" charset="-122"/>
                      </a:endParaRPr>
                    </a:p>
                  </a:txBody>
                  <a:tcPr marL="31750" marR="31750" marT="31750" marB="31750" anchor="ctr" horzOverflow="overflow">
                    <a:lnL w="0">
                      <a:noFill/>
                      <a:miter lim="400000"/>
                    </a:lnL>
                    <a:lnR w="0">
                      <a:noFill/>
                      <a:miter lim="400000"/>
                    </a:lnR>
                    <a:lnT w="0">
                      <a:noFill/>
                      <a:miter lim="400000"/>
                    </a:lnT>
                    <a:lnB w="0">
                      <a:noFill/>
                      <a:miter lim="400000"/>
                    </a:lnB>
                    <a:lnTlToBr w="12700" cmpd="sng">
                      <a:noFill/>
                      <a:prstDash val="solid"/>
                    </a:lnTlToBr>
                    <a:lnBlToTr w="12700" cmpd="sng">
                      <a:noFill/>
                      <a:prstDash val="solid"/>
                    </a:lnBlToTr>
                    <a:solidFill>
                      <a:schemeClr val="bg1">
                        <a:alpha val="40000"/>
                      </a:schemeClr>
                    </a:solidFill>
                  </a:tcPr>
                </a:tc>
                <a:tc>
                  <a:txBody>
                    <a:bodyPr/>
                    <a:lstStyle/>
                    <a:p>
                      <a:pPr defTabSz="914400">
                        <a:tabLst>
                          <a:tab pos="914400" algn="l"/>
                        </a:tabLst>
                        <a:defRPr sz="3600">
                          <a:latin typeface="Gill Sans"/>
                          <a:ea typeface="Gill Sans"/>
                          <a:cs typeface="Gill Sans"/>
                          <a:sym typeface="Gill Sans"/>
                        </a:defRPr>
                      </a:pPr>
                      <a:endParaRPr sz="1800" dirty="0">
                        <a:latin typeface="字魂59号-创粗黑" panose="00000500000000000000" pitchFamily="2" charset="-122"/>
                        <a:ea typeface="字魂59号-创粗黑" panose="00000500000000000000" pitchFamily="2" charset="-122"/>
                      </a:endParaRPr>
                    </a:p>
                  </a:txBody>
                  <a:tcPr marL="31750" marR="31750" marT="31750" marB="31750" anchor="ctr" horzOverflow="overflow">
                    <a:lnL w="0">
                      <a:noFill/>
                      <a:miter lim="400000"/>
                    </a:lnL>
                    <a:lnR w="0">
                      <a:noFill/>
                      <a:miter lim="400000"/>
                    </a:lnR>
                    <a:lnT w="0">
                      <a:noFill/>
                      <a:miter lim="400000"/>
                    </a:lnT>
                    <a:lnB w="0">
                      <a:noFill/>
                      <a:miter lim="400000"/>
                    </a:lnB>
                    <a:lnTlToBr w="12700" cmpd="sng">
                      <a:noFill/>
                      <a:prstDash val="solid"/>
                    </a:lnTlToBr>
                    <a:lnBlToTr w="12700" cmpd="sng">
                      <a:noFill/>
                      <a:prstDash val="solid"/>
                    </a:lnBlToTr>
                    <a:noFill/>
                  </a:tcPr>
                </a:tc>
                <a:tc>
                  <a:txBody>
                    <a:bodyPr/>
                    <a:lstStyle/>
                    <a:p>
                      <a:pPr defTabSz="914400">
                        <a:tabLst>
                          <a:tab pos="914400" algn="l"/>
                        </a:tabLst>
                        <a:defRPr sz="3600">
                          <a:latin typeface="Gill Sans"/>
                          <a:ea typeface="Gill Sans"/>
                          <a:cs typeface="Gill Sans"/>
                          <a:sym typeface="Gill Sans"/>
                        </a:defRPr>
                      </a:pPr>
                      <a:endParaRPr sz="1800" dirty="0">
                        <a:latin typeface="字魂59号-创粗黑" panose="00000500000000000000" pitchFamily="2" charset="-122"/>
                        <a:ea typeface="字魂59号-创粗黑" panose="00000500000000000000" pitchFamily="2" charset="-122"/>
                      </a:endParaRPr>
                    </a:p>
                  </a:txBody>
                  <a:tcPr marL="31750" marR="31750" marT="31750" marB="31750" anchor="ctr" horzOverflow="overflow">
                    <a:lnL w="0">
                      <a:noFill/>
                      <a:miter lim="400000"/>
                    </a:lnL>
                    <a:lnR w="0">
                      <a:noFill/>
                      <a:miter lim="400000"/>
                    </a:lnR>
                    <a:lnT w="0">
                      <a:noFill/>
                      <a:miter lim="400000"/>
                    </a:lnT>
                    <a:lnB w="0">
                      <a:noFill/>
                      <a:miter lim="400000"/>
                    </a:lnB>
                    <a:lnTlToBr w="12700" cmpd="sng">
                      <a:noFill/>
                      <a:prstDash val="solid"/>
                    </a:lnTlToBr>
                    <a:lnBlToTr w="12700" cmpd="sng">
                      <a:noFill/>
                      <a:prstDash val="solid"/>
                    </a:lnBlToTr>
                    <a:solidFill>
                      <a:schemeClr val="bg1">
                        <a:alpha val="40000"/>
                      </a:schemeClr>
                    </a:solidFill>
                  </a:tcPr>
                </a:tc>
                <a:tc>
                  <a:txBody>
                    <a:bodyPr/>
                    <a:lstStyle/>
                    <a:p>
                      <a:pPr defTabSz="914400">
                        <a:tabLst>
                          <a:tab pos="914400" algn="l"/>
                        </a:tabLst>
                        <a:defRPr sz="3600">
                          <a:latin typeface="Gill Sans"/>
                          <a:ea typeface="Gill Sans"/>
                          <a:cs typeface="Gill Sans"/>
                          <a:sym typeface="Gill Sans"/>
                        </a:defRPr>
                      </a:pPr>
                      <a:endParaRPr sz="1800" dirty="0">
                        <a:latin typeface="字魂59号-创粗黑" panose="00000500000000000000" pitchFamily="2" charset="-122"/>
                        <a:ea typeface="字魂59号-创粗黑" panose="00000500000000000000" pitchFamily="2" charset="-122"/>
                      </a:endParaRPr>
                    </a:p>
                  </a:txBody>
                  <a:tcPr marL="31750" marR="31750" marT="31750" marB="31750" anchor="ctr" horzOverflow="overflow">
                    <a:lnL w="0">
                      <a:noFill/>
                      <a:miter lim="400000"/>
                    </a:lnL>
                    <a:lnR w="0">
                      <a:noFill/>
                      <a:miter lim="400000"/>
                    </a:lnR>
                    <a:lnT w="0">
                      <a:noFill/>
                      <a:miter lim="400000"/>
                    </a:lnT>
                    <a:lnB w="0">
                      <a:noFill/>
                      <a:miter lim="400000"/>
                    </a:lnB>
                    <a:lnTlToBr w="12700" cmpd="sng">
                      <a:noFill/>
                      <a:prstDash val="solid"/>
                    </a:lnTlToBr>
                    <a:lnBlToTr w="12700" cmpd="sng">
                      <a:noFill/>
                      <a:prstDash val="solid"/>
                    </a:lnBlToTr>
                    <a:noFill/>
                  </a:tcPr>
                </a:tc>
                <a:tc>
                  <a:txBody>
                    <a:bodyPr/>
                    <a:lstStyle/>
                    <a:p>
                      <a:pPr defTabSz="914400">
                        <a:tabLst>
                          <a:tab pos="914400" algn="l"/>
                        </a:tabLst>
                        <a:defRPr sz="3600">
                          <a:latin typeface="Gill Sans"/>
                          <a:ea typeface="Gill Sans"/>
                          <a:cs typeface="Gill Sans"/>
                          <a:sym typeface="Gill Sans"/>
                        </a:defRPr>
                      </a:pPr>
                      <a:endParaRPr sz="1800" dirty="0">
                        <a:latin typeface="字魂59号-创粗黑" panose="00000500000000000000" pitchFamily="2" charset="-122"/>
                        <a:ea typeface="字魂59号-创粗黑" panose="00000500000000000000" pitchFamily="2" charset="-122"/>
                      </a:endParaRPr>
                    </a:p>
                  </a:txBody>
                  <a:tcPr marL="31750" marR="31750" marT="31750" marB="31750" anchor="ctr" horzOverflow="overflow">
                    <a:lnL w="0">
                      <a:noFill/>
                      <a:miter lim="400000"/>
                    </a:lnL>
                    <a:lnR w="0">
                      <a:noFill/>
                      <a:miter lim="400000"/>
                    </a:lnR>
                    <a:lnT w="0">
                      <a:noFill/>
                      <a:miter lim="400000"/>
                    </a:lnT>
                    <a:lnB w="0">
                      <a:noFill/>
                      <a:miter lim="400000"/>
                    </a:lnB>
                    <a:lnTlToBr w="12700" cmpd="sng">
                      <a:noFill/>
                      <a:prstDash val="solid"/>
                    </a:lnTlToBr>
                    <a:lnBlToTr w="12700" cmpd="sng">
                      <a:noFill/>
                      <a:prstDash val="solid"/>
                    </a:lnBlToTr>
                    <a:solidFill>
                      <a:schemeClr val="bg1">
                        <a:alpha val="40000"/>
                      </a:schemeClr>
                    </a:solidFill>
                  </a:tcPr>
                </a:tc>
                <a:tc>
                  <a:txBody>
                    <a:bodyPr/>
                    <a:lstStyle/>
                    <a:p>
                      <a:pPr defTabSz="914400">
                        <a:tabLst>
                          <a:tab pos="914400" algn="l"/>
                        </a:tabLst>
                        <a:defRPr sz="3600">
                          <a:latin typeface="Gill Sans"/>
                          <a:ea typeface="Gill Sans"/>
                          <a:cs typeface="Gill Sans"/>
                          <a:sym typeface="Gill Sans"/>
                        </a:defRPr>
                      </a:pPr>
                      <a:endParaRPr sz="1800" dirty="0">
                        <a:latin typeface="字魂59号-创粗黑" panose="00000500000000000000" pitchFamily="2" charset="-122"/>
                        <a:ea typeface="字魂59号-创粗黑" panose="00000500000000000000" pitchFamily="2" charset="-122"/>
                      </a:endParaRPr>
                    </a:p>
                  </a:txBody>
                  <a:tcPr marL="31750" marR="31750" marT="31750" marB="31750" anchor="ctr" horzOverflow="overflow">
                    <a:lnL w="0">
                      <a:noFill/>
                      <a:miter lim="400000"/>
                    </a:lnL>
                    <a:lnR w="0">
                      <a:noFill/>
                      <a:miter lim="400000"/>
                    </a:lnR>
                    <a:lnT w="0">
                      <a:noFill/>
                      <a:miter lim="400000"/>
                    </a:lnT>
                    <a:lnB w="0">
                      <a:noFill/>
                      <a:miter lim="400000"/>
                    </a:lnB>
                    <a:lnTlToBr w="12700" cmpd="sng">
                      <a:noFill/>
                      <a:prstDash val="solid"/>
                    </a:lnTlToBr>
                    <a:lnBlToTr w="12700" cmpd="sng">
                      <a:noFill/>
                      <a:prstDash val="solid"/>
                    </a:lnBlToTr>
                    <a:noFill/>
                  </a:tcPr>
                </a:tc>
                <a:tc>
                  <a:txBody>
                    <a:bodyPr/>
                    <a:lstStyle/>
                    <a:p>
                      <a:pPr defTabSz="914400">
                        <a:tabLst>
                          <a:tab pos="914400" algn="l"/>
                        </a:tabLst>
                        <a:defRPr sz="3600">
                          <a:latin typeface="Gill Sans"/>
                          <a:ea typeface="Gill Sans"/>
                          <a:cs typeface="Gill Sans"/>
                          <a:sym typeface="Gill Sans"/>
                        </a:defRPr>
                      </a:pPr>
                      <a:endParaRPr sz="1800" dirty="0">
                        <a:latin typeface="字魂59号-创粗黑" panose="00000500000000000000" pitchFamily="2" charset="-122"/>
                        <a:ea typeface="字魂59号-创粗黑" panose="00000500000000000000" pitchFamily="2" charset="-122"/>
                      </a:endParaRPr>
                    </a:p>
                  </a:txBody>
                  <a:tcPr marL="31750" marR="31750" marT="31750" marB="31750" anchor="ctr" horzOverflow="overflow">
                    <a:lnL w="0">
                      <a:noFill/>
                      <a:miter lim="400000"/>
                    </a:lnL>
                    <a:lnR w="0">
                      <a:noFill/>
                      <a:miter lim="400000"/>
                    </a:lnR>
                    <a:lnT w="0">
                      <a:noFill/>
                      <a:miter lim="400000"/>
                    </a:lnT>
                    <a:lnB w="0">
                      <a:noFill/>
                      <a:miter lim="400000"/>
                    </a:lnB>
                    <a:lnTlToBr w="12700" cmpd="sng">
                      <a:noFill/>
                      <a:prstDash val="solid"/>
                    </a:lnTlToBr>
                    <a:lnBlToTr w="12700" cmpd="sng">
                      <a:noFill/>
                      <a:prstDash val="solid"/>
                    </a:lnBlToTr>
                    <a:solidFill>
                      <a:schemeClr val="bg1">
                        <a:alpha val="40000"/>
                      </a:schemeClr>
                    </a:solidFill>
                  </a:tcPr>
                </a:tc>
                <a:extLst>
                  <a:ext uri="{0D108BD9-81ED-4DB2-BD59-A6C34878D82A}">
                    <a16:rowId xmlns:a16="http://schemas.microsoft.com/office/drawing/2014/main" xmlns="" val="10000"/>
                  </a:ext>
                </a:extLst>
              </a:tr>
            </a:tbl>
          </a:graphicData>
        </a:graphic>
      </p:graphicFrame>
      <p:grpSp>
        <p:nvGrpSpPr>
          <p:cNvPr id="2" name="组合 1"/>
          <p:cNvGrpSpPr/>
          <p:nvPr/>
        </p:nvGrpSpPr>
        <p:grpSpPr>
          <a:xfrm>
            <a:off x="1066800" y="5892758"/>
            <a:ext cx="10051943" cy="247714"/>
            <a:chOff x="899512" y="5892768"/>
            <a:chExt cx="10527730" cy="249828"/>
          </a:xfrm>
        </p:grpSpPr>
        <p:sp>
          <p:nvSpPr>
            <p:cNvPr id="1268" name="Shape 1268"/>
            <p:cNvSpPr/>
            <p:nvPr/>
          </p:nvSpPr>
          <p:spPr>
            <a:xfrm>
              <a:off x="899512" y="5892768"/>
              <a:ext cx="302198" cy="240303"/>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nchor="ctr">
              <a:spAutoFit/>
            </a:bodyPr>
            <a:lstStyle>
              <a:lvl1pPr defTabSz="825500">
                <a:lnSpc>
                  <a:spcPct val="90000"/>
                </a:lnSpc>
                <a:defRPr sz="2700">
                  <a:latin typeface="Lato Regular"/>
                  <a:ea typeface="Lato Regular"/>
                  <a:cs typeface="Lato Regular"/>
                  <a:sym typeface="Lato Regular"/>
                </a:defRPr>
              </a:lvl1pPr>
            </a:lstStyle>
            <a:p>
              <a:pPr>
                <a:defRPr>
                  <a:solidFill>
                    <a:srgbClr val="C7CEDD"/>
                  </a:solidFill>
                </a:defRPr>
              </a:pPr>
              <a:r>
                <a:rPr sz="1350" i="1" dirty="0">
                  <a:solidFill>
                    <a:srgbClr val="FFFFFF"/>
                  </a:solidFill>
                  <a:latin typeface="字魂59号-创粗黑" panose="00000500000000000000" pitchFamily="2" charset="-122"/>
                  <a:ea typeface="字魂59号-创粗黑" panose="00000500000000000000" pitchFamily="2" charset="-122"/>
                </a:rPr>
                <a:t>Jan</a:t>
              </a:r>
            </a:p>
          </p:txBody>
        </p:sp>
        <p:sp>
          <p:nvSpPr>
            <p:cNvPr id="1269" name="Shape 1269"/>
            <p:cNvSpPr/>
            <p:nvPr/>
          </p:nvSpPr>
          <p:spPr>
            <a:xfrm>
              <a:off x="1726794" y="5895943"/>
              <a:ext cx="330739" cy="240303"/>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nchor="ctr">
              <a:spAutoFit/>
            </a:bodyPr>
            <a:lstStyle>
              <a:lvl1pPr defTabSz="825500">
                <a:lnSpc>
                  <a:spcPct val="90000"/>
                </a:lnSpc>
                <a:defRPr sz="2700">
                  <a:latin typeface="Lato Regular"/>
                  <a:ea typeface="Lato Regular"/>
                  <a:cs typeface="Lato Regular"/>
                  <a:sym typeface="Lato Regular"/>
                </a:defRPr>
              </a:lvl1pPr>
            </a:lstStyle>
            <a:p>
              <a:pPr>
                <a:defRPr>
                  <a:solidFill>
                    <a:srgbClr val="C7CEDD"/>
                  </a:solidFill>
                </a:defRPr>
              </a:pPr>
              <a:r>
                <a:rPr sz="1350" i="1" dirty="0">
                  <a:solidFill>
                    <a:srgbClr val="FFFFFF"/>
                  </a:solidFill>
                  <a:latin typeface="字魂59号-创粗黑" panose="00000500000000000000" pitchFamily="2" charset="-122"/>
                  <a:ea typeface="字魂59号-创粗黑" panose="00000500000000000000" pitchFamily="2" charset="-122"/>
                </a:rPr>
                <a:t>Feb</a:t>
              </a:r>
            </a:p>
          </p:txBody>
        </p:sp>
        <p:sp>
          <p:nvSpPr>
            <p:cNvPr id="1270" name="Shape 1270"/>
            <p:cNvSpPr/>
            <p:nvPr/>
          </p:nvSpPr>
          <p:spPr>
            <a:xfrm>
              <a:off x="2461523" y="5895943"/>
              <a:ext cx="486875" cy="240303"/>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nchor="ctr">
              <a:spAutoFit/>
            </a:bodyPr>
            <a:lstStyle>
              <a:lvl1pPr defTabSz="825500">
                <a:lnSpc>
                  <a:spcPct val="90000"/>
                </a:lnSpc>
                <a:defRPr sz="2700">
                  <a:latin typeface="Lato Regular"/>
                  <a:ea typeface="Lato Regular"/>
                  <a:cs typeface="Lato Regular"/>
                  <a:sym typeface="Lato Regular"/>
                </a:defRPr>
              </a:lvl1pPr>
            </a:lstStyle>
            <a:p>
              <a:pPr>
                <a:defRPr>
                  <a:solidFill>
                    <a:srgbClr val="C7CEDD"/>
                  </a:solidFill>
                </a:defRPr>
              </a:pPr>
              <a:r>
                <a:rPr sz="1350" i="1" dirty="0">
                  <a:solidFill>
                    <a:srgbClr val="FFFFFF"/>
                  </a:solidFill>
                  <a:latin typeface="字魂59号-创粗黑" panose="00000500000000000000" pitchFamily="2" charset="-122"/>
                  <a:ea typeface="字魂59号-创粗黑" panose="00000500000000000000" pitchFamily="2" charset="-122"/>
                </a:rPr>
                <a:t>March</a:t>
              </a:r>
            </a:p>
          </p:txBody>
        </p:sp>
        <p:sp>
          <p:nvSpPr>
            <p:cNvPr id="1271" name="Shape 1271"/>
            <p:cNvSpPr/>
            <p:nvPr/>
          </p:nvSpPr>
          <p:spPr>
            <a:xfrm>
              <a:off x="3360245" y="5895943"/>
              <a:ext cx="404610" cy="240303"/>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nchor="ctr">
              <a:spAutoFit/>
            </a:bodyPr>
            <a:lstStyle>
              <a:lvl1pPr defTabSz="825500">
                <a:lnSpc>
                  <a:spcPct val="90000"/>
                </a:lnSpc>
                <a:defRPr sz="2700">
                  <a:latin typeface="Lato Regular"/>
                  <a:ea typeface="Lato Regular"/>
                  <a:cs typeface="Lato Regular"/>
                  <a:sym typeface="Lato Regular"/>
                </a:defRPr>
              </a:lvl1pPr>
            </a:lstStyle>
            <a:p>
              <a:pPr>
                <a:defRPr>
                  <a:solidFill>
                    <a:srgbClr val="C7CEDD"/>
                  </a:solidFill>
                </a:defRPr>
              </a:pPr>
              <a:r>
                <a:rPr sz="1350" i="1" dirty="0">
                  <a:solidFill>
                    <a:srgbClr val="FFFFFF"/>
                  </a:solidFill>
                  <a:latin typeface="字魂59号-创粗黑" panose="00000500000000000000" pitchFamily="2" charset="-122"/>
                  <a:ea typeface="字魂59号-创粗黑" panose="00000500000000000000" pitchFamily="2" charset="-122"/>
                </a:rPr>
                <a:t>April</a:t>
              </a:r>
            </a:p>
          </p:txBody>
        </p:sp>
        <p:sp>
          <p:nvSpPr>
            <p:cNvPr id="1272" name="Shape 1272"/>
            <p:cNvSpPr/>
            <p:nvPr/>
          </p:nvSpPr>
          <p:spPr>
            <a:xfrm>
              <a:off x="4217648" y="5895943"/>
              <a:ext cx="345849" cy="240303"/>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nchor="ctr">
              <a:spAutoFit/>
            </a:bodyPr>
            <a:lstStyle>
              <a:lvl1pPr defTabSz="825500">
                <a:lnSpc>
                  <a:spcPct val="90000"/>
                </a:lnSpc>
                <a:defRPr sz="2700">
                  <a:latin typeface="Lato Regular"/>
                  <a:ea typeface="Lato Regular"/>
                  <a:cs typeface="Lato Regular"/>
                  <a:sym typeface="Lato Regular"/>
                </a:defRPr>
              </a:lvl1pPr>
            </a:lstStyle>
            <a:p>
              <a:pPr>
                <a:defRPr>
                  <a:solidFill>
                    <a:srgbClr val="C7CEDD"/>
                  </a:solidFill>
                </a:defRPr>
              </a:pPr>
              <a:r>
                <a:rPr sz="1350" i="1" dirty="0">
                  <a:solidFill>
                    <a:srgbClr val="FFFFFF"/>
                  </a:solidFill>
                  <a:latin typeface="字魂59号-创粗黑" panose="00000500000000000000" pitchFamily="2" charset="-122"/>
                  <a:ea typeface="字魂59号-创粗黑" panose="00000500000000000000" pitchFamily="2" charset="-122"/>
                </a:rPr>
                <a:t>May</a:t>
              </a:r>
            </a:p>
          </p:txBody>
        </p:sp>
        <p:sp>
          <p:nvSpPr>
            <p:cNvPr id="1273" name="Shape 1273"/>
            <p:cNvSpPr/>
            <p:nvPr/>
          </p:nvSpPr>
          <p:spPr>
            <a:xfrm>
              <a:off x="5042389" y="5895943"/>
              <a:ext cx="401252" cy="240303"/>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nchor="ctr">
              <a:spAutoFit/>
            </a:bodyPr>
            <a:lstStyle>
              <a:lvl1pPr defTabSz="825500">
                <a:lnSpc>
                  <a:spcPct val="90000"/>
                </a:lnSpc>
                <a:defRPr sz="2700">
                  <a:latin typeface="Lato Regular"/>
                  <a:ea typeface="Lato Regular"/>
                  <a:cs typeface="Lato Regular"/>
                  <a:sym typeface="Lato Regular"/>
                </a:defRPr>
              </a:lvl1pPr>
            </a:lstStyle>
            <a:p>
              <a:pPr>
                <a:defRPr>
                  <a:solidFill>
                    <a:srgbClr val="C7CEDD"/>
                  </a:solidFill>
                </a:defRPr>
              </a:pPr>
              <a:r>
                <a:rPr sz="1350" i="1" dirty="0">
                  <a:solidFill>
                    <a:srgbClr val="FFFFFF"/>
                  </a:solidFill>
                  <a:latin typeface="字魂59号-创粗黑" panose="00000500000000000000" pitchFamily="2" charset="-122"/>
                  <a:ea typeface="字魂59号-创粗黑" panose="00000500000000000000" pitchFamily="2" charset="-122"/>
                </a:rPr>
                <a:t>June</a:t>
              </a:r>
            </a:p>
          </p:txBody>
        </p:sp>
        <p:sp>
          <p:nvSpPr>
            <p:cNvPr id="1274" name="Shape 1274"/>
            <p:cNvSpPr/>
            <p:nvPr/>
          </p:nvSpPr>
          <p:spPr>
            <a:xfrm>
              <a:off x="5907335" y="5902293"/>
              <a:ext cx="340813" cy="240303"/>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nchor="ctr">
              <a:spAutoFit/>
            </a:bodyPr>
            <a:lstStyle>
              <a:lvl1pPr defTabSz="825500">
                <a:lnSpc>
                  <a:spcPct val="90000"/>
                </a:lnSpc>
                <a:defRPr sz="2700">
                  <a:latin typeface="Lato Regular"/>
                  <a:ea typeface="Lato Regular"/>
                  <a:cs typeface="Lato Regular"/>
                  <a:sym typeface="Lato Regular"/>
                </a:defRPr>
              </a:lvl1pPr>
            </a:lstStyle>
            <a:p>
              <a:pPr>
                <a:defRPr>
                  <a:solidFill>
                    <a:srgbClr val="C7CEDD"/>
                  </a:solidFill>
                </a:defRPr>
              </a:pPr>
              <a:r>
                <a:rPr sz="1350" i="1" dirty="0">
                  <a:solidFill>
                    <a:srgbClr val="FFFFFF"/>
                  </a:solidFill>
                  <a:latin typeface="字魂59号-创粗黑" panose="00000500000000000000" pitchFamily="2" charset="-122"/>
                  <a:ea typeface="字魂59号-创粗黑" panose="00000500000000000000" pitchFamily="2" charset="-122"/>
                </a:rPr>
                <a:t>July</a:t>
              </a:r>
            </a:p>
          </p:txBody>
        </p:sp>
        <p:sp>
          <p:nvSpPr>
            <p:cNvPr id="1275" name="Shape 1275"/>
            <p:cNvSpPr/>
            <p:nvPr/>
          </p:nvSpPr>
          <p:spPr>
            <a:xfrm>
              <a:off x="6747335" y="5902293"/>
              <a:ext cx="355922" cy="240303"/>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nchor="ctr">
              <a:spAutoFit/>
            </a:bodyPr>
            <a:lstStyle>
              <a:lvl1pPr defTabSz="825500">
                <a:lnSpc>
                  <a:spcPct val="90000"/>
                </a:lnSpc>
                <a:defRPr sz="2700">
                  <a:latin typeface="Lato Regular"/>
                  <a:ea typeface="Lato Regular"/>
                  <a:cs typeface="Lato Regular"/>
                  <a:sym typeface="Lato Regular"/>
                </a:defRPr>
              </a:lvl1pPr>
            </a:lstStyle>
            <a:p>
              <a:pPr>
                <a:defRPr>
                  <a:solidFill>
                    <a:srgbClr val="C7CEDD"/>
                  </a:solidFill>
                </a:defRPr>
              </a:pPr>
              <a:r>
                <a:rPr sz="1350" i="1" dirty="0">
                  <a:solidFill>
                    <a:srgbClr val="FFFFFF"/>
                  </a:solidFill>
                  <a:latin typeface="字魂59号-创粗黑" panose="00000500000000000000" pitchFamily="2" charset="-122"/>
                  <a:ea typeface="字魂59号-创粗黑" panose="00000500000000000000" pitchFamily="2" charset="-122"/>
                </a:rPr>
                <a:t>Aug</a:t>
              </a:r>
            </a:p>
          </p:txBody>
        </p:sp>
        <p:sp>
          <p:nvSpPr>
            <p:cNvPr id="1276" name="Shape 1276"/>
            <p:cNvSpPr/>
            <p:nvPr/>
          </p:nvSpPr>
          <p:spPr>
            <a:xfrm>
              <a:off x="7561796" y="5902293"/>
              <a:ext cx="387821" cy="240303"/>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nchor="ctr">
              <a:spAutoFit/>
            </a:bodyPr>
            <a:lstStyle>
              <a:lvl1pPr defTabSz="825500">
                <a:lnSpc>
                  <a:spcPct val="90000"/>
                </a:lnSpc>
                <a:defRPr sz="2700">
                  <a:latin typeface="Lato Regular"/>
                  <a:ea typeface="Lato Regular"/>
                  <a:cs typeface="Lato Regular"/>
                  <a:sym typeface="Lato Regular"/>
                </a:defRPr>
              </a:lvl1pPr>
            </a:lstStyle>
            <a:p>
              <a:pPr>
                <a:defRPr>
                  <a:solidFill>
                    <a:srgbClr val="C7CEDD"/>
                  </a:solidFill>
                </a:defRPr>
              </a:pPr>
              <a:r>
                <a:rPr sz="1350" i="1" dirty="0">
                  <a:solidFill>
                    <a:srgbClr val="FFFFFF"/>
                  </a:solidFill>
                  <a:latin typeface="字魂59号-创粗黑" panose="00000500000000000000" pitchFamily="2" charset="-122"/>
                  <a:ea typeface="字魂59号-创粗黑" panose="00000500000000000000" pitchFamily="2" charset="-122"/>
                </a:rPr>
                <a:t>Sept</a:t>
              </a:r>
            </a:p>
          </p:txBody>
        </p:sp>
        <p:sp>
          <p:nvSpPr>
            <p:cNvPr id="1277" name="Shape 1277"/>
            <p:cNvSpPr/>
            <p:nvPr/>
          </p:nvSpPr>
          <p:spPr>
            <a:xfrm>
              <a:off x="8433079" y="5902293"/>
              <a:ext cx="302198" cy="240303"/>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nchor="ctr">
              <a:spAutoFit/>
            </a:bodyPr>
            <a:lstStyle>
              <a:lvl1pPr defTabSz="825500">
                <a:lnSpc>
                  <a:spcPct val="90000"/>
                </a:lnSpc>
                <a:defRPr sz="2700">
                  <a:latin typeface="Lato Regular"/>
                  <a:ea typeface="Lato Regular"/>
                  <a:cs typeface="Lato Regular"/>
                  <a:sym typeface="Lato Regular"/>
                </a:defRPr>
              </a:lvl1pPr>
            </a:lstStyle>
            <a:p>
              <a:pPr>
                <a:defRPr>
                  <a:solidFill>
                    <a:srgbClr val="C7CEDD"/>
                  </a:solidFill>
                </a:defRPr>
              </a:pPr>
              <a:r>
                <a:rPr sz="1350" i="1" dirty="0">
                  <a:solidFill>
                    <a:srgbClr val="FFFFFF"/>
                  </a:solidFill>
                  <a:latin typeface="字魂59号-创粗黑" panose="00000500000000000000" pitchFamily="2" charset="-122"/>
                  <a:ea typeface="字魂59号-创粗黑" panose="00000500000000000000" pitchFamily="2" charset="-122"/>
                </a:rPr>
                <a:t>Oct</a:t>
              </a:r>
            </a:p>
          </p:txBody>
        </p:sp>
        <p:sp>
          <p:nvSpPr>
            <p:cNvPr id="1278" name="Shape 1278"/>
            <p:cNvSpPr/>
            <p:nvPr/>
          </p:nvSpPr>
          <p:spPr>
            <a:xfrm>
              <a:off x="9256449" y="5902293"/>
              <a:ext cx="352565" cy="240303"/>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nchor="ctr">
              <a:spAutoFit/>
            </a:bodyPr>
            <a:lstStyle>
              <a:lvl1pPr defTabSz="825500">
                <a:lnSpc>
                  <a:spcPct val="90000"/>
                </a:lnSpc>
                <a:defRPr sz="2700">
                  <a:latin typeface="Lato Regular"/>
                  <a:ea typeface="Lato Regular"/>
                  <a:cs typeface="Lato Regular"/>
                  <a:sym typeface="Lato Regular"/>
                </a:defRPr>
              </a:lvl1pPr>
            </a:lstStyle>
            <a:p>
              <a:pPr>
                <a:defRPr>
                  <a:solidFill>
                    <a:srgbClr val="C7CEDD"/>
                  </a:solidFill>
                </a:defRPr>
              </a:pPr>
              <a:r>
                <a:rPr sz="1350" i="1" dirty="0">
                  <a:solidFill>
                    <a:srgbClr val="FFFFFF"/>
                  </a:solidFill>
                  <a:latin typeface="字魂59号-创粗黑" panose="00000500000000000000" pitchFamily="2" charset="-122"/>
                  <a:ea typeface="字魂59号-创粗黑" panose="00000500000000000000" pitchFamily="2" charset="-122"/>
                </a:rPr>
                <a:t>Nov</a:t>
              </a:r>
            </a:p>
          </p:txBody>
        </p:sp>
        <p:sp>
          <p:nvSpPr>
            <p:cNvPr id="1285" name="Shape 1285"/>
            <p:cNvSpPr/>
            <p:nvPr/>
          </p:nvSpPr>
          <p:spPr>
            <a:xfrm>
              <a:off x="10099707" y="5902293"/>
              <a:ext cx="332418" cy="240303"/>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nchor="ctr">
              <a:spAutoFit/>
            </a:bodyPr>
            <a:lstStyle>
              <a:lvl1pPr defTabSz="825500">
                <a:lnSpc>
                  <a:spcPct val="90000"/>
                </a:lnSpc>
                <a:defRPr sz="2700">
                  <a:latin typeface="Lato Regular"/>
                  <a:ea typeface="Lato Regular"/>
                  <a:cs typeface="Lato Regular"/>
                  <a:sym typeface="Lato Regular"/>
                </a:defRPr>
              </a:lvl1pPr>
            </a:lstStyle>
            <a:p>
              <a:pPr>
                <a:defRPr>
                  <a:solidFill>
                    <a:srgbClr val="C7CEDD"/>
                  </a:solidFill>
                </a:defRPr>
              </a:pPr>
              <a:r>
                <a:rPr sz="1350" i="1" dirty="0">
                  <a:solidFill>
                    <a:srgbClr val="FFFFFF"/>
                  </a:solidFill>
                  <a:latin typeface="字魂59号-创粗黑" panose="00000500000000000000" pitchFamily="2" charset="-122"/>
                  <a:ea typeface="字魂59号-创粗黑" panose="00000500000000000000" pitchFamily="2" charset="-122"/>
                </a:rPr>
                <a:t>Dec</a:t>
              </a:r>
            </a:p>
          </p:txBody>
        </p:sp>
        <p:sp>
          <p:nvSpPr>
            <p:cNvPr id="1286" name="Shape 1286"/>
            <p:cNvSpPr/>
            <p:nvPr/>
          </p:nvSpPr>
          <p:spPr>
            <a:xfrm>
              <a:off x="10906790" y="5902293"/>
              <a:ext cx="520452" cy="240303"/>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nchor="ctr">
              <a:spAutoFit/>
            </a:bodyPr>
            <a:lstStyle/>
            <a:p>
              <a:pPr defTabSz="412750">
                <a:lnSpc>
                  <a:spcPct val="90000"/>
                </a:lnSpc>
                <a:defRPr sz="2700">
                  <a:solidFill>
                    <a:srgbClr val="C7CEDD"/>
                  </a:solidFill>
                  <a:latin typeface="Lato Regular"/>
                  <a:ea typeface="Lato Regular"/>
                  <a:cs typeface="Lato Regular"/>
                  <a:sym typeface="Lato Regular"/>
                </a:defRPr>
              </a:pPr>
              <a:r>
                <a:rPr sz="1350" i="1" dirty="0">
                  <a:latin typeface="字魂59号-创粗黑" panose="00000500000000000000" pitchFamily="2" charset="-122"/>
                  <a:ea typeface="字魂59号-创粗黑" panose="00000500000000000000" pitchFamily="2" charset="-122"/>
                </a:rPr>
                <a:t>(</a:t>
              </a:r>
              <a:r>
                <a:rPr sz="1350" i="1" dirty="0">
                  <a:solidFill>
                    <a:srgbClr val="FFFFFF"/>
                  </a:solidFill>
                  <a:latin typeface="字魂59号-创粗黑" panose="00000500000000000000" pitchFamily="2" charset="-122"/>
                  <a:ea typeface="字魂59号-创粗黑" panose="00000500000000000000" pitchFamily="2" charset="-122"/>
                </a:rPr>
                <a:t>Jan)</a:t>
              </a:r>
            </a:p>
          </p:txBody>
        </p:sp>
      </p:grpSp>
      <p:grpSp>
        <p:nvGrpSpPr>
          <p:cNvPr id="4" name="组合 3"/>
          <p:cNvGrpSpPr/>
          <p:nvPr/>
        </p:nvGrpSpPr>
        <p:grpSpPr>
          <a:xfrm>
            <a:off x="885825" y="1713968"/>
            <a:ext cx="3052330" cy="1137617"/>
            <a:chOff x="885825" y="1713968"/>
            <a:chExt cx="3092450" cy="1137617"/>
          </a:xfrm>
        </p:grpSpPr>
        <p:sp>
          <p:nvSpPr>
            <p:cNvPr id="1279" name="Shape 1279"/>
            <p:cNvSpPr/>
            <p:nvPr/>
          </p:nvSpPr>
          <p:spPr>
            <a:xfrm>
              <a:off x="885825" y="1713968"/>
              <a:ext cx="3092450" cy="1137617"/>
            </a:xfrm>
            <a:prstGeom prst="roundRect">
              <a:avLst>
                <a:gd name="adj" fmla="val 6474"/>
              </a:avLst>
            </a:prstGeom>
            <a:solidFill>
              <a:schemeClr val="accent2"/>
            </a:solidFill>
            <a:ln w="12700">
              <a:miter lim="400000"/>
            </a:ln>
          </p:spPr>
          <p:txBody>
            <a:bodyPr lIns="25400" tIns="25400" rIns="25400" bIns="25400" anchor="ctr"/>
            <a:lstStyle/>
            <a:p>
              <a:pPr>
                <a:defRPr sz="3200">
                  <a:latin typeface="Helvetica Light"/>
                  <a:ea typeface="Helvetica Light"/>
                  <a:cs typeface="Helvetica Light"/>
                  <a:sym typeface="Helvetica Light"/>
                </a:defRPr>
              </a:pPr>
              <a:endParaRPr sz="1600" dirty="0">
                <a:latin typeface="字魂59号-创粗黑" panose="00000500000000000000" pitchFamily="2" charset="-122"/>
                <a:ea typeface="字魂59号-创粗黑" panose="00000500000000000000" pitchFamily="2" charset="-122"/>
              </a:endParaRPr>
            </a:p>
          </p:txBody>
        </p:sp>
        <p:grpSp>
          <p:nvGrpSpPr>
            <p:cNvPr id="41" name="组合 40"/>
            <p:cNvGrpSpPr/>
            <p:nvPr/>
          </p:nvGrpSpPr>
          <p:grpSpPr>
            <a:xfrm>
              <a:off x="1011405" y="1771852"/>
              <a:ext cx="2923329" cy="793103"/>
              <a:chOff x="7419499" y="1954752"/>
              <a:chExt cx="2923329" cy="793103"/>
            </a:xfrm>
          </p:grpSpPr>
          <p:sp>
            <p:nvSpPr>
              <p:cNvPr id="42" name="文本框 7"/>
              <p:cNvSpPr txBox="1"/>
              <p:nvPr/>
            </p:nvSpPr>
            <p:spPr>
              <a:xfrm>
                <a:off x="7419500" y="2469509"/>
                <a:ext cx="2923328" cy="278346"/>
              </a:xfrm>
              <a:prstGeom prst="rect">
                <a:avLst/>
              </a:prstGeom>
              <a:noFill/>
            </p:spPr>
            <p:txBody>
              <a:bodyPr wrap="squar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5000"/>
                  </a:lnSpc>
                </a:pPr>
                <a:r>
                  <a:rPr lang="zh-CN" altLang="en-US" sz="1050" dirty="0">
                    <a:solidFill>
                      <a:srgbClr val="404C55"/>
                    </a:solidFill>
                    <a:latin typeface="字魂59号-创粗黑" panose="00000500000000000000" pitchFamily="2" charset="-122"/>
                    <a:ea typeface="+mj-ea"/>
                  </a:rPr>
                  <a:t>答案就是运用明托提供的思考和写作技术。</a:t>
                </a:r>
                <a:endParaRPr lang="en-US" altLang="zh-CN" sz="1050" dirty="0">
                  <a:solidFill>
                    <a:srgbClr val="404C55"/>
                  </a:solidFill>
                  <a:latin typeface="字魂59号-创粗黑" panose="00000500000000000000" pitchFamily="2" charset="-122"/>
                  <a:ea typeface="+mj-ea"/>
                </a:endParaRPr>
              </a:p>
            </p:txBody>
          </p:sp>
          <p:sp>
            <p:nvSpPr>
              <p:cNvPr id="43" name="文本框 8"/>
              <p:cNvSpPr txBox="1"/>
              <p:nvPr/>
            </p:nvSpPr>
            <p:spPr>
              <a:xfrm>
                <a:off x="7419499" y="1954752"/>
                <a:ext cx="2705492" cy="421141"/>
              </a:xfrm>
              <a:prstGeom prst="rect">
                <a:avLst/>
              </a:prstGeom>
              <a:noFill/>
            </p:spPr>
            <p:txBody>
              <a:bodyPr wrap="squar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14000"/>
                  </a:lnSpc>
                </a:pPr>
                <a:r>
                  <a:rPr lang="zh-CN" altLang="en-US" sz="2000" dirty="0">
                    <a:solidFill>
                      <a:srgbClr val="404C55"/>
                    </a:solidFill>
                    <a:latin typeface="字魂59号-创粗黑" panose="00000500000000000000" pitchFamily="2" charset="-122"/>
                    <a:ea typeface="+mj-ea"/>
                  </a:rPr>
                  <a:t>标题文字添加此处</a:t>
                </a:r>
                <a:endParaRPr lang="en-US" altLang="zh-CN" sz="2000" dirty="0">
                  <a:solidFill>
                    <a:srgbClr val="404C55"/>
                  </a:solidFill>
                  <a:latin typeface="字魂59号-创粗黑" panose="00000500000000000000" pitchFamily="2" charset="-122"/>
                  <a:ea typeface="+mj-ea"/>
                </a:endParaRPr>
              </a:p>
            </p:txBody>
          </p:sp>
        </p:grpSp>
      </p:grpSp>
      <p:grpSp>
        <p:nvGrpSpPr>
          <p:cNvPr id="5" name="组合 4"/>
          <p:cNvGrpSpPr/>
          <p:nvPr/>
        </p:nvGrpSpPr>
        <p:grpSpPr>
          <a:xfrm>
            <a:off x="4810123" y="1713968"/>
            <a:ext cx="3243793" cy="1137617"/>
            <a:chOff x="4810124" y="1713968"/>
            <a:chExt cx="2827993" cy="1137617"/>
          </a:xfrm>
        </p:grpSpPr>
        <p:sp>
          <p:nvSpPr>
            <p:cNvPr id="1281" name="Shape 1281"/>
            <p:cNvSpPr/>
            <p:nvPr/>
          </p:nvSpPr>
          <p:spPr>
            <a:xfrm>
              <a:off x="4810124" y="1713968"/>
              <a:ext cx="2617865" cy="1137617"/>
            </a:xfrm>
            <a:prstGeom prst="roundRect">
              <a:avLst>
                <a:gd name="adj" fmla="val 6474"/>
              </a:avLst>
            </a:prstGeom>
            <a:solidFill>
              <a:schemeClr val="accent2"/>
            </a:solidFill>
            <a:ln w="12700">
              <a:miter lim="400000"/>
            </a:ln>
          </p:spPr>
          <p:txBody>
            <a:bodyPr lIns="25400" tIns="25400" rIns="25400" bIns="25400" anchor="ctr"/>
            <a:lstStyle/>
            <a:p>
              <a:pPr>
                <a:defRPr sz="3200">
                  <a:latin typeface="Helvetica Light"/>
                  <a:ea typeface="Helvetica Light"/>
                  <a:cs typeface="Helvetica Light"/>
                  <a:sym typeface="Helvetica Light"/>
                </a:defRPr>
              </a:pPr>
              <a:endParaRPr sz="1600" dirty="0">
                <a:latin typeface="字魂59号-创粗黑" panose="00000500000000000000" pitchFamily="2" charset="-122"/>
                <a:ea typeface="字魂59号-创粗黑" panose="00000500000000000000" pitchFamily="2" charset="-122"/>
              </a:endParaRPr>
            </a:p>
          </p:txBody>
        </p:sp>
        <p:grpSp>
          <p:nvGrpSpPr>
            <p:cNvPr id="44" name="组合 43"/>
            <p:cNvGrpSpPr/>
            <p:nvPr/>
          </p:nvGrpSpPr>
          <p:grpSpPr>
            <a:xfrm>
              <a:off x="4932625" y="1771852"/>
              <a:ext cx="2705492" cy="995081"/>
              <a:chOff x="7419499" y="1954752"/>
              <a:chExt cx="2705492" cy="995081"/>
            </a:xfrm>
          </p:grpSpPr>
          <p:sp>
            <p:nvSpPr>
              <p:cNvPr id="45" name="文本框 7"/>
              <p:cNvSpPr txBox="1"/>
              <p:nvPr/>
            </p:nvSpPr>
            <p:spPr>
              <a:xfrm>
                <a:off x="7419500" y="2469509"/>
                <a:ext cx="2472914" cy="480324"/>
              </a:xfrm>
              <a:prstGeom prst="rect">
                <a:avLst/>
              </a:prstGeom>
              <a:noFill/>
            </p:spPr>
            <p:txBody>
              <a:bodyPr wrap="squar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5000"/>
                  </a:lnSpc>
                </a:pPr>
                <a:r>
                  <a:rPr lang="zh-CN" altLang="en-US" sz="1050" dirty="0">
                    <a:solidFill>
                      <a:srgbClr val="404C55"/>
                    </a:solidFill>
                    <a:latin typeface="字魂59号-创粗黑" panose="00000500000000000000" pitchFamily="2" charset="-122"/>
                    <a:ea typeface="+mj-ea"/>
                  </a:rPr>
                  <a:t>答案就是运用明托提供的思考和写作技术。</a:t>
                </a:r>
                <a:endParaRPr lang="en-US" altLang="zh-CN" sz="1050" dirty="0">
                  <a:solidFill>
                    <a:srgbClr val="404C55"/>
                  </a:solidFill>
                  <a:latin typeface="字魂59号-创粗黑" panose="00000500000000000000" pitchFamily="2" charset="-122"/>
                  <a:ea typeface="+mj-ea"/>
                </a:endParaRPr>
              </a:p>
            </p:txBody>
          </p:sp>
          <p:sp>
            <p:nvSpPr>
              <p:cNvPr id="46" name="文本框 8"/>
              <p:cNvSpPr txBox="1"/>
              <p:nvPr/>
            </p:nvSpPr>
            <p:spPr>
              <a:xfrm>
                <a:off x="7419499" y="1954752"/>
                <a:ext cx="2705492" cy="421141"/>
              </a:xfrm>
              <a:prstGeom prst="rect">
                <a:avLst/>
              </a:prstGeom>
              <a:noFill/>
            </p:spPr>
            <p:txBody>
              <a:bodyPr wrap="squar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14000"/>
                  </a:lnSpc>
                </a:pPr>
                <a:r>
                  <a:rPr lang="zh-CN" altLang="en-US" sz="2000" dirty="0">
                    <a:solidFill>
                      <a:srgbClr val="404C55"/>
                    </a:solidFill>
                    <a:latin typeface="字魂59号-创粗黑" panose="00000500000000000000" pitchFamily="2" charset="-122"/>
                    <a:ea typeface="+mj-ea"/>
                  </a:rPr>
                  <a:t>文字添加此处</a:t>
                </a:r>
                <a:endParaRPr lang="en-US" altLang="zh-CN" sz="2000" dirty="0">
                  <a:solidFill>
                    <a:srgbClr val="404C55"/>
                  </a:solidFill>
                  <a:latin typeface="字魂59号-创粗黑" panose="00000500000000000000" pitchFamily="2" charset="-122"/>
                  <a:ea typeface="+mj-ea"/>
                </a:endParaRPr>
              </a:p>
            </p:txBody>
          </p:sp>
        </p:grpSp>
      </p:grpSp>
      <p:grpSp>
        <p:nvGrpSpPr>
          <p:cNvPr id="6" name="组合 5"/>
          <p:cNvGrpSpPr/>
          <p:nvPr/>
        </p:nvGrpSpPr>
        <p:grpSpPr>
          <a:xfrm>
            <a:off x="8890002" y="3104618"/>
            <a:ext cx="2397120" cy="1118567"/>
            <a:chOff x="8890001" y="3104618"/>
            <a:chExt cx="2745709" cy="1118567"/>
          </a:xfrm>
        </p:grpSpPr>
        <p:sp>
          <p:nvSpPr>
            <p:cNvPr id="1283" name="Shape 1283"/>
            <p:cNvSpPr/>
            <p:nvPr/>
          </p:nvSpPr>
          <p:spPr>
            <a:xfrm>
              <a:off x="8890001" y="3104618"/>
              <a:ext cx="2403692" cy="1118567"/>
            </a:xfrm>
            <a:prstGeom prst="roundRect">
              <a:avLst>
                <a:gd name="adj" fmla="val 6474"/>
              </a:avLst>
            </a:prstGeom>
            <a:solidFill>
              <a:schemeClr val="accent2"/>
            </a:solidFill>
            <a:ln w="12700">
              <a:miter lim="400000"/>
            </a:ln>
          </p:spPr>
          <p:txBody>
            <a:bodyPr lIns="25400" tIns="25400" rIns="25400" bIns="25400" anchor="ctr"/>
            <a:lstStyle/>
            <a:p>
              <a:pPr>
                <a:defRPr sz="3200">
                  <a:latin typeface="Helvetica Light"/>
                  <a:ea typeface="Helvetica Light"/>
                  <a:cs typeface="Helvetica Light"/>
                  <a:sym typeface="Helvetica Light"/>
                </a:defRPr>
              </a:pPr>
              <a:endParaRPr sz="1600" dirty="0">
                <a:latin typeface="字魂59号-创粗黑" panose="00000500000000000000" pitchFamily="2" charset="-122"/>
                <a:ea typeface="字魂59号-创粗黑" panose="00000500000000000000" pitchFamily="2" charset="-122"/>
              </a:endParaRPr>
            </a:p>
          </p:txBody>
        </p:sp>
        <p:grpSp>
          <p:nvGrpSpPr>
            <p:cNvPr id="47" name="组合 46"/>
            <p:cNvGrpSpPr/>
            <p:nvPr/>
          </p:nvGrpSpPr>
          <p:grpSpPr>
            <a:xfrm>
              <a:off x="8930218" y="3136143"/>
              <a:ext cx="2705492" cy="891171"/>
              <a:chOff x="7419499" y="1954752"/>
              <a:chExt cx="2705492" cy="891171"/>
            </a:xfrm>
          </p:grpSpPr>
          <p:sp>
            <p:nvSpPr>
              <p:cNvPr id="48" name="文本框 7"/>
              <p:cNvSpPr txBox="1"/>
              <p:nvPr/>
            </p:nvSpPr>
            <p:spPr>
              <a:xfrm>
                <a:off x="7419500" y="2365599"/>
                <a:ext cx="2472914" cy="480324"/>
              </a:xfrm>
              <a:prstGeom prst="rect">
                <a:avLst/>
              </a:prstGeom>
              <a:noFill/>
            </p:spPr>
            <p:txBody>
              <a:bodyPr wrap="squar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5000"/>
                  </a:lnSpc>
                </a:pPr>
                <a:r>
                  <a:rPr lang="zh-CN" altLang="en-US" sz="1050" dirty="0">
                    <a:solidFill>
                      <a:srgbClr val="404C55"/>
                    </a:solidFill>
                    <a:latin typeface="字魂59号-创粗黑" panose="00000500000000000000" pitchFamily="2" charset="-122"/>
                    <a:ea typeface="+mj-ea"/>
                  </a:rPr>
                  <a:t>答案就是运用明托提供的思考和写作技术。</a:t>
                </a:r>
                <a:endParaRPr lang="en-US" altLang="zh-CN" sz="1050" dirty="0">
                  <a:solidFill>
                    <a:srgbClr val="404C55"/>
                  </a:solidFill>
                  <a:latin typeface="字魂59号-创粗黑" panose="00000500000000000000" pitchFamily="2" charset="-122"/>
                  <a:ea typeface="+mj-ea"/>
                </a:endParaRPr>
              </a:p>
            </p:txBody>
          </p:sp>
          <p:sp>
            <p:nvSpPr>
              <p:cNvPr id="49" name="文本框 8"/>
              <p:cNvSpPr txBox="1"/>
              <p:nvPr/>
            </p:nvSpPr>
            <p:spPr>
              <a:xfrm>
                <a:off x="7419499" y="1954752"/>
                <a:ext cx="2705492" cy="421141"/>
              </a:xfrm>
              <a:prstGeom prst="rect">
                <a:avLst/>
              </a:prstGeom>
              <a:noFill/>
            </p:spPr>
            <p:txBody>
              <a:bodyPr wrap="squar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14000"/>
                  </a:lnSpc>
                </a:pPr>
                <a:r>
                  <a:rPr lang="zh-CN" altLang="en-US" sz="2000" dirty="0">
                    <a:solidFill>
                      <a:srgbClr val="404C55"/>
                    </a:solidFill>
                    <a:latin typeface="字魂59号-创粗黑" panose="00000500000000000000" pitchFamily="2" charset="-122"/>
                    <a:ea typeface="+mj-ea"/>
                  </a:rPr>
                  <a:t>文字添加此处</a:t>
                </a:r>
                <a:endParaRPr lang="en-US" altLang="zh-CN" sz="2000" dirty="0">
                  <a:solidFill>
                    <a:srgbClr val="404C55"/>
                  </a:solidFill>
                  <a:latin typeface="字魂59号-创粗黑" panose="00000500000000000000" pitchFamily="2" charset="-122"/>
                  <a:ea typeface="+mj-ea"/>
                </a:endParaRPr>
              </a:p>
            </p:txBody>
          </p:sp>
        </p:grpSp>
      </p:grpSp>
      <p:grpSp>
        <p:nvGrpSpPr>
          <p:cNvPr id="8" name="组合 7"/>
          <p:cNvGrpSpPr/>
          <p:nvPr/>
        </p:nvGrpSpPr>
        <p:grpSpPr>
          <a:xfrm>
            <a:off x="2461523" y="3104618"/>
            <a:ext cx="3634477" cy="1118567"/>
            <a:chOff x="2461523" y="3104618"/>
            <a:chExt cx="4037702" cy="1118567"/>
          </a:xfrm>
        </p:grpSpPr>
        <p:sp>
          <p:nvSpPr>
            <p:cNvPr id="1280" name="Shape 1280"/>
            <p:cNvSpPr/>
            <p:nvPr/>
          </p:nvSpPr>
          <p:spPr>
            <a:xfrm>
              <a:off x="2461523" y="3104618"/>
              <a:ext cx="4037702" cy="1118567"/>
            </a:xfrm>
            <a:prstGeom prst="roundRect">
              <a:avLst>
                <a:gd name="adj" fmla="val 6871"/>
              </a:avLst>
            </a:prstGeom>
            <a:ln w="38100">
              <a:solidFill>
                <a:schemeClr val="bg1">
                  <a:alpha val="62000"/>
                </a:schemeClr>
              </a:solidFill>
              <a:miter lim="400000"/>
            </a:ln>
          </p:spPr>
          <p:txBody>
            <a:bodyPr lIns="25400" tIns="25400" rIns="25400" bIns="25400" anchor="ctr"/>
            <a:lstStyle/>
            <a:p>
              <a:pPr>
                <a:defRPr sz="3200">
                  <a:latin typeface="Helvetica Light"/>
                  <a:ea typeface="Helvetica Light"/>
                  <a:cs typeface="Helvetica Light"/>
                  <a:sym typeface="Helvetica Light"/>
                </a:defRPr>
              </a:pPr>
              <a:endParaRPr sz="1600" dirty="0">
                <a:latin typeface="字魂59号-创粗黑" panose="00000500000000000000" pitchFamily="2" charset="-122"/>
                <a:ea typeface="字魂59号-创粗黑" panose="00000500000000000000" pitchFamily="2" charset="-122"/>
              </a:endParaRPr>
            </a:p>
          </p:txBody>
        </p:sp>
        <p:grpSp>
          <p:nvGrpSpPr>
            <p:cNvPr id="50" name="组合 49"/>
            <p:cNvGrpSpPr/>
            <p:nvPr/>
          </p:nvGrpSpPr>
          <p:grpSpPr>
            <a:xfrm>
              <a:off x="2577637" y="3151924"/>
              <a:ext cx="3794133" cy="782712"/>
              <a:chOff x="7419499" y="1954752"/>
              <a:chExt cx="3794133" cy="782712"/>
            </a:xfrm>
          </p:grpSpPr>
          <p:sp>
            <p:nvSpPr>
              <p:cNvPr id="51" name="文本框 7"/>
              <p:cNvSpPr txBox="1"/>
              <p:nvPr/>
            </p:nvSpPr>
            <p:spPr>
              <a:xfrm>
                <a:off x="7419499" y="2459118"/>
                <a:ext cx="3794133" cy="278346"/>
              </a:xfrm>
              <a:prstGeom prst="rect">
                <a:avLst/>
              </a:prstGeom>
              <a:noFill/>
            </p:spPr>
            <p:txBody>
              <a:bodyPr wrap="squar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5000"/>
                  </a:lnSpc>
                </a:pPr>
                <a:r>
                  <a:rPr lang="zh-CN" altLang="en-US" sz="1050" dirty="0">
                    <a:solidFill>
                      <a:schemeClr val="bg1"/>
                    </a:solidFill>
                    <a:latin typeface="字魂59号-创粗黑" panose="00000500000000000000" pitchFamily="2" charset="-122"/>
                    <a:ea typeface="+mj-ea"/>
                  </a:rPr>
                  <a:t>答案就是运用明托提供的思考和写作技术。</a:t>
                </a:r>
                <a:endParaRPr lang="en-US" altLang="zh-CN" sz="1050" dirty="0">
                  <a:solidFill>
                    <a:schemeClr val="bg1"/>
                  </a:solidFill>
                  <a:latin typeface="字魂59号-创粗黑" panose="00000500000000000000" pitchFamily="2" charset="-122"/>
                  <a:ea typeface="+mj-ea"/>
                </a:endParaRPr>
              </a:p>
            </p:txBody>
          </p:sp>
          <p:sp>
            <p:nvSpPr>
              <p:cNvPr id="52" name="文本框 8"/>
              <p:cNvSpPr txBox="1"/>
              <p:nvPr/>
            </p:nvSpPr>
            <p:spPr>
              <a:xfrm>
                <a:off x="7419499" y="1954752"/>
                <a:ext cx="2705492" cy="421141"/>
              </a:xfrm>
              <a:prstGeom prst="rect">
                <a:avLst/>
              </a:prstGeom>
              <a:noFill/>
            </p:spPr>
            <p:txBody>
              <a:bodyPr wrap="squar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14000"/>
                  </a:lnSpc>
                </a:pPr>
                <a:r>
                  <a:rPr lang="zh-CN" altLang="en-US" sz="2000" dirty="0">
                    <a:solidFill>
                      <a:schemeClr val="bg1"/>
                    </a:solidFill>
                    <a:latin typeface="字魂59号-创粗黑" panose="00000500000000000000" pitchFamily="2" charset="-122"/>
                    <a:ea typeface="+mj-ea"/>
                  </a:rPr>
                  <a:t>文字添加此处</a:t>
                </a:r>
                <a:endParaRPr lang="en-US" altLang="zh-CN" sz="2000" dirty="0">
                  <a:solidFill>
                    <a:schemeClr val="bg1"/>
                  </a:solidFill>
                  <a:latin typeface="字魂59号-创粗黑" panose="00000500000000000000" pitchFamily="2" charset="-122"/>
                  <a:ea typeface="+mj-ea"/>
                </a:endParaRPr>
              </a:p>
            </p:txBody>
          </p:sp>
        </p:grpSp>
      </p:grpSp>
      <p:grpSp>
        <p:nvGrpSpPr>
          <p:cNvPr id="7" name="组合 6"/>
          <p:cNvGrpSpPr/>
          <p:nvPr/>
        </p:nvGrpSpPr>
        <p:grpSpPr>
          <a:xfrm>
            <a:off x="5748771" y="4521200"/>
            <a:ext cx="3243793" cy="1123902"/>
            <a:chOff x="5686425" y="4521200"/>
            <a:chExt cx="3960267" cy="1123902"/>
          </a:xfrm>
        </p:grpSpPr>
        <p:sp>
          <p:nvSpPr>
            <p:cNvPr id="1282" name="Shape 1282"/>
            <p:cNvSpPr/>
            <p:nvPr/>
          </p:nvSpPr>
          <p:spPr>
            <a:xfrm>
              <a:off x="5686425" y="4521200"/>
              <a:ext cx="3960267" cy="1123902"/>
            </a:xfrm>
            <a:prstGeom prst="roundRect">
              <a:avLst>
                <a:gd name="adj" fmla="val 6474"/>
              </a:avLst>
            </a:prstGeom>
            <a:ln w="38100">
              <a:solidFill>
                <a:schemeClr val="bg1">
                  <a:alpha val="62000"/>
                </a:schemeClr>
              </a:solidFill>
              <a:miter lim="400000"/>
            </a:ln>
          </p:spPr>
          <p:txBody>
            <a:bodyPr lIns="25400" tIns="25400" rIns="25400" bIns="25400" anchor="ctr"/>
            <a:lstStyle/>
            <a:p>
              <a:pPr>
                <a:defRPr sz="3200">
                  <a:latin typeface="Helvetica Light"/>
                  <a:ea typeface="Helvetica Light"/>
                  <a:cs typeface="Helvetica Light"/>
                  <a:sym typeface="Helvetica Light"/>
                </a:defRPr>
              </a:pPr>
              <a:endParaRPr sz="1600" dirty="0">
                <a:latin typeface="字魂59号-创粗黑" panose="00000500000000000000" pitchFamily="2" charset="-122"/>
                <a:ea typeface="字魂59号-创粗黑" panose="00000500000000000000" pitchFamily="2" charset="-122"/>
              </a:endParaRPr>
            </a:p>
          </p:txBody>
        </p:sp>
        <p:grpSp>
          <p:nvGrpSpPr>
            <p:cNvPr id="53" name="组合 52"/>
            <p:cNvGrpSpPr/>
            <p:nvPr/>
          </p:nvGrpSpPr>
          <p:grpSpPr>
            <a:xfrm>
              <a:off x="5833787" y="4561168"/>
              <a:ext cx="3794133" cy="793103"/>
              <a:chOff x="7419499" y="1954752"/>
              <a:chExt cx="3794133" cy="793103"/>
            </a:xfrm>
          </p:grpSpPr>
          <p:sp>
            <p:nvSpPr>
              <p:cNvPr id="54" name="文本框 7"/>
              <p:cNvSpPr txBox="1"/>
              <p:nvPr/>
            </p:nvSpPr>
            <p:spPr>
              <a:xfrm>
                <a:off x="7419499" y="2469509"/>
                <a:ext cx="3794133" cy="278346"/>
              </a:xfrm>
              <a:prstGeom prst="rect">
                <a:avLst/>
              </a:prstGeom>
              <a:noFill/>
            </p:spPr>
            <p:txBody>
              <a:bodyPr wrap="squar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5000"/>
                  </a:lnSpc>
                </a:pPr>
                <a:r>
                  <a:rPr lang="zh-CN" altLang="en-US" sz="1050" dirty="0">
                    <a:solidFill>
                      <a:schemeClr val="bg1"/>
                    </a:solidFill>
                    <a:latin typeface="字魂59号-创粗黑" panose="00000500000000000000" pitchFamily="2" charset="-122"/>
                    <a:ea typeface="+mj-ea"/>
                  </a:rPr>
                  <a:t>答案就是运用明托提供的思考和写作技术。</a:t>
                </a:r>
                <a:endParaRPr lang="en-US" altLang="zh-CN" sz="1050" dirty="0">
                  <a:solidFill>
                    <a:schemeClr val="bg1"/>
                  </a:solidFill>
                  <a:latin typeface="字魂59号-创粗黑" panose="00000500000000000000" pitchFamily="2" charset="-122"/>
                  <a:ea typeface="+mj-ea"/>
                </a:endParaRPr>
              </a:p>
            </p:txBody>
          </p:sp>
          <p:sp>
            <p:nvSpPr>
              <p:cNvPr id="55" name="文本框 8"/>
              <p:cNvSpPr txBox="1"/>
              <p:nvPr/>
            </p:nvSpPr>
            <p:spPr>
              <a:xfrm>
                <a:off x="7419499" y="1954752"/>
                <a:ext cx="2705492" cy="421141"/>
              </a:xfrm>
              <a:prstGeom prst="rect">
                <a:avLst/>
              </a:prstGeom>
              <a:noFill/>
            </p:spPr>
            <p:txBody>
              <a:bodyPr wrap="squar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14000"/>
                  </a:lnSpc>
                </a:pPr>
                <a:r>
                  <a:rPr lang="zh-CN" altLang="en-US" sz="2000" dirty="0">
                    <a:solidFill>
                      <a:schemeClr val="bg1"/>
                    </a:solidFill>
                    <a:latin typeface="字魂59号-创粗黑" panose="00000500000000000000" pitchFamily="2" charset="-122"/>
                    <a:ea typeface="+mj-ea"/>
                  </a:rPr>
                  <a:t>文字添加此处</a:t>
                </a:r>
                <a:endParaRPr lang="en-US" altLang="zh-CN" sz="2000" dirty="0">
                  <a:solidFill>
                    <a:schemeClr val="bg1"/>
                  </a:solidFill>
                  <a:latin typeface="字魂59号-创粗黑" panose="00000500000000000000" pitchFamily="2" charset="-122"/>
                  <a:ea typeface="+mj-ea"/>
                </a:endParaRPr>
              </a:p>
            </p:txBody>
          </p:sp>
        </p:grpSp>
      </p:grpSp>
      <p:grpSp>
        <p:nvGrpSpPr>
          <p:cNvPr id="56" name="组合 55">
            <a:extLst>
              <a:ext uri="{FF2B5EF4-FFF2-40B4-BE49-F238E27FC236}">
                <a16:creationId xmlns:a16="http://schemas.microsoft.com/office/drawing/2014/main" xmlns="" id="{77846A36-CACB-47CB-95B9-F5FA245505F5}"/>
              </a:ext>
            </a:extLst>
          </p:cNvPr>
          <p:cNvGrpSpPr/>
          <p:nvPr/>
        </p:nvGrpSpPr>
        <p:grpSpPr>
          <a:xfrm>
            <a:off x="874713" y="419101"/>
            <a:ext cx="3773487" cy="643536"/>
            <a:chOff x="874713" y="419101"/>
            <a:chExt cx="3773487" cy="643536"/>
          </a:xfrm>
        </p:grpSpPr>
        <p:sp>
          <p:nvSpPr>
            <p:cNvPr id="57" name="剪去单角的矩形 23">
              <a:extLst>
                <a:ext uri="{FF2B5EF4-FFF2-40B4-BE49-F238E27FC236}">
                  <a16:creationId xmlns:a16="http://schemas.microsoft.com/office/drawing/2014/main" xmlns="" id="{BB4D3978-D301-40B8-9E34-6DE26420EB88}"/>
                </a:ext>
              </a:extLst>
            </p:cNvPr>
            <p:cNvSpPr/>
            <p:nvPr/>
          </p:nvSpPr>
          <p:spPr>
            <a:xfrm rot="10800000">
              <a:off x="874713" y="419101"/>
              <a:ext cx="882799" cy="643536"/>
            </a:xfrm>
            <a:prstGeom prst="snip1Rect">
              <a:avLst>
                <a:gd name="adj" fmla="val 3421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cxnSp>
          <p:nvCxnSpPr>
            <p:cNvPr id="58" name="直接连接符 57">
              <a:extLst>
                <a:ext uri="{FF2B5EF4-FFF2-40B4-BE49-F238E27FC236}">
                  <a16:creationId xmlns:a16="http://schemas.microsoft.com/office/drawing/2014/main" xmlns="" id="{C13D301F-D694-446A-8A01-8D67DBE355D4}"/>
                </a:ext>
              </a:extLst>
            </p:cNvPr>
            <p:cNvCxnSpPr/>
            <p:nvPr/>
          </p:nvCxnSpPr>
          <p:spPr>
            <a:xfrm>
              <a:off x="4648200" y="454325"/>
              <a:ext cx="0" cy="573089"/>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59" name="文本框 58">
              <a:extLst>
                <a:ext uri="{FF2B5EF4-FFF2-40B4-BE49-F238E27FC236}">
                  <a16:creationId xmlns:a16="http://schemas.microsoft.com/office/drawing/2014/main" xmlns="" id="{976CCA08-6A1F-45B9-8475-9E9524899797}"/>
                </a:ext>
              </a:extLst>
            </p:cNvPr>
            <p:cNvSpPr txBox="1"/>
            <p:nvPr/>
          </p:nvSpPr>
          <p:spPr>
            <a:xfrm>
              <a:off x="1904234" y="448482"/>
              <a:ext cx="2646878" cy="584775"/>
            </a:xfrm>
            <a:prstGeom prst="rect">
              <a:avLst/>
            </a:prstGeom>
            <a:noFill/>
          </p:spPr>
          <p:txBody>
            <a:bodyPr wrap="none" rtlCol="0">
              <a:spAutoFit/>
              <a:scene3d>
                <a:camera prst="orthographicFront"/>
                <a:lightRig rig="threePt" dir="t"/>
              </a:scene3d>
              <a:sp3d contourW="12700"/>
            </a:bodyPr>
            <a:lstStyle/>
            <a:p>
              <a:r>
                <a:rPr lang="zh-CN" altLang="en-US" sz="3200" b="1" dirty="0">
                  <a:solidFill>
                    <a:schemeClr val="bg1"/>
                  </a:solidFill>
                </a:rPr>
                <a:t>标题文字添加</a:t>
              </a:r>
            </a:p>
          </p:txBody>
        </p:sp>
        <p:sp>
          <p:nvSpPr>
            <p:cNvPr id="60" name="椭圆 3">
              <a:extLst>
                <a:ext uri="{FF2B5EF4-FFF2-40B4-BE49-F238E27FC236}">
                  <a16:creationId xmlns:a16="http://schemas.microsoft.com/office/drawing/2014/main" xmlns="" id="{20E8FD93-01AD-4FE5-8737-6AFB533C1129}"/>
                </a:ext>
              </a:extLst>
            </p:cNvPr>
            <p:cNvSpPr/>
            <p:nvPr/>
          </p:nvSpPr>
          <p:spPr>
            <a:xfrm>
              <a:off x="1176412" y="563319"/>
              <a:ext cx="330200" cy="329701"/>
            </a:xfrm>
            <a:custGeom>
              <a:avLst/>
              <a:gdLst>
                <a:gd name="connsiteX0" fmla="*/ 354450 w 607639"/>
                <a:gd name="connsiteY0" fmla="*/ 222564 h 606722"/>
                <a:gd name="connsiteX1" fmla="*/ 354450 w 607639"/>
                <a:gd name="connsiteY1" fmla="*/ 384088 h 606722"/>
                <a:gd name="connsiteX2" fmla="*/ 225033 w 607639"/>
                <a:gd name="connsiteY2" fmla="*/ 303326 h 606722"/>
                <a:gd name="connsiteX3" fmla="*/ 391979 w 607639"/>
                <a:gd name="connsiteY3" fmla="*/ 154813 h 606722"/>
                <a:gd name="connsiteX4" fmla="*/ 366346 w 607639"/>
                <a:gd name="connsiteY4" fmla="*/ 155524 h 606722"/>
                <a:gd name="connsiteX5" fmla="*/ 163770 w 607639"/>
                <a:gd name="connsiteY5" fmla="*/ 281899 h 606722"/>
                <a:gd name="connsiteX6" fmla="*/ 151932 w 607639"/>
                <a:gd name="connsiteY6" fmla="*/ 303317 h 606722"/>
                <a:gd name="connsiteX7" fmla="*/ 163770 w 607639"/>
                <a:gd name="connsiteY7" fmla="*/ 324824 h 606722"/>
                <a:gd name="connsiteX8" fmla="*/ 366346 w 607639"/>
                <a:gd name="connsiteY8" fmla="*/ 451198 h 606722"/>
                <a:gd name="connsiteX9" fmla="*/ 379786 w 607639"/>
                <a:gd name="connsiteY9" fmla="*/ 455020 h 606722"/>
                <a:gd name="connsiteX10" fmla="*/ 391979 w 607639"/>
                <a:gd name="connsiteY10" fmla="*/ 451820 h 606722"/>
                <a:gd name="connsiteX11" fmla="*/ 405063 w 607639"/>
                <a:gd name="connsiteY11" fmla="*/ 429780 h 606722"/>
                <a:gd name="connsiteX12" fmla="*/ 405063 w 607639"/>
                <a:gd name="connsiteY12" fmla="*/ 176942 h 606722"/>
                <a:gd name="connsiteX13" fmla="*/ 391979 w 607639"/>
                <a:gd name="connsiteY13" fmla="*/ 154813 h 606722"/>
                <a:gd name="connsiteX14" fmla="*/ 303775 w 607639"/>
                <a:gd name="connsiteY14" fmla="*/ 0 h 606722"/>
                <a:gd name="connsiteX15" fmla="*/ 607639 w 607639"/>
                <a:gd name="connsiteY15" fmla="*/ 303317 h 606722"/>
                <a:gd name="connsiteX16" fmla="*/ 303775 w 607639"/>
                <a:gd name="connsiteY16" fmla="*/ 606722 h 606722"/>
                <a:gd name="connsiteX17" fmla="*/ 0 w 607639"/>
                <a:gd name="connsiteY17" fmla="*/ 303317 h 606722"/>
                <a:gd name="connsiteX18" fmla="*/ 303775 w 607639"/>
                <a:gd name="connsiteY18"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07639" h="606722">
                  <a:moveTo>
                    <a:pt x="354450" y="222564"/>
                  </a:moveTo>
                  <a:lnTo>
                    <a:pt x="354450" y="384088"/>
                  </a:lnTo>
                  <a:lnTo>
                    <a:pt x="225033" y="303326"/>
                  </a:lnTo>
                  <a:close/>
                  <a:moveTo>
                    <a:pt x="391979" y="154813"/>
                  </a:moveTo>
                  <a:cubicBezTo>
                    <a:pt x="383969" y="150370"/>
                    <a:pt x="374178" y="150637"/>
                    <a:pt x="366346" y="155524"/>
                  </a:cubicBezTo>
                  <a:lnTo>
                    <a:pt x="163770" y="281899"/>
                  </a:lnTo>
                  <a:cubicBezTo>
                    <a:pt x="156382" y="286520"/>
                    <a:pt x="151932" y="294607"/>
                    <a:pt x="151932" y="303317"/>
                  </a:cubicBezTo>
                  <a:cubicBezTo>
                    <a:pt x="151932" y="312026"/>
                    <a:pt x="156382" y="320113"/>
                    <a:pt x="163770" y="324824"/>
                  </a:cubicBezTo>
                  <a:lnTo>
                    <a:pt x="366346" y="451198"/>
                  </a:lnTo>
                  <a:cubicBezTo>
                    <a:pt x="370440" y="453775"/>
                    <a:pt x="375068" y="455020"/>
                    <a:pt x="379786" y="455020"/>
                  </a:cubicBezTo>
                  <a:cubicBezTo>
                    <a:pt x="383969" y="455020"/>
                    <a:pt x="388241" y="453953"/>
                    <a:pt x="391979" y="451820"/>
                  </a:cubicBezTo>
                  <a:cubicBezTo>
                    <a:pt x="400079" y="447377"/>
                    <a:pt x="405063" y="438934"/>
                    <a:pt x="405063" y="429780"/>
                  </a:cubicBezTo>
                  <a:lnTo>
                    <a:pt x="405063" y="176942"/>
                  </a:lnTo>
                  <a:cubicBezTo>
                    <a:pt x="405063" y="167789"/>
                    <a:pt x="400079" y="159346"/>
                    <a:pt x="391979" y="154813"/>
                  </a:cubicBezTo>
                  <a:close/>
                  <a:moveTo>
                    <a:pt x="303775" y="0"/>
                  </a:moveTo>
                  <a:cubicBezTo>
                    <a:pt x="471372" y="0"/>
                    <a:pt x="607639" y="136062"/>
                    <a:pt x="607639" y="303317"/>
                  </a:cubicBezTo>
                  <a:cubicBezTo>
                    <a:pt x="607639" y="470661"/>
                    <a:pt x="471372" y="606722"/>
                    <a:pt x="303775" y="606722"/>
                  </a:cubicBezTo>
                  <a:cubicBezTo>
                    <a:pt x="136267" y="606722"/>
                    <a:pt x="0" y="470661"/>
                    <a:pt x="0" y="303317"/>
                  </a:cubicBezTo>
                  <a:cubicBezTo>
                    <a:pt x="0" y="136062"/>
                    <a:pt x="136267" y="0"/>
                    <a:pt x="303775" y="0"/>
                  </a:cubicBezTo>
                  <a:close/>
                </a:path>
              </a:pathLst>
            </a:custGeom>
            <a:solidFill>
              <a:srgbClr val="404C5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Tree>
    <p:extLst>
      <p:ext uri="{BB962C8B-B14F-4D97-AF65-F5344CB8AC3E}">
        <p14:creationId xmlns:p14="http://schemas.microsoft.com/office/powerpoint/2010/main" val="3386238966"/>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4" fill="hold" nodeType="afterEffect">
                                  <p:stCondLst>
                                    <p:cond delay="0"/>
                                  </p:stCondLst>
                                  <p:childTnLst>
                                    <p:set>
                                      <p:cBhvr>
                                        <p:cTn id="12" dur="1" fill="hold">
                                          <p:stCondLst>
                                            <p:cond delay="0"/>
                                          </p:stCondLst>
                                        </p:cTn>
                                        <p:tgtEl>
                                          <p:spTgt spid="1267"/>
                                        </p:tgtEl>
                                        <p:attrNameLst>
                                          <p:attrName>style.visibility</p:attrName>
                                        </p:attrNameLst>
                                      </p:cBhvr>
                                      <p:to>
                                        <p:strVal val="visible"/>
                                      </p:to>
                                    </p:set>
                                    <p:animEffect transition="in" filter="wipe(down)">
                                      <p:cBhvr>
                                        <p:cTn id="13" dur="500"/>
                                        <p:tgtEl>
                                          <p:spTgt spid="1267"/>
                                        </p:tgtEl>
                                      </p:cBhvr>
                                    </p:animEffect>
                                  </p:childTnLst>
                                </p:cTn>
                              </p:par>
                            </p:childTnLst>
                          </p:cTn>
                        </p:par>
                        <p:par>
                          <p:cTn id="14" fill="hold">
                            <p:stCondLst>
                              <p:cond delay="1500"/>
                            </p:stCondLst>
                            <p:childTnLst>
                              <p:par>
                                <p:cTn id="15" presetID="12" presetClass="entr" presetSubtype="4" fill="hold" nodeType="after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p:tgtEl>
                                          <p:spTgt spid="4"/>
                                        </p:tgtEl>
                                        <p:attrNameLst>
                                          <p:attrName>ppt_y</p:attrName>
                                        </p:attrNameLst>
                                      </p:cBhvr>
                                      <p:tavLst>
                                        <p:tav tm="0">
                                          <p:val>
                                            <p:strVal val="#ppt_y+#ppt_h*1.125000"/>
                                          </p:val>
                                        </p:tav>
                                        <p:tav tm="100000">
                                          <p:val>
                                            <p:strVal val="#ppt_y"/>
                                          </p:val>
                                        </p:tav>
                                      </p:tavLst>
                                    </p:anim>
                                    <p:animEffect transition="in" filter="wipe(up)">
                                      <p:cBhvr>
                                        <p:cTn id="18" dur="500"/>
                                        <p:tgtEl>
                                          <p:spTgt spid="4"/>
                                        </p:tgtEl>
                                      </p:cBhvr>
                                    </p:animEffect>
                                  </p:childTnLst>
                                </p:cTn>
                              </p:par>
                            </p:childTnLst>
                          </p:cTn>
                        </p:par>
                        <p:par>
                          <p:cTn id="19" fill="hold">
                            <p:stCondLst>
                              <p:cond delay="2000"/>
                            </p:stCondLst>
                            <p:childTnLst>
                              <p:par>
                                <p:cTn id="20" presetID="12" presetClass="entr" presetSubtype="4" fill="hold" nodeType="after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additive="base">
                                        <p:cTn id="22" dur="500"/>
                                        <p:tgtEl>
                                          <p:spTgt spid="8"/>
                                        </p:tgtEl>
                                        <p:attrNameLst>
                                          <p:attrName>ppt_y</p:attrName>
                                        </p:attrNameLst>
                                      </p:cBhvr>
                                      <p:tavLst>
                                        <p:tav tm="0">
                                          <p:val>
                                            <p:strVal val="#ppt_y+#ppt_h*1.125000"/>
                                          </p:val>
                                        </p:tav>
                                        <p:tav tm="100000">
                                          <p:val>
                                            <p:strVal val="#ppt_y"/>
                                          </p:val>
                                        </p:tav>
                                      </p:tavLst>
                                    </p:anim>
                                    <p:animEffect transition="in" filter="wipe(up)">
                                      <p:cBhvr>
                                        <p:cTn id="23" dur="500"/>
                                        <p:tgtEl>
                                          <p:spTgt spid="8"/>
                                        </p:tgtEl>
                                      </p:cBhvr>
                                    </p:animEffect>
                                  </p:childTnLst>
                                </p:cTn>
                              </p:par>
                            </p:childTnLst>
                          </p:cTn>
                        </p:par>
                        <p:par>
                          <p:cTn id="24" fill="hold">
                            <p:stCondLst>
                              <p:cond delay="2500"/>
                            </p:stCondLst>
                            <p:childTnLst>
                              <p:par>
                                <p:cTn id="25" presetID="12" presetClass="entr" presetSubtype="4" fill="hold" nodeType="after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500"/>
                                        <p:tgtEl>
                                          <p:spTgt spid="5"/>
                                        </p:tgtEl>
                                        <p:attrNameLst>
                                          <p:attrName>ppt_y</p:attrName>
                                        </p:attrNameLst>
                                      </p:cBhvr>
                                      <p:tavLst>
                                        <p:tav tm="0">
                                          <p:val>
                                            <p:strVal val="#ppt_y+#ppt_h*1.125000"/>
                                          </p:val>
                                        </p:tav>
                                        <p:tav tm="100000">
                                          <p:val>
                                            <p:strVal val="#ppt_y"/>
                                          </p:val>
                                        </p:tav>
                                      </p:tavLst>
                                    </p:anim>
                                    <p:animEffect transition="in" filter="wipe(up)">
                                      <p:cBhvr>
                                        <p:cTn id="28" dur="500"/>
                                        <p:tgtEl>
                                          <p:spTgt spid="5"/>
                                        </p:tgtEl>
                                      </p:cBhvr>
                                    </p:animEffect>
                                  </p:childTnLst>
                                </p:cTn>
                              </p:par>
                            </p:childTnLst>
                          </p:cTn>
                        </p:par>
                        <p:par>
                          <p:cTn id="29" fill="hold">
                            <p:stCondLst>
                              <p:cond delay="3000"/>
                            </p:stCondLst>
                            <p:childTnLst>
                              <p:par>
                                <p:cTn id="30" presetID="12" presetClass="entr" presetSubtype="4" fill="hold" nodeType="afterEffect">
                                  <p:stCondLst>
                                    <p:cond delay="0"/>
                                  </p:stCondLst>
                                  <p:childTnLst>
                                    <p:set>
                                      <p:cBhvr>
                                        <p:cTn id="31" dur="1" fill="hold">
                                          <p:stCondLst>
                                            <p:cond delay="0"/>
                                          </p:stCondLst>
                                        </p:cTn>
                                        <p:tgtEl>
                                          <p:spTgt spid="7"/>
                                        </p:tgtEl>
                                        <p:attrNameLst>
                                          <p:attrName>style.visibility</p:attrName>
                                        </p:attrNameLst>
                                      </p:cBhvr>
                                      <p:to>
                                        <p:strVal val="visible"/>
                                      </p:to>
                                    </p:set>
                                    <p:anim calcmode="lin" valueType="num">
                                      <p:cBhvr additive="base">
                                        <p:cTn id="32" dur="500"/>
                                        <p:tgtEl>
                                          <p:spTgt spid="7"/>
                                        </p:tgtEl>
                                        <p:attrNameLst>
                                          <p:attrName>ppt_y</p:attrName>
                                        </p:attrNameLst>
                                      </p:cBhvr>
                                      <p:tavLst>
                                        <p:tav tm="0">
                                          <p:val>
                                            <p:strVal val="#ppt_y+#ppt_h*1.125000"/>
                                          </p:val>
                                        </p:tav>
                                        <p:tav tm="100000">
                                          <p:val>
                                            <p:strVal val="#ppt_y"/>
                                          </p:val>
                                        </p:tav>
                                      </p:tavLst>
                                    </p:anim>
                                    <p:animEffect transition="in" filter="wipe(up)">
                                      <p:cBhvr>
                                        <p:cTn id="33" dur="500"/>
                                        <p:tgtEl>
                                          <p:spTgt spid="7"/>
                                        </p:tgtEl>
                                      </p:cBhvr>
                                    </p:animEffect>
                                  </p:childTnLst>
                                </p:cTn>
                              </p:par>
                            </p:childTnLst>
                          </p:cTn>
                        </p:par>
                        <p:par>
                          <p:cTn id="34" fill="hold">
                            <p:stCondLst>
                              <p:cond delay="3500"/>
                            </p:stCondLst>
                            <p:childTnLst>
                              <p:par>
                                <p:cTn id="35" presetID="12" presetClass="entr" presetSubtype="4" fill="hold" nodeType="afterEffect">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cBhvr additive="base">
                                        <p:cTn id="37" dur="500"/>
                                        <p:tgtEl>
                                          <p:spTgt spid="6"/>
                                        </p:tgtEl>
                                        <p:attrNameLst>
                                          <p:attrName>ppt_y</p:attrName>
                                        </p:attrNameLst>
                                      </p:cBhvr>
                                      <p:tavLst>
                                        <p:tav tm="0">
                                          <p:val>
                                            <p:strVal val="#ppt_y+#ppt_h*1.125000"/>
                                          </p:val>
                                        </p:tav>
                                        <p:tav tm="100000">
                                          <p:val>
                                            <p:strVal val="#ppt_y"/>
                                          </p:val>
                                        </p:tav>
                                      </p:tavLst>
                                    </p:anim>
                                    <p:animEffect transition="in" filter="wipe(up)">
                                      <p:cBhvr>
                                        <p:cTn id="3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4" name="Shape 794"/>
          <p:cNvSpPr/>
          <p:nvPr/>
        </p:nvSpPr>
        <p:spPr>
          <a:xfrm>
            <a:off x="5410003" y="4818214"/>
            <a:ext cx="1371995" cy="1"/>
          </a:xfrm>
          <a:prstGeom prst="line">
            <a:avLst/>
          </a:prstGeom>
          <a:ln w="25400">
            <a:solidFill>
              <a:schemeClr val="bg1">
                <a:lumMod val="85000"/>
                <a:alpha val="68000"/>
              </a:schemeClr>
            </a:solidFill>
            <a:miter lim="400000"/>
          </a:ln>
        </p:spPr>
        <p:txBody>
          <a:bodyPr lIns="35719" tIns="35719" rIns="35719" bIns="35719" anchor="ctr"/>
          <a:lstStyle/>
          <a:p>
            <a:pPr algn="l">
              <a:lnSpc>
                <a:spcPct val="110000"/>
              </a:lnSpc>
              <a:defRPr sz="2700">
                <a:latin typeface="Lato Regular"/>
                <a:ea typeface="Lato Regular"/>
                <a:cs typeface="Lato Regular"/>
                <a:sym typeface="Lato Regular"/>
              </a:defRPr>
            </a:pPr>
            <a:endParaRPr sz="1350" dirty="0">
              <a:latin typeface="字魂59号-创粗黑" panose="00000500000000000000" pitchFamily="2" charset="-122"/>
              <a:ea typeface="字魂59号-创粗黑" panose="00000500000000000000" pitchFamily="2" charset="-122"/>
            </a:endParaRPr>
          </a:p>
        </p:txBody>
      </p:sp>
      <p:grpSp>
        <p:nvGrpSpPr>
          <p:cNvPr id="17" name="组合 16"/>
          <p:cNvGrpSpPr/>
          <p:nvPr/>
        </p:nvGrpSpPr>
        <p:grpSpPr>
          <a:xfrm>
            <a:off x="2158010" y="4153047"/>
            <a:ext cx="7875980" cy="1786039"/>
            <a:chOff x="5430404" y="1850842"/>
            <a:chExt cx="7875980" cy="1786039"/>
          </a:xfrm>
        </p:grpSpPr>
        <p:sp>
          <p:nvSpPr>
            <p:cNvPr id="18" name="文本框 7"/>
            <p:cNvSpPr txBox="1"/>
            <p:nvPr/>
          </p:nvSpPr>
          <p:spPr>
            <a:xfrm>
              <a:off x="5430404" y="2645648"/>
              <a:ext cx="7875980" cy="991233"/>
            </a:xfrm>
            <a:prstGeom prst="rect">
              <a:avLst/>
            </a:prstGeom>
            <a:noFill/>
          </p:spPr>
          <p:txBody>
            <a:bodyPr wrap="squar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5000"/>
                </a:lnSpc>
              </a:pPr>
              <a:r>
                <a:rPr lang="zh-CN" altLang="en-US" sz="1600" dirty="0">
                  <a:solidFill>
                    <a:schemeClr val="bg1"/>
                  </a:solidFill>
                  <a:latin typeface="字魂59号-创粗黑" panose="00000500000000000000" pitchFamily="2" charset="-122"/>
                  <a:ea typeface="+mj-ea"/>
                </a:rPr>
                <a:t>金字塔模型还揭示了如何运用</a:t>
              </a:r>
              <a:r>
                <a:rPr lang="en-US" altLang="zh-CN" sz="1600" dirty="0">
                  <a:solidFill>
                    <a:schemeClr val="bg1"/>
                  </a:solidFill>
                  <a:latin typeface="字魂59号-创粗黑" panose="00000500000000000000" pitchFamily="2" charset="-122"/>
                  <a:ea typeface="+mj-ea"/>
                </a:rPr>
                <a:t>SCQA</a:t>
              </a:r>
              <a:r>
                <a:rPr lang="zh-CN" altLang="en-US" sz="1600" dirty="0">
                  <a:solidFill>
                    <a:schemeClr val="bg1"/>
                  </a:solidFill>
                  <a:latin typeface="字魂59号-创粗黑" panose="00000500000000000000" pitchFamily="2" charset="-122"/>
                  <a:ea typeface="+mj-ea"/>
                </a:rPr>
                <a:t>架构，即“情境（</a:t>
              </a:r>
              <a:r>
                <a:rPr lang="en-US" altLang="zh-CN" sz="1600" dirty="0">
                  <a:solidFill>
                    <a:schemeClr val="bg1"/>
                  </a:solidFill>
                  <a:latin typeface="字魂59号-创粗黑" panose="00000500000000000000" pitchFamily="2" charset="-122"/>
                  <a:ea typeface="+mj-ea"/>
                </a:rPr>
                <a:t>Situation</a:t>
              </a:r>
              <a:r>
                <a:rPr lang="zh-CN" altLang="en-US" sz="1600" dirty="0">
                  <a:solidFill>
                    <a:schemeClr val="bg1"/>
                  </a:solidFill>
                  <a:latin typeface="字魂59号-创粗黑" panose="00000500000000000000" pitchFamily="2" charset="-122"/>
                  <a:ea typeface="+mj-ea"/>
                </a:rPr>
                <a:t>）、冲突（</a:t>
              </a:r>
              <a:r>
                <a:rPr lang="en-US" altLang="zh-CN" sz="1600" dirty="0">
                  <a:solidFill>
                    <a:schemeClr val="bg1"/>
                  </a:solidFill>
                  <a:latin typeface="字魂59号-创粗黑" panose="00000500000000000000" pitchFamily="2" charset="-122"/>
                  <a:ea typeface="+mj-ea"/>
                </a:rPr>
                <a:t>Conflict</a:t>
              </a:r>
              <a:r>
                <a:rPr lang="zh-CN" altLang="en-US" sz="1600" dirty="0">
                  <a:solidFill>
                    <a:schemeClr val="bg1"/>
                  </a:solidFill>
                  <a:latin typeface="字魂59号-创粗黑" panose="00000500000000000000" pitchFamily="2" charset="-122"/>
                  <a:ea typeface="+mj-ea"/>
                </a:rPr>
                <a:t>）、问题（</a:t>
              </a:r>
              <a:r>
                <a:rPr lang="en-US" altLang="zh-CN" sz="1600" dirty="0">
                  <a:solidFill>
                    <a:schemeClr val="bg1"/>
                  </a:solidFill>
                  <a:latin typeface="字魂59号-创粗黑" panose="00000500000000000000" pitchFamily="2" charset="-122"/>
                  <a:ea typeface="+mj-ea"/>
                </a:rPr>
                <a:t>Question</a:t>
              </a:r>
              <a:r>
                <a:rPr lang="zh-CN" altLang="en-US" sz="1600" dirty="0">
                  <a:solidFill>
                    <a:schemeClr val="bg1"/>
                  </a:solidFill>
                  <a:latin typeface="字魂59号-创粗黑" panose="00000500000000000000" pitchFamily="2" charset="-122"/>
                  <a:ea typeface="+mj-ea"/>
                </a:rPr>
                <a:t>）、答案（</a:t>
              </a:r>
              <a:r>
                <a:rPr lang="en-US" altLang="zh-CN" sz="1600" dirty="0">
                  <a:solidFill>
                    <a:schemeClr val="bg1"/>
                  </a:solidFill>
                  <a:latin typeface="字魂59号-创粗黑" panose="00000500000000000000" pitchFamily="2" charset="-122"/>
                  <a:ea typeface="+mj-ea"/>
                </a:rPr>
                <a:t>Answer</a:t>
              </a:r>
              <a:r>
                <a:rPr lang="zh-CN" altLang="en-US" sz="1600" dirty="0">
                  <a:solidFill>
                    <a:schemeClr val="bg1"/>
                  </a:solidFill>
                  <a:latin typeface="字魂59号-创粗黑" panose="00000500000000000000" pitchFamily="2" charset="-122"/>
                  <a:ea typeface="+mj-ea"/>
                </a:rPr>
                <a:t>）”架构来确定你打算在文章中进行阐释的中心思想以及你的观点的安排次序。</a:t>
              </a:r>
              <a:endParaRPr lang="en-US" altLang="zh-CN" sz="1600" dirty="0">
                <a:solidFill>
                  <a:schemeClr val="bg1"/>
                </a:solidFill>
                <a:latin typeface="字魂59号-创粗黑" panose="00000500000000000000" pitchFamily="2" charset="-122"/>
                <a:ea typeface="+mj-ea"/>
              </a:endParaRPr>
            </a:p>
          </p:txBody>
        </p:sp>
        <p:sp>
          <p:nvSpPr>
            <p:cNvPr id="19" name="文本框 8"/>
            <p:cNvSpPr txBox="1"/>
            <p:nvPr/>
          </p:nvSpPr>
          <p:spPr>
            <a:xfrm>
              <a:off x="7607904" y="1850842"/>
              <a:ext cx="3520981" cy="618503"/>
            </a:xfrm>
            <a:prstGeom prst="rect">
              <a:avLst/>
            </a:prstGeom>
            <a:noFill/>
          </p:spPr>
          <p:txBody>
            <a:bodyPr wrap="squar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14000"/>
                </a:lnSpc>
              </a:pPr>
              <a:r>
                <a:rPr lang="zh-CN" altLang="en-US" sz="3200" b="1" dirty="0">
                  <a:solidFill>
                    <a:schemeClr val="bg1"/>
                  </a:solidFill>
                  <a:latin typeface="字魂59号-创粗黑" panose="00000500000000000000" pitchFamily="2" charset="-122"/>
                  <a:ea typeface="+mj-ea"/>
                </a:rPr>
                <a:t>标题文字添加此处</a:t>
              </a:r>
              <a:endParaRPr lang="en-US" altLang="zh-CN" sz="3200" b="1" dirty="0">
                <a:solidFill>
                  <a:schemeClr val="bg1"/>
                </a:solidFill>
                <a:latin typeface="字魂59号-创粗黑" panose="00000500000000000000" pitchFamily="2" charset="-122"/>
                <a:ea typeface="+mj-ea"/>
              </a:endParaRPr>
            </a:p>
          </p:txBody>
        </p:sp>
      </p:grpSp>
      <p:grpSp>
        <p:nvGrpSpPr>
          <p:cNvPr id="8" name="组合 7">
            <a:extLst>
              <a:ext uri="{FF2B5EF4-FFF2-40B4-BE49-F238E27FC236}">
                <a16:creationId xmlns:a16="http://schemas.microsoft.com/office/drawing/2014/main" xmlns="" id="{8CFF9760-2B7C-49F0-B897-5903677152B9}"/>
              </a:ext>
            </a:extLst>
          </p:cNvPr>
          <p:cNvGrpSpPr/>
          <p:nvPr/>
        </p:nvGrpSpPr>
        <p:grpSpPr>
          <a:xfrm>
            <a:off x="874713" y="419101"/>
            <a:ext cx="3773487" cy="643536"/>
            <a:chOff x="874713" y="419101"/>
            <a:chExt cx="3773487" cy="643536"/>
          </a:xfrm>
        </p:grpSpPr>
        <p:sp>
          <p:nvSpPr>
            <p:cNvPr id="9" name="剪去单角的矩形 23">
              <a:extLst>
                <a:ext uri="{FF2B5EF4-FFF2-40B4-BE49-F238E27FC236}">
                  <a16:creationId xmlns:a16="http://schemas.microsoft.com/office/drawing/2014/main" xmlns="" id="{8E5EAE6B-48B8-4D8C-8CBB-A4A8EABC735D}"/>
                </a:ext>
              </a:extLst>
            </p:cNvPr>
            <p:cNvSpPr/>
            <p:nvPr/>
          </p:nvSpPr>
          <p:spPr>
            <a:xfrm rot="10800000">
              <a:off x="874713" y="419101"/>
              <a:ext cx="882799" cy="643536"/>
            </a:xfrm>
            <a:prstGeom prst="snip1Rect">
              <a:avLst>
                <a:gd name="adj" fmla="val 3421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cxnSp>
          <p:nvCxnSpPr>
            <p:cNvPr id="10" name="直接连接符 9">
              <a:extLst>
                <a:ext uri="{FF2B5EF4-FFF2-40B4-BE49-F238E27FC236}">
                  <a16:creationId xmlns:a16="http://schemas.microsoft.com/office/drawing/2014/main" xmlns="" id="{9206621D-2E09-4847-94B2-2EC1F51C812D}"/>
                </a:ext>
              </a:extLst>
            </p:cNvPr>
            <p:cNvCxnSpPr/>
            <p:nvPr/>
          </p:nvCxnSpPr>
          <p:spPr>
            <a:xfrm>
              <a:off x="4648200" y="454325"/>
              <a:ext cx="0" cy="573089"/>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xmlns="" id="{38D9199F-07FC-48EA-80BA-C772CD0B79DE}"/>
                </a:ext>
              </a:extLst>
            </p:cNvPr>
            <p:cNvSpPr txBox="1"/>
            <p:nvPr/>
          </p:nvSpPr>
          <p:spPr>
            <a:xfrm>
              <a:off x="1904234" y="448482"/>
              <a:ext cx="2646878" cy="584775"/>
            </a:xfrm>
            <a:prstGeom prst="rect">
              <a:avLst/>
            </a:prstGeom>
            <a:noFill/>
          </p:spPr>
          <p:txBody>
            <a:bodyPr wrap="none" rtlCol="0">
              <a:spAutoFit/>
              <a:scene3d>
                <a:camera prst="orthographicFront"/>
                <a:lightRig rig="threePt" dir="t"/>
              </a:scene3d>
              <a:sp3d contourW="12700"/>
            </a:bodyPr>
            <a:lstStyle/>
            <a:p>
              <a:r>
                <a:rPr lang="zh-CN" altLang="en-US" sz="3200" b="1" dirty="0">
                  <a:solidFill>
                    <a:schemeClr val="bg1"/>
                  </a:solidFill>
                </a:rPr>
                <a:t>标题文字添加</a:t>
              </a:r>
            </a:p>
          </p:txBody>
        </p:sp>
        <p:sp>
          <p:nvSpPr>
            <p:cNvPr id="12" name="椭圆 3">
              <a:extLst>
                <a:ext uri="{FF2B5EF4-FFF2-40B4-BE49-F238E27FC236}">
                  <a16:creationId xmlns:a16="http://schemas.microsoft.com/office/drawing/2014/main" xmlns="" id="{66E844A3-365D-4914-8E78-C24F44042B2E}"/>
                </a:ext>
              </a:extLst>
            </p:cNvPr>
            <p:cNvSpPr/>
            <p:nvPr/>
          </p:nvSpPr>
          <p:spPr>
            <a:xfrm>
              <a:off x="1176412" y="563319"/>
              <a:ext cx="330200" cy="329701"/>
            </a:xfrm>
            <a:custGeom>
              <a:avLst/>
              <a:gdLst>
                <a:gd name="connsiteX0" fmla="*/ 354450 w 607639"/>
                <a:gd name="connsiteY0" fmla="*/ 222564 h 606722"/>
                <a:gd name="connsiteX1" fmla="*/ 354450 w 607639"/>
                <a:gd name="connsiteY1" fmla="*/ 384088 h 606722"/>
                <a:gd name="connsiteX2" fmla="*/ 225033 w 607639"/>
                <a:gd name="connsiteY2" fmla="*/ 303326 h 606722"/>
                <a:gd name="connsiteX3" fmla="*/ 391979 w 607639"/>
                <a:gd name="connsiteY3" fmla="*/ 154813 h 606722"/>
                <a:gd name="connsiteX4" fmla="*/ 366346 w 607639"/>
                <a:gd name="connsiteY4" fmla="*/ 155524 h 606722"/>
                <a:gd name="connsiteX5" fmla="*/ 163770 w 607639"/>
                <a:gd name="connsiteY5" fmla="*/ 281899 h 606722"/>
                <a:gd name="connsiteX6" fmla="*/ 151932 w 607639"/>
                <a:gd name="connsiteY6" fmla="*/ 303317 h 606722"/>
                <a:gd name="connsiteX7" fmla="*/ 163770 w 607639"/>
                <a:gd name="connsiteY7" fmla="*/ 324824 h 606722"/>
                <a:gd name="connsiteX8" fmla="*/ 366346 w 607639"/>
                <a:gd name="connsiteY8" fmla="*/ 451198 h 606722"/>
                <a:gd name="connsiteX9" fmla="*/ 379786 w 607639"/>
                <a:gd name="connsiteY9" fmla="*/ 455020 h 606722"/>
                <a:gd name="connsiteX10" fmla="*/ 391979 w 607639"/>
                <a:gd name="connsiteY10" fmla="*/ 451820 h 606722"/>
                <a:gd name="connsiteX11" fmla="*/ 405063 w 607639"/>
                <a:gd name="connsiteY11" fmla="*/ 429780 h 606722"/>
                <a:gd name="connsiteX12" fmla="*/ 405063 w 607639"/>
                <a:gd name="connsiteY12" fmla="*/ 176942 h 606722"/>
                <a:gd name="connsiteX13" fmla="*/ 391979 w 607639"/>
                <a:gd name="connsiteY13" fmla="*/ 154813 h 606722"/>
                <a:gd name="connsiteX14" fmla="*/ 303775 w 607639"/>
                <a:gd name="connsiteY14" fmla="*/ 0 h 606722"/>
                <a:gd name="connsiteX15" fmla="*/ 607639 w 607639"/>
                <a:gd name="connsiteY15" fmla="*/ 303317 h 606722"/>
                <a:gd name="connsiteX16" fmla="*/ 303775 w 607639"/>
                <a:gd name="connsiteY16" fmla="*/ 606722 h 606722"/>
                <a:gd name="connsiteX17" fmla="*/ 0 w 607639"/>
                <a:gd name="connsiteY17" fmla="*/ 303317 h 606722"/>
                <a:gd name="connsiteX18" fmla="*/ 303775 w 607639"/>
                <a:gd name="connsiteY18"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07639" h="606722">
                  <a:moveTo>
                    <a:pt x="354450" y="222564"/>
                  </a:moveTo>
                  <a:lnTo>
                    <a:pt x="354450" y="384088"/>
                  </a:lnTo>
                  <a:lnTo>
                    <a:pt x="225033" y="303326"/>
                  </a:lnTo>
                  <a:close/>
                  <a:moveTo>
                    <a:pt x="391979" y="154813"/>
                  </a:moveTo>
                  <a:cubicBezTo>
                    <a:pt x="383969" y="150370"/>
                    <a:pt x="374178" y="150637"/>
                    <a:pt x="366346" y="155524"/>
                  </a:cubicBezTo>
                  <a:lnTo>
                    <a:pt x="163770" y="281899"/>
                  </a:lnTo>
                  <a:cubicBezTo>
                    <a:pt x="156382" y="286520"/>
                    <a:pt x="151932" y="294607"/>
                    <a:pt x="151932" y="303317"/>
                  </a:cubicBezTo>
                  <a:cubicBezTo>
                    <a:pt x="151932" y="312026"/>
                    <a:pt x="156382" y="320113"/>
                    <a:pt x="163770" y="324824"/>
                  </a:cubicBezTo>
                  <a:lnTo>
                    <a:pt x="366346" y="451198"/>
                  </a:lnTo>
                  <a:cubicBezTo>
                    <a:pt x="370440" y="453775"/>
                    <a:pt x="375068" y="455020"/>
                    <a:pt x="379786" y="455020"/>
                  </a:cubicBezTo>
                  <a:cubicBezTo>
                    <a:pt x="383969" y="455020"/>
                    <a:pt x="388241" y="453953"/>
                    <a:pt x="391979" y="451820"/>
                  </a:cubicBezTo>
                  <a:cubicBezTo>
                    <a:pt x="400079" y="447377"/>
                    <a:pt x="405063" y="438934"/>
                    <a:pt x="405063" y="429780"/>
                  </a:cubicBezTo>
                  <a:lnTo>
                    <a:pt x="405063" y="176942"/>
                  </a:lnTo>
                  <a:cubicBezTo>
                    <a:pt x="405063" y="167789"/>
                    <a:pt x="400079" y="159346"/>
                    <a:pt x="391979" y="154813"/>
                  </a:cubicBezTo>
                  <a:close/>
                  <a:moveTo>
                    <a:pt x="303775" y="0"/>
                  </a:moveTo>
                  <a:cubicBezTo>
                    <a:pt x="471372" y="0"/>
                    <a:pt x="607639" y="136062"/>
                    <a:pt x="607639" y="303317"/>
                  </a:cubicBezTo>
                  <a:cubicBezTo>
                    <a:pt x="607639" y="470661"/>
                    <a:pt x="471372" y="606722"/>
                    <a:pt x="303775" y="606722"/>
                  </a:cubicBezTo>
                  <a:cubicBezTo>
                    <a:pt x="136267" y="606722"/>
                    <a:pt x="0" y="470661"/>
                    <a:pt x="0" y="303317"/>
                  </a:cubicBezTo>
                  <a:cubicBezTo>
                    <a:pt x="0" y="136062"/>
                    <a:pt x="136267" y="0"/>
                    <a:pt x="303775" y="0"/>
                  </a:cubicBezTo>
                  <a:close/>
                </a:path>
              </a:pathLst>
            </a:custGeom>
            <a:solidFill>
              <a:srgbClr val="404C5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pic>
        <p:nvPicPr>
          <p:cNvPr id="6" name="图片占位符 5">
            <a:extLst>
              <a:ext uri="{FF2B5EF4-FFF2-40B4-BE49-F238E27FC236}">
                <a16:creationId xmlns:a16="http://schemas.microsoft.com/office/drawing/2014/main" xmlns="" id="{7BBCD8F5-54EC-4F19-92BB-E4BE9646F1D3}"/>
              </a:ext>
            </a:extLst>
          </p:cNvPr>
          <p:cNvPicPr>
            <a:picLocks noGrp="1" noChangeAspect="1"/>
          </p:cNvPicPr>
          <p:nvPr>
            <p:ph type="pic" sz="quarter" idx="11"/>
          </p:nvPr>
        </p:nvPicPr>
        <p:blipFill>
          <a:blip r:embed="rId4" cstate="screen">
            <a:grayscl/>
            <a:extLst>
              <a:ext uri="{28A0092B-C50C-407E-A947-70E740481C1C}">
                <a14:useLocalDpi xmlns:a14="http://schemas.microsoft.com/office/drawing/2010/main"/>
              </a:ext>
            </a:extLst>
          </a:blip>
          <a:srcRect/>
          <a:stretch>
            <a:fillRect/>
          </a:stretch>
        </p:blipFill>
        <p:spPr>
          <a:xfrm>
            <a:off x="5109203" y="1469149"/>
            <a:ext cx="1973768" cy="2279778"/>
          </a:xfrm>
          <a:ln w="28575">
            <a:solidFill>
              <a:schemeClr val="accent2"/>
            </a:solidFill>
          </a:ln>
        </p:spPr>
      </p:pic>
    </p:spTree>
    <p:extLst>
      <p:ext uri="{BB962C8B-B14F-4D97-AF65-F5344CB8AC3E}">
        <p14:creationId xmlns:p14="http://schemas.microsoft.com/office/powerpoint/2010/main" val="3468208787"/>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794"/>
                                        </p:tgtEl>
                                        <p:attrNameLst>
                                          <p:attrName>style.visibility</p:attrName>
                                        </p:attrNameLst>
                                      </p:cBhvr>
                                      <p:to>
                                        <p:strVal val="visible"/>
                                      </p:to>
                                    </p:set>
                                    <p:animEffect transition="in" filter="fade">
                                      <p:cBhvr>
                                        <p:cTn id="7" dur="1000"/>
                                        <p:tgtEl>
                                          <p:spTgt spid="794"/>
                                        </p:tgtEl>
                                      </p:cBhvr>
                                    </p:animEffect>
                                    <p:anim calcmode="lin" valueType="num">
                                      <p:cBhvr>
                                        <p:cTn id="8" dur="1000" fill="hold"/>
                                        <p:tgtEl>
                                          <p:spTgt spid="794"/>
                                        </p:tgtEl>
                                        <p:attrNameLst>
                                          <p:attrName>ppt_x</p:attrName>
                                        </p:attrNameLst>
                                      </p:cBhvr>
                                      <p:tavLst>
                                        <p:tav tm="0">
                                          <p:val>
                                            <p:strVal val="#ppt_x"/>
                                          </p:val>
                                        </p:tav>
                                        <p:tav tm="100000">
                                          <p:val>
                                            <p:strVal val="#ppt_x"/>
                                          </p:val>
                                        </p:tav>
                                      </p:tavLst>
                                    </p:anim>
                                    <p:anim calcmode="lin" valueType="num">
                                      <p:cBhvr>
                                        <p:cTn id="9" dur="1000" fill="hold"/>
                                        <p:tgtEl>
                                          <p:spTgt spid="79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1000"/>
                                        <p:tgtEl>
                                          <p:spTgt spid="17"/>
                                        </p:tgtEl>
                                      </p:cBhvr>
                                    </p:animEffect>
                                    <p:anim calcmode="lin" valueType="num">
                                      <p:cBhvr>
                                        <p:cTn id="13" dur="1000" fill="hold"/>
                                        <p:tgtEl>
                                          <p:spTgt spid="17"/>
                                        </p:tgtEl>
                                        <p:attrNameLst>
                                          <p:attrName>ppt_x</p:attrName>
                                        </p:attrNameLst>
                                      </p:cBhvr>
                                      <p:tavLst>
                                        <p:tav tm="0">
                                          <p:val>
                                            <p:strVal val="#ppt_x"/>
                                          </p:val>
                                        </p:tav>
                                        <p:tav tm="100000">
                                          <p:val>
                                            <p:strVal val="#ppt_x"/>
                                          </p:val>
                                        </p:tav>
                                      </p:tavLst>
                                    </p:anim>
                                    <p:anim calcmode="lin" valueType="num">
                                      <p:cBhvr>
                                        <p:cTn id="14"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图片占位符 45"/>
          <p:cNvPicPr>
            <a:picLocks noGrp="1" noChangeAspect="1"/>
          </p:cNvPicPr>
          <p:nvPr>
            <p:ph type="pic" sz="quarter" idx="10"/>
          </p:nvPr>
        </p:nvPicPr>
        <p:blipFill>
          <a:blip r:embed="rId3">
            <a:extLst>
              <a:ext uri="{28A0092B-C50C-407E-A947-70E740481C1C}">
                <a14:useLocalDpi xmlns:a14="http://schemas.microsoft.com/office/drawing/2010/main" val="0"/>
              </a:ext>
            </a:extLst>
          </a:blip>
          <a:stretch>
            <a:fillRect/>
          </a:stretch>
        </p:blipFill>
        <p:spPr>
          <a:xfrm>
            <a:off x="0" y="0"/>
            <a:ext cx="12192000" cy="6858000"/>
          </a:xfrm>
        </p:spPr>
      </p:pic>
      <p:sp>
        <p:nvSpPr>
          <p:cNvPr id="2" name="矩形 1"/>
          <p:cNvSpPr/>
          <p:nvPr/>
        </p:nvSpPr>
        <p:spPr>
          <a:xfrm>
            <a:off x="-1" y="-10063"/>
            <a:ext cx="12192000" cy="6858000"/>
          </a:xfrm>
          <a:prstGeom prst="rect">
            <a:avLst/>
          </a:prstGeom>
          <a:solidFill>
            <a:srgbClr val="404C55">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3" name="任意多边形: 形状 32">
            <a:extLst>
              <a:ext uri="{FF2B5EF4-FFF2-40B4-BE49-F238E27FC236}">
                <a16:creationId xmlns:a16="http://schemas.microsoft.com/office/drawing/2014/main" xmlns="" id="{6AEF62EE-98CF-415E-BA44-68EA271EBA4E}"/>
              </a:ext>
            </a:extLst>
          </p:cNvPr>
          <p:cNvSpPr/>
          <p:nvPr/>
        </p:nvSpPr>
        <p:spPr>
          <a:xfrm>
            <a:off x="8632705" y="5204014"/>
            <a:ext cx="919922" cy="631538"/>
          </a:xfrm>
          <a:custGeom>
            <a:avLst/>
            <a:gdLst>
              <a:gd name="connsiteX0" fmla="*/ 79471 w 4826000"/>
              <a:gd name="connsiteY0" fmla="*/ 3269708 h 3313113"/>
              <a:gd name="connsiteX1" fmla="*/ 2413001 w 4826000"/>
              <a:gd name="connsiteY1" fmla="*/ 65708 h 3313113"/>
              <a:gd name="connsiteX2" fmla="*/ 4746530 w 4826000"/>
              <a:gd name="connsiteY2" fmla="*/ 3269708 h 3313113"/>
              <a:gd name="connsiteX3" fmla="*/ 0 w 4826000"/>
              <a:gd name="connsiteY3" fmla="*/ 3313113 h 3313113"/>
              <a:gd name="connsiteX4" fmla="*/ 4826000 w 4826000"/>
              <a:gd name="connsiteY4" fmla="*/ 3313113 h 3313113"/>
              <a:gd name="connsiteX5" fmla="*/ 2413000 w 4826000"/>
              <a:gd name="connsiteY5" fmla="*/ 0 h 3313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26000" h="3313113">
                <a:moveTo>
                  <a:pt x="79471" y="3269708"/>
                </a:moveTo>
                <a:lnTo>
                  <a:pt x="2413001" y="65708"/>
                </a:lnTo>
                <a:lnTo>
                  <a:pt x="4746530" y="3269708"/>
                </a:lnTo>
                <a:close/>
                <a:moveTo>
                  <a:pt x="0" y="3313113"/>
                </a:moveTo>
                <a:lnTo>
                  <a:pt x="4826000" y="3313113"/>
                </a:lnTo>
                <a:lnTo>
                  <a:pt x="2413000" y="0"/>
                </a:lnTo>
                <a:close/>
              </a:path>
            </a:pathLst>
          </a:custGeom>
          <a:noFill/>
          <a:ln w="31750">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字魂59号-创粗黑" panose="00000500000000000000" pitchFamily="2" charset="-122"/>
              <a:ea typeface="字魂59号-创粗黑" panose="00000500000000000000" pitchFamily="2" charset="-122"/>
              <a:cs typeface="+mn-cs"/>
            </a:endParaRPr>
          </a:p>
        </p:txBody>
      </p:sp>
      <p:sp>
        <p:nvSpPr>
          <p:cNvPr id="34" name="等腰三角形 33">
            <a:extLst>
              <a:ext uri="{FF2B5EF4-FFF2-40B4-BE49-F238E27FC236}">
                <a16:creationId xmlns:a16="http://schemas.microsoft.com/office/drawing/2014/main" xmlns="" id="{D278ADC3-35DB-488B-8D44-3F44DE5AB0DA}"/>
              </a:ext>
            </a:extLst>
          </p:cNvPr>
          <p:cNvSpPr/>
          <p:nvPr/>
        </p:nvSpPr>
        <p:spPr>
          <a:xfrm flipV="1">
            <a:off x="7720948" y="1143012"/>
            <a:ext cx="1280264" cy="878919"/>
          </a:xfrm>
          <a:prstGeom prst="triangle">
            <a:avLst/>
          </a:prstGeom>
          <a:solidFill>
            <a:schemeClr val="bg1">
              <a:lumMod val="8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字魂59号-创粗黑" panose="00000500000000000000" pitchFamily="2" charset="-122"/>
              <a:ea typeface="字魂59号-创粗黑" panose="00000500000000000000" pitchFamily="2" charset="-122"/>
              <a:cs typeface="+mn-cs"/>
            </a:endParaRPr>
          </a:p>
        </p:txBody>
      </p:sp>
      <p:sp>
        <p:nvSpPr>
          <p:cNvPr id="35" name="等腰三角形 34">
            <a:extLst>
              <a:ext uri="{FF2B5EF4-FFF2-40B4-BE49-F238E27FC236}">
                <a16:creationId xmlns:a16="http://schemas.microsoft.com/office/drawing/2014/main" xmlns="" id="{358FB12D-3FB3-42BF-84FE-3C7D887D885E}"/>
              </a:ext>
            </a:extLst>
          </p:cNvPr>
          <p:cNvSpPr/>
          <p:nvPr/>
        </p:nvSpPr>
        <p:spPr>
          <a:xfrm flipV="1">
            <a:off x="3174373" y="2308379"/>
            <a:ext cx="562430" cy="386116"/>
          </a:xfrm>
          <a:prstGeom prst="triangle">
            <a:avLst/>
          </a:prstGeom>
          <a:solidFill>
            <a:schemeClr val="bg1">
              <a:lumMod val="8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字魂59号-创粗黑" panose="00000500000000000000" pitchFamily="2" charset="-122"/>
              <a:ea typeface="字魂59号-创粗黑" panose="00000500000000000000" pitchFamily="2" charset="-122"/>
              <a:cs typeface="+mn-cs"/>
            </a:endParaRPr>
          </a:p>
        </p:txBody>
      </p:sp>
      <p:sp>
        <p:nvSpPr>
          <p:cNvPr id="36" name="等腰三角形 35">
            <a:extLst>
              <a:ext uri="{FF2B5EF4-FFF2-40B4-BE49-F238E27FC236}">
                <a16:creationId xmlns:a16="http://schemas.microsoft.com/office/drawing/2014/main" xmlns="" id="{16243CF7-863A-4253-BCFE-9798C3B8D679}"/>
              </a:ext>
            </a:extLst>
          </p:cNvPr>
          <p:cNvSpPr/>
          <p:nvPr/>
        </p:nvSpPr>
        <p:spPr>
          <a:xfrm flipV="1">
            <a:off x="2583485" y="5232839"/>
            <a:ext cx="872104" cy="598711"/>
          </a:xfrm>
          <a:prstGeom prst="triangl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字魂59号-创粗黑" panose="00000500000000000000" pitchFamily="2" charset="-122"/>
              <a:ea typeface="字魂59号-创粗黑" panose="00000500000000000000" pitchFamily="2" charset="-122"/>
              <a:cs typeface="+mn-cs"/>
            </a:endParaRPr>
          </a:p>
        </p:txBody>
      </p:sp>
      <p:sp>
        <p:nvSpPr>
          <p:cNvPr id="37" name="任意多边形: 形状 36">
            <a:extLst>
              <a:ext uri="{FF2B5EF4-FFF2-40B4-BE49-F238E27FC236}">
                <a16:creationId xmlns:a16="http://schemas.microsoft.com/office/drawing/2014/main" xmlns="" id="{EF1DFC5C-D599-40AA-BE0A-2B880B89642D}"/>
              </a:ext>
            </a:extLst>
          </p:cNvPr>
          <p:cNvSpPr/>
          <p:nvPr/>
        </p:nvSpPr>
        <p:spPr>
          <a:xfrm flipV="1">
            <a:off x="2646847" y="1395432"/>
            <a:ext cx="6898307" cy="4735779"/>
          </a:xfrm>
          <a:custGeom>
            <a:avLst/>
            <a:gdLst>
              <a:gd name="connsiteX0" fmla="*/ 1479905 w 4826000"/>
              <a:gd name="connsiteY0" fmla="*/ 1281164 h 3313113"/>
              <a:gd name="connsiteX1" fmla="*/ 1527763 w 4826000"/>
              <a:gd name="connsiteY1" fmla="*/ 1281164 h 3313113"/>
              <a:gd name="connsiteX2" fmla="*/ 2413001 w 4826000"/>
              <a:gd name="connsiteY2" fmla="*/ 65708 h 3313113"/>
              <a:gd name="connsiteX3" fmla="*/ 3298239 w 4826000"/>
              <a:gd name="connsiteY3" fmla="*/ 1281164 h 3313113"/>
              <a:gd name="connsiteX4" fmla="*/ 3346095 w 4826000"/>
              <a:gd name="connsiteY4" fmla="*/ 1281164 h 3313113"/>
              <a:gd name="connsiteX5" fmla="*/ 2413000 w 4826000"/>
              <a:gd name="connsiteY5" fmla="*/ 0 h 3313113"/>
              <a:gd name="connsiteX6" fmla="*/ 0 w 4826000"/>
              <a:gd name="connsiteY6" fmla="*/ 3313113 h 3313113"/>
              <a:gd name="connsiteX7" fmla="*/ 4826000 w 4826000"/>
              <a:gd name="connsiteY7" fmla="*/ 3313113 h 3313113"/>
              <a:gd name="connsiteX8" fmla="*/ 3870484 w 4826000"/>
              <a:gd name="connsiteY8" fmla="*/ 2001164 h 3313113"/>
              <a:gd name="connsiteX9" fmla="*/ 3822628 w 4826000"/>
              <a:gd name="connsiteY9" fmla="*/ 2001164 h 3313113"/>
              <a:gd name="connsiteX10" fmla="*/ 4746530 w 4826000"/>
              <a:gd name="connsiteY10" fmla="*/ 3269708 h 3313113"/>
              <a:gd name="connsiteX11" fmla="*/ 79471 w 4826000"/>
              <a:gd name="connsiteY11" fmla="*/ 3269708 h 3313113"/>
              <a:gd name="connsiteX12" fmla="*/ 1003374 w 4826000"/>
              <a:gd name="connsiteY12" fmla="*/ 2001164 h 3313113"/>
              <a:gd name="connsiteX13" fmla="*/ 955517 w 4826000"/>
              <a:gd name="connsiteY13" fmla="*/ 2001164 h 3313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826000" h="3313113">
                <a:moveTo>
                  <a:pt x="1479905" y="1281164"/>
                </a:moveTo>
                <a:lnTo>
                  <a:pt x="1527763" y="1281164"/>
                </a:lnTo>
                <a:lnTo>
                  <a:pt x="2413001" y="65708"/>
                </a:lnTo>
                <a:lnTo>
                  <a:pt x="3298239" y="1281164"/>
                </a:lnTo>
                <a:lnTo>
                  <a:pt x="3346095" y="1281164"/>
                </a:lnTo>
                <a:lnTo>
                  <a:pt x="2413000" y="0"/>
                </a:lnTo>
                <a:close/>
                <a:moveTo>
                  <a:pt x="0" y="3313113"/>
                </a:moveTo>
                <a:lnTo>
                  <a:pt x="4826000" y="3313113"/>
                </a:lnTo>
                <a:lnTo>
                  <a:pt x="3870484" y="2001164"/>
                </a:lnTo>
                <a:lnTo>
                  <a:pt x="3822628" y="2001164"/>
                </a:lnTo>
                <a:lnTo>
                  <a:pt x="4746530" y="3269708"/>
                </a:lnTo>
                <a:lnTo>
                  <a:pt x="79471" y="3269708"/>
                </a:lnTo>
                <a:lnTo>
                  <a:pt x="1003374" y="2001164"/>
                </a:lnTo>
                <a:lnTo>
                  <a:pt x="955517" y="2001164"/>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字魂59号-创粗黑" panose="00000500000000000000" pitchFamily="2" charset="-122"/>
              <a:ea typeface="字魂59号-创粗黑" panose="00000500000000000000" pitchFamily="2" charset="-122"/>
              <a:cs typeface="+mn-cs"/>
            </a:endParaRPr>
          </a:p>
        </p:txBody>
      </p:sp>
      <p:sp>
        <p:nvSpPr>
          <p:cNvPr id="38" name="文本框 37">
            <a:extLst>
              <a:ext uri="{FF2B5EF4-FFF2-40B4-BE49-F238E27FC236}">
                <a16:creationId xmlns:a16="http://schemas.microsoft.com/office/drawing/2014/main" xmlns="" id="{F1B7D7E6-44DA-45F4-A92A-8F682DED5FC2}"/>
              </a:ext>
            </a:extLst>
          </p:cNvPr>
          <p:cNvSpPr txBox="1"/>
          <p:nvPr/>
        </p:nvSpPr>
        <p:spPr>
          <a:xfrm>
            <a:off x="1974381" y="3157728"/>
            <a:ext cx="8243239" cy="110799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6600" dirty="0">
                <a:solidFill>
                  <a:prstClr val="white">
                    <a:alpha val="90000"/>
                  </a:prstClr>
                </a:solidFill>
                <a:latin typeface="字魂59号-创粗黑" panose="00000500000000000000" pitchFamily="2" charset="-122"/>
                <a:ea typeface="字魂59号-创粗黑" panose="00000500000000000000" pitchFamily="2" charset="-122"/>
              </a:rPr>
              <a:t>感    谢    观    看</a:t>
            </a:r>
            <a:endParaRPr kumimoji="0" lang="zh-CN" altLang="en-US" sz="6600" b="0" i="0" u="none" strike="noStrike" kern="1200" cap="none" spc="0" normalizeH="0" baseline="0" noProof="0" dirty="0">
              <a:ln>
                <a:noFill/>
              </a:ln>
              <a:solidFill>
                <a:prstClr val="white">
                  <a:alpha val="90000"/>
                </a:prstClr>
              </a:solidFill>
              <a:effectLst/>
              <a:uLnTx/>
              <a:uFillTx/>
              <a:latin typeface="字魂59号-创粗黑" panose="00000500000000000000" pitchFamily="2" charset="-122"/>
              <a:ea typeface="字魂59号-创粗黑" panose="00000500000000000000" pitchFamily="2" charset="-122"/>
              <a:cs typeface="+mn-cs"/>
            </a:endParaRPr>
          </a:p>
        </p:txBody>
      </p:sp>
      <p:sp>
        <p:nvSpPr>
          <p:cNvPr id="39" name="文本框 38">
            <a:extLst>
              <a:ext uri="{FF2B5EF4-FFF2-40B4-BE49-F238E27FC236}">
                <a16:creationId xmlns:a16="http://schemas.microsoft.com/office/drawing/2014/main" xmlns="" id="{C5A2B047-E42C-40E9-ACF9-BFA1A0FC417F}"/>
              </a:ext>
            </a:extLst>
          </p:cNvPr>
          <p:cNvSpPr txBox="1">
            <a:spLocks noChangeAspect="1"/>
          </p:cNvSpPr>
          <p:nvPr/>
        </p:nvSpPr>
        <p:spPr>
          <a:xfrm>
            <a:off x="4630405" y="1767645"/>
            <a:ext cx="2931189" cy="1107996"/>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en-US" altLang="zh-CN" sz="6600" b="0" i="0" u="none" strike="noStrike" kern="1200" cap="none" spc="0" normalizeH="0" baseline="0" noProof="0" dirty="0">
                <a:ln>
                  <a:noFill/>
                </a:ln>
                <a:solidFill>
                  <a:schemeClr val="accent2"/>
                </a:solidFill>
                <a:effectLst/>
                <a:uLnTx/>
                <a:uFillTx/>
                <a:latin typeface="字魂59号-创粗黑" panose="00000500000000000000" pitchFamily="2" charset="-122"/>
                <a:ea typeface="字魂59号-创粗黑" panose="00000500000000000000" pitchFamily="2" charset="-122"/>
                <a:cs typeface="+mn-cs"/>
              </a:rPr>
              <a:t>2019</a:t>
            </a:r>
            <a:endParaRPr kumimoji="0" lang="zh-CN" altLang="en-US" sz="6600" b="0" i="0" u="none" strike="noStrike" kern="1200" cap="none" spc="0" normalizeH="0" baseline="0" noProof="0" dirty="0">
              <a:ln>
                <a:noFill/>
              </a:ln>
              <a:solidFill>
                <a:schemeClr val="accent2"/>
              </a:solidFill>
              <a:effectLst/>
              <a:uLnTx/>
              <a:uFillTx/>
              <a:latin typeface="字魂59号-创粗黑" panose="00000500000000000000" pitchFamily="2" charset="-122"/>
              <a:ea typeface="字魂59号-创粗黑" panose="00000500000000000000" pitchFamily="2" charset="-122"/>
              <a:cs typeface="+mn-cs"/>
            </a:endParaRPr>
          </a:p>
        </p:txBody>
      </p:sp>
    </p:spTree>
    <p:extLst>
      <p:ext uri="{BB962C8B-B14F-4D97-AF65-F5344CB8AC3E}">
        <p14:creationId xmlns:p14="http://schemas.microsoft.com/office/powerpoint/2010/main" val="3657670935"/>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fade">
                                      <p:cBhvr>
                                        <p:cTn id="10" dur="500"/>
                                        <p:tgtEl>
                                          <p:spTgt spid="3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5"/>
                                        </p:tgtEl>
                                        <p:attrNameLst>
                                          <p:attrName>style.visibility</p:attrName>
                                        </p:attrNameLst>
                                      </p:cBhvr>
                                      <p:to>
                                        <p:strVal val="visible"/>
                                      </p:to>
                                    </p:set>
                                    <p:animEffect transition="in" filter="fade">
                                      <p:cBhvr>
                                        <p:cTn id="13" dur="500"/>
                                        <p:tgtEl>
                                          <p:spTgt spid="3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6"/>
                                        </p:tgtEl>
                                        <p:attrNameLst>
                                          <p:attrName>style.visibility</p:attrName>
                                        </p:attrNameLst>
                                      </p:cBhvr>
                                      <p:to>
                                        <p:strVal val="visible"/>
                                      </p:to>
                                    </p:set>
                                    <p:animEffect transition="in" filter="fade">
                                      <p:cBhvr>
                                        <p:cTn id="16" dur="500"/>
                                        <p:tgtEl>
                                          <p:spTgt spid="3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7"/>
                                        </p:tgtEl>
                                        <p:attrNameLst>
                                          <p:attrName>style.visibility</p:attrName>
                                        </p:attrNameLst>
                                      </p:cBhvr>
                                      <p:to>
                                        <p:strVal val="visible"/>
                                      </p:to>
                                    </p:set>
                                    <p:animEffect transition="in" filter="fade">
                                      <p:cBhvr>
                                        <p:cTn id="19" dur="500"/>
                                        <p:tgtEl>
                                          <p:spTgt spid="3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8"/>
                                        </p:tgtEl>
                                        <p:attrNameLst>
                                          <p:attrName>style.visibility</p:attrName>
                                        </p:attrNameLst>
                                      </p:cBhvr>
                                      <p:to>
                                        <p:strVal val="visible"/>
                                      </p:to>
                                    </p:set>
                                    <p:animEffect transition="in" filter="fade">
                                      <p:cBhvr>
                                        <p:cTn id="22" dur="500"/>
                                        <p:tgtEl>
                                          <p:spTgt spid="38"/>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9"/>
                                        </p:tgtEl>
                                        <p:attrNameLst>
                                          <p:attrName>style.visibility</p:attrName>
                                        </p:attrNameLst>
                                      </p:cBhvr>
                                      <p:to>
                                        <p:strVal val="visible"/>
                                      </p:to>
                                    </p:set>
                                    <p:animEffect transition="in" filter="fade">
                                      <p:cBhvr>
                                        <p:cTn id="25"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P spid="35" grpId="0" animBg="1"/>
      <p:bldP spid="36" grpId="0" animBg="1"/>
      <p:bldP spid="37" grpId="0" animBg="1"/>
      <p:bldP spid="38" grpId="0"/>
      <p:bldP spid="3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任意多边形 2"/>
          <p:cNvSpPr/>
          <p:nvPr/>
        </p:nvSpPr>
        <p:spPr>
          <a:xfrm>
            <a:off x="2242517" y="2946258"/>
            <a:ext cx="596900" cy="656791"/>
          </a:xfrm>
          <a:custGeom>
            <a:avLst/>
            <a:gdLst>
              <a:gd name="connsiteX0" fmla="*/ 0 w 561975"/>
              <a:gd name="connsiteY0" fmla="*/ 0 h 547688"/>
              <a:gd name="connsiteX1" fmla="*/ 552450 w 561975"/>
              <a:gd name="connsiteY1" fmla="*/ 547688 h 547688"/>
              <a:gd name="connsiteX2" fmla="*/ 561975 w 561975"/>
              <a:gd name="connsiteY2" fmla="*/ 0 h 547688"/>
              <a:gd name="connsiteX3" fmla="*/ 0 w 561975"/>
              <a:gd name="connsiteY3" fmla="*/ 0 h 547688"/>
              <a:gd name="connsiteX0" fmla="*/ 0 w 576263"/>
              <a:gd name="connsiteY0" fmla="*/ 0 h 547688"/>
              <a:gd name="connsiteX1" fmla="*/ 566738 w 576263"/>
              <a:gd name="connsiteY1" fmla="*/ 547688 h 547688"/>
              <a:gd name="connsiteX2" fmla="*/ 576263 w 576263"/>
              <a:gd name="connsiteY2" fmla="*/ 0 h 547688"/>
              <a:gd name="connsiteX3" fmla="*/ 0 w 576263"/>
              <a:gd name="connsiteY3" fmla="*/ 0 h 547688"/>
              <a:gd name="connsiteX0" fmla="*/ 0 w 576263"/>
              <a:gd name="connsiteY0" fmla="*/ 0 h 571500"/>
              <a:gd name="connsiteX1" fmla="*/ 566738 w 576263"/>
              <a:gd name="connsiteY1" fmla="*/ 571500 h 571500"/>
              <a:gd name="connsiteX2" fmla="*/ 576263 w 576263"/>
              <a:gd name="connsiteY2" fmla="*/ 0 h 571500"/>
              <a:gd name="connsiteX3" fmla="*/ 0 w 576263"/>
              <a:gd name="connsiteY3" fmla="*/ 0 h 571500"/>
              <a:gd name="connsiteX0" fmla="*/ 0 w 576263"/>
              <a:gd name="connsiteY0" fmla="*/ 0 h 576263"/>
              <a:gd name="connsiteX1" fmla="*/ 571335 w 576263"/>
              <a:gd name="connsiteY1" fmla="*/ 576263 h 576263"/>
              <a:gd name="connsiteX2" fmla="*/ 576263 w 576263"/>
              <a:gd name="connsiteY2" fmla="*/ 0 h 576263"/>
              <a:gd name="connsiteX3" fmla="*/ 0 w 576263"/>
              <a:gd name="connsiteY3" fmla="*/ 0 h 576263"/>
              <a:gd name="connsiteX0" fmla="*/ 0 w 576448"/>
              <a:gd name="connsiteY0" fmla="*/ 0 h 576263"/>
              <a:gd name="connsiteX1" fmla="*/ 575933 w 576448"/>
              <a:gd name="connsiteY1" fmla="*/ 576263 h 576263"/>
              <a:gd name="connsiteX2" fmla="*/ 576263 w 576448"/>
              <a:gd name="connsiteY2" fmla="*/ 0 h 576263"/>
              <a:gd name="connsiteX3" fmla="*/ 0 w 576448"/>
              <a:gd name="connsiteY3" fmla="*/ 0 h 576263"/>
            </a:gdLst>
            <a:ahLst/>
            <a:cxnLst>
              <a:cxn ang="0">
                <a:pos x="connsiteX0" y="connsiteY0"/>
              </a:cxn>
              <a:cxn ang="0">
                <a:pos x="connsiteX1" y="connsiteY1"/>
              </a:cxn>
              <a:cxn ang="0">
                <a:pos x="connsiteX2" y="connsiteY2"/>
              </a:cxn>
              <a:cxn ang="0">
                <a:pos x="connsiteX3" y="connsiteY3"/>
              </a:cxn>
            </a:cxnLst>
            <a:rect l="l" t="t" r="r" b="b"/>
            <a:pathLst>
              <a:path w="576448" h="576263">
                <a:moveTo>
                  <a:pt x="0" y="0"/>
                </a:moveTo>
                <a:lnTo>
                  <a:pt x="575933" y="576263"/>
                </a:lnTo>
                <a:cubicBezTo>
                  <a:pt x="577576" y="384175"/>
                  <a:pt x="574620" y="192088"/>
                  <a:pt x="576263" y="0"/>
                </a:cubicBezTo>
                <a:lnTo>
                  <a:pt x="0" y="0"/>
                </a:lnTo>
                <a:close/>
              </a:path>
            </a:pathLst>
          </a:custGeom>
          <a:solidFill>
            <a:srgbClr val="6194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4" name="矩形 3"/>
          <p:cNvSpPr/>
          <p:nvPr/>
        </p:nvSpPr>
        <p:spPr>
          <a:xfrm>
            <a:off x="2832100" y="2949865"/>
            <a:ext cx="9359900" cy="65722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180000" bIns="0" anchor="ctr"/>
          <a:lstStyle/>
          <a:p>
            <a:pPr algn="ctr">
              <a:defRPr/>
            </a:pPr>
            <a:r>
              <a:rPr lang="en-US" altLang="zh-CN" sz="2800" smtClean="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rPr>
              <a:t>www.ypppt.com</a:t>
            </a:r>
            <a:endParaRPr lang="zh-CN" altLang="en-US" sz="2800"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sp>
        <p:nvSpPr>
          <p:cNvPr id="7" name="矩形 6"/>
          <p:cNvSpPr/>
          <p:nvPr/>
        </p:nvSpPr>
        <p:spPr>
          <a:xfrm>
            <a:off x="1" y="2182092"/>
            <a:ext cx="9312276" cy="77527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zh-CN" altLang="en-US" sz="3200" spc="200" dirty="0">
                <a:solidFill>
                  <a:srgbClr val="FFFFFF"/>
                </a:solidFill>
                <a:effectLst>
                  <a:outerShdw blurRad="50800" dist="38100" algn="l"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3200" spc="200" dirty="0" smtClean="0">
                <a:solidFill>
                  <a:srgbClr val="FFFFFF"/>
                </a:solidFill>
                <a:effectLst>
                  <a:outerShdw blurRad="50800" dist="38100" algn="l"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2800" spc="200" dirty="0" smtClean="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更</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多精品</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资源尽在</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优品</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p>
        </p:txBody>
      </p:sp>
      <p:sp>
        <p:nvSpPr>
          <p:cNvPr id="6" name="直角三角形 5"/>
          <p:cNvSpPr/>
          <p:nvPr/>
        </p:nvSpPr>
        <p:spPr>
          <a:xfrm>
            <a:off x="9312275" y="2178052"/>
            <a:ext cx="853701" cy="779317"/>
          </a:xfrm>
          <a:prstGeom prst="rtTriangle">
            <a:avLst/>
          </a:prstGeom>
          <a:solidFill>
            <a:srgbClr val="007CA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2" name="矩形 11"/>
          <p:cNvSpPr/>
          <p:nvPr/>
        </p:nvSpPr>
        <p:spPr>
          <a:xfrm>
            <a:off x="2581830" y="3921022"/>
            <a:ext cx="6906409" cy="1692771"/>
          </a:xfrm>
          <a:prstGeom prst="rect">
            <a:avLst/>
          </a:prstGeom>
          <a:noFill/>
          <a:ln w="25400" cap="flat" cmpd="sng" algn="ctr">
            <a:noFill/>
            <a:prstDash val="solid"/>
          </a:ln>
          <a:effectLst/>
        </p:spPr>
        <p:txBody>
          <a:bodyPr rtlCol="0" anchor="ctr"/>
          <a:lstStyle/>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模板下载：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3"/>
              </a:rPr>
              <a:t>www.ypppt.com/moban/</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节</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日</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4"/>
              </a:rPr>
              <a:t>www.ypppt.com/jieri/</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5"/>
              </a:rPr>
              <a:t>www.ypppt.com/beijing/</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图表下载：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6"/>
              </a:rPr>
              <a:t>www.ypppt.com/tubiao/</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素材下载：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7"/>
              </a:rPr>
              <a:t>www.ypppt.com/sucai/</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教程下载：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8"/>
              </a:rPr>
              <a:t>www.ypppt.com/jiaocheng</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hlinkClick r:id="rId8"/>
              </a:rPr>
              <a:t>/</a:t>
            </a:r>
            <a:endPar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字</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体下载：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9"/>
              </a:rPr>
              <a:t>http://www.ypppt.com/ziti/</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绘本故事</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10"/>
              </a:rPr>
              <a:t>http://www.ypppt.com/gushi/</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616365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占位符 10">
            <a:extLst>
              <a:ext uri="{FF2B5EF4-FFF2-40B4-BE49-F238E27FC236}">
                <a16:creationId xmlns:a16="http://schemas.microsoft.com/office/drawing/2014/main" xmlns="" id="{39CB8183-5DD1-49FE-8B6B-C06386E470AF}"/>
              </a:ext>
            </a:extLst>
          </p:cNvPr>
          <p:cNvPicPr>
            <a:picLocks noGrp="1" noChangeAspect="1"/>
          </p:cNvPicPr>
          <p:nvPr>
            <p:ph type="pic" sz="quarter" idx="10"/>
          </p:nvPr>
        </p:nvPicPr>
        <p:blipFill>
          <a:blip r:embed="rId4" cstate="screen">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a:xfrm>
            <a:off x="0" y="0"/>
            <a:ext cx="12192000" cy="6858000"/>
          </a:xfrm>
        </p:spPr>
      </p:pic>
      <p:sp>
        <p:nvSpPr>
          <p:cNvPr id="2" name="矩形 1"/>
          <p:cNvSpPr/>
          <p:nvPr/>
        </p:nvSpPr>
        <p:spPr>
          <a:xfrm>
            <a:off x="0" y="0"/>
            <a:ext cx="12192000" cy="6858000"/>
          </a:xfrm>
          <a:prstGeom prst="rect">
            <a:avLst/>
          </a:prstGeom>
          <a:solidFill>
            <a:srgbClr val="404C55">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5" name="组合 24"/>
          <p:cNvGrpSpPr/>
          <p:nvPr/>
        </p:nvGrpSpPr>
        <p:grpSpPr>
          <a:xfrm>
            <a:off x="11386304" y="630486"/>
            <a:ext cx="369967" cy="135524"/>
            <a:chOff x="10132933" y="854814"/>
            <a:chExt cx="369967" cy="135524"/>
          </a:xfrm>
        </p:grpSpPr>
        <p:cxnSp>
          <p:nvCxnSpPr>
            <p:cNvPr id="26" name="直接连接符 25"/>
            <p:cNvCxnSpPr/>
            <p:nvPr/>
          </p:nvCxnSpPr>
          <p:spPr>
            <a:xfrm flipH="1">
              <a:off x="10132933" y="854814"/>
              <a:ext cx="369967" cy="0"/>
            </a:xfrm>
            <a:prstGeom prst="line">
              <a:avLst/>
            </a:prstGeom>
            <a:ln w="28575" cap="rnd">
              <a:solidFill>
                <a:schemeClr val="bg1"/>
              </a:solidFill>
              <a:round/>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H="1">
              <a:off x="10132933" y="922576"/>
              <a:ext cx="369967" cy="0"/>
            </a:xfrm>
            <a:prstGeom prst="line">
              <a:avLst/>
            </a:prstGeom>
            <a:ln w="28575" cap="rnd">
              <a:solidFill>
                <a:schemeClr val="bg1"/>
              </a:solidFill>
              <a:round/>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a:off x="10132933" y="990338"/>
              <a:ext cx="369967" cy="0"/>
            </a:xfrm>
            <a:prstGeom prst="line">
              <a:avLst/>
            </a:prstGeom>
            <a:ln w="28575" cap="rnd">
              <a:solidFill>
                <a:schemeClr val="bg1"/>
              </a:solidFill>
              <a:round/>
            </a:ln>
          </p:spPr>
          <p:style>
            <a:lnRef idx="1">
              <a:schemeClr val="accent1"/>
            </a:lnRef>
            <a:fillRef idx="0">
              <a:schemeClr val="accent1"/>
            </a:fillRef>
            <a:effectRef idx="0">
              <a:schemeClr val="accent1"/>
            </a:effectRef>
            <a:fontRef idx="minor">
              <a:schemeClr val="tx1"/>
            </a:fontRef>
          </p:style>
        </p:cxnSp>
      </p:grpSp>
      <p:grpSp>
        <p:nvGrpSpPr>
          <p:cNvPr id="29" name="组合 28">
            <a:extLst>
              <a:ext uri="{FF2B5EF4-FFF2-40B4-BE49-F238E27FC236}">
                <a16:creationId xmlns:a16="http://schemas.microsoft.com/office/drawing/2014/main" xmlns="" id="{4B809536-5B56-4E9C-8240-9C0B056C2417}"/>
              </a:ext>
            </a:extLst>
          </p:cNvPr>
          <p:cNvGrpSpPr/>
          <p:nvPr/>
        </p:nvGrpSpPr>
        <p:grpSpPr>
          <a:xfrm>
            <a:off x="0" y="5350624"/>
            <a:ext cx="1130532" cy="1507376"/>
            <a:chOff x="-7876" y="5350624"/>
            <a:chExt cx="1130532" cy="1507376"/>
          </a:xfrm>
        </p:grpSpPr>
        <p:sp>
          <p:nvSpPr>
            <p:cNvPr id="35" name="矩形 34">
              <a:extLst>
                <a:ext uri="{FF2B5EF4-FFF2-40B4-BE49-F238E27FC236}">
                  <a16:creationId xmlns:a16="http://schemas.microsoft.com/office/drawing/2014/main" xmlns="" id="{6BA8B98B-39AE-4FD2-B7AF-7F2DE176D2BD}"/>
                </a:ext>
              </a:extLst>
            </p:cNvPr>
            <p:cNvSpPr/>
            <p:nvPr/>
          </p:nvSpPr>
          <p:spPr>
            <a:xfrm>
              <a:off x="745812" y="6481156"/>
              <a:ext cx="376844" cy="3768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F3F3F"/>
                </a:solidFill>
                <a:effectLst/>
                <a:uLnTx/>
                <a:uFillTx/>
                <a:latin typeface="字魂59号-创粗黑" panose="00000500000000000000" pitchFamily="2" charset="-122"/>
                <a:ea typeface="字魂59号-创粗黑" panose="00000500000000000000" pitchFamily="2" charset="-122"/>
                <a:cs typeface="+mn-cs"/>
              </a:endParaRPr>
            </a:p>
          </p:txBody>
        </p:sp>
        <p:grpSp>
          <p:nvGrpSpPr>
            <p:cNvPr id="36" name="组合 35">
              <a:extLst>
                <a:ext uri="{FF2B5EF4-FFF2-40B4-BE49-F238E27FC236}">
                  <a16:creationId xmlns:a16="http://schemas.microsoft.com/office/drawing/2014/main" xmlns="" id="{FF4647FD-57AF-498C-8064-702AAA8F8328}"/>
                </a:ext>
              </a:extLst>
            </p:cNvPr>
            <p:cNvGrpSpPr/>
            <p:nvPr/>
          </p:nvGrpSpPr>
          <p:grpSpPr>
            <a:xfrm>
              <a:off x="-7876" y="6104312"/>
              <a:ext cx="753688" cy="753688"/>
              <a:chOff x="-7876" y="6104312"/>
              <a:chExt cx="753688" cy="753688"/>
            </a:xfrm>
          </p:grpSpPr>
          <p:sp>
            <p:nvSpPr>
              <p:cNvPr id="39" name="矩形 38">
                <a:extLst>
                  <a:ext uri="{FF2B5EF4-FFF2-40B4-BE49-F238E27FC236}">
                    <a16:creationId xmlns:a16="http://schemas.microsoft.com/office/drawing/2014/main" xmlns="" id="{E53C4F9A-684A-4602-8662-03360D6210D1}"/>
                  </a:ext>
                </a:extLst>
              </p:cNvPr>
              <p:cNvSpPr/>
              <p:nvPr/>
            </p:nvSpPr>
            <p:spPr>
              <a:xfrm>
                <a:off x="-7876" y="6481156"/>
                <a:ext cx="376844" cy="3768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F3F3F"/>
                  </a:solidFill>
                  <a:effectLst/>
                  <a:uLnTx/>
                  <a:uFillTx/>
                  <a:latin typeface="字魂59号-创粗黑" panose="00000500000000000000" pitchFamily="2" charset="-122"/>
                  <a:ea typeface="字魂59号-创粗黑" panose="00000500000000000000" pitchFamily="2" charset="-122"/>
                  <a:cs typeface="+mn-cs"/>
                </a:endParaRPr>
              </a:p>
            </p:txBody>
          </p:sp>
          <p:sp>
            <p:nvSpPr>
              <p:cNvPr id="40" name="矩形 39">
                <a:extLst>
                  <a:ext uri="{FF2B5EF4-FFF2-40B4-BE49-F238E27FC236}">
                    <a16:creationId xmlns:a16="http://schemas.microsoft.com/office/drawing/2014/main" xmlns="" id="{AD8B430F-9474-48C2-91DB-4C8EBA139415}"/>
                  </a:ext>
                </a:extLst>
              </p:cNvPr>
              <p:cNvSpPr/>
              <p:nvPr/>
            </p:nvSpPr>
            <p:spPr>
              <a:xfrm>
                <a:off x="368968" y="6481156"/>
                <a:ext cx="376844" cy="3768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F3F3F"/>
                  </a:solidFill>
                  <a:effectLst/>
                  <a:uLnTx/>
                  <a:uFillTx/>
                  <a:latin typeface="字魂59号-创粗黑" panose="00000500000000000000" pitchFamily="2" charset="-122"/>
                  <a:ea typeface="字魂59号-创粗黑" panose="00000500000000000000" pitchFamily="2" charset="-122"/>
                  <a:cs typeface="+mn-cs"/>
                </a:endParaRPr>
              </a:p>
            </p:txBody>
          </p:sp>
          <p:sp>
            <p:nvSpPr>
              <p:cNvPr id="41" name="矩形 40">
                <a:extLst>
                  <a:ext uri="{FF2B5EF4-FFF2-40B4-BE49-F238E27FC236}">
                    <a16:creationId xmlns:a16="http://schemas.microsoft.com/office/drawing/2014/main" xmlns="" id="{FF88734C-2E7A-417D-B4A7-05637D59C487}"/>
                  </a:ext>
                </a:extLst>
              </p:cNvPr>
              <p:cNvSpPr/>
              <p:nvPr/>
            </p:nvSpPr>
            <p:spPr>
              <a:xfrm>
                <a:off x="-7876" y="6104312"/>
                <a:ext cx="376844" cy="3768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F3F3F"/>
                  </a:solidFill>
                  <a:effectLst/>
                  <a:uLnTx/>
                  <a:uFillTx/>
                  <a:latin typeface="字魂59号-创粗黑" panose="00000500000000000000" pitchFamily="2" charset="-122"/>
                  <a:ea typeface="字魂59号-创粗黑" panose="00000500000000000000" pitchFamily="2" charset="-122"/>
                  <a:cs typeface="+mn-cs"/>
                </a:endParaRPr>
              </a:p>
            </p:txBody>
          </p:sp>
          <p:sp>
            <p:nvSpPr>
              <p:cNvPr id="42" name="矩形 41">
                <a:extLst>
                  <a:ext uri="{FF2B5EF4-FFF2-40B4-BE49-F238E27FC236}">
                    <a16:creationId xmlns:a16="http://schemas.microsoft.com/office/drawing/2014/main" xmlns="" id="{5F6F6C24-4996-45C6-9D08-6BBE0FF22E3D}"/>
                  </a:ext>
                </a:extLst>
              </p:cNvPr>
              <p:cNvSpPr/>
              <p:nvPr/>
            </p:nvSpPr>
            <p:spPr>
              <a:xfrm>
                <a:off x="368968" y="6104312"/>
                <a:ext cx="376844" cy="3768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F3F3F"/>
                  </a:solidFill>
                  <a:effectLst/>
                  <a:uLnTx/>
                  <a:uFillTx/>
                  <a:latin typeface="字魂59号-创粗黑" panose="00000500000000000000" pitchFamily="2" charset="-122"/>
                  <a:ea typeface="字魂59号-创粗黑" panose="00000500000000000000" pitchFamily="2" charset="-122"/>
                  <a:cs typeface="+mn-cs"/>
                </a:endParaRPr>
              </a:p>
            </p:txBody>
          </p:sp>
        </p:grpSp>
        <p:sp>
          <p:nvSpPr>
            <p:cNvPr id="37" name="矩形 36">
              <a:extLst>
                <a:ext uri="{FF2B5EF4-FFF2-40B4-BE49-F238E27FC236}">
                  <a16:creationId xmlns:a16="http://schemas.microsoft.com/office/drawing/2014/main" xmlns="" id="{E9D6E445-EAEA-4FBE-A60E-32E6660BC4CF}"/>
                </a:ext>
              </a:extLst>
            </p:cNvPr>
            <p:cNvSpPr/>
            <p:nvPr/>
          </p:nvSpPr>
          <p:spPr>
            <a:xfrm>
              <a:off x="368968" y="5727468"/>
              <a:ext cx="376844" cy="3768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F3F3F"/>
                </a:solidFill>
                <a:effectLst/>
                <a:uLnTx/>
                <a:uFillTx/>
                <a:latin typeface="字魂59号-创粗黑" panose="00000500000000000000" pitchFamily="2" charset="-122"/>
                <a:ea typeface="字魂59号-创粗黑" panose="00000500000000000000" pitchFamily="2" charset="-122"/>
                <a:cs typeface="+mn-cs"/>
              </a:endParaRPr>
            </a:p>
          </p:txBody>
        </p:sp>
        <p:sp>
          <p:nvSpPr>
            <p:cNvPr id="38" name="矩形 37">
              <a:extLst>
                <a:ext uri="{FF2B5EF4-FFF2-40B4-BE49-F238E27FC236}">
                  <a16:creationId xmlns:a16="http://schemas.microsoft.com/office/drawing/2014/main" xmlns="" id="{87FE46E0-3D79-44C0-BFE8-38F4B5E04446}"/>
                </a:ext>
              </a:extLst>
            </p:cNvPr>
            <p:cNvSpPr/>
            <p:nvPr/>
          </p:nvSpPr>
          <p:spPr>
            <a:xfrm>
              <a:off x="745812" y="5350624"/>
              <a:ext cx="376844" cy="3768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F3F3F"/>
                </a:solidFill>
                <a:effectLst/>
                <a:uLnTx/>
                <a:uFillTx/>
                <a:latin typeface="字魂59号-创粗黑" panose="00000500000000000000" pitchFamily="2" charset="-122"/>
                <a:ea typeface="字魂59号-创粗黑" panose="00000500000000000000" pitchFamily="2" charset="-122"/>
                <a:cs typeface="+mn-cs"/>
              </a:endParaRPr>
            </a:p>
          </p:txBody>
        </p:sp>
      </p:grpSp>
      <p:grpSp>
        <p:nvGrpSpPr>
          <p:cNvPr id="43" name="组合 42">
            <a:extLst>
              <a:ext uri="{FF2B5EF4-FFF2-40B4-BE49-F238E27FC236}">
                <a16:creationId xmlns:a16="http://schemas.microsoft.com/office/drawing/2014/main" xmlns="" id="{432D4F8A-C536-4EBE-AFA3-C22523F0A2D5}"/>
              </a:ext>
            </a:extLst>
          </p:cNvPr>
          <p:cNvGrpSpPr/>
          <p:nvPr/>
        </p:nvGrpSpPr>
        <p:grpSpPr>
          <a:xfrm>
            <a:off x="11061468" y="5350624"/>
            <a:ext cx="1130532" cy="1507376"/>
            <a:chOff x="11061468" y="5350624"/>
            <a:chExt cx="1130532" cy="1507376"/>
          </a:xfrm>
        </p:grpSpPr>
        <p:sp>
          <p:nvSpPr>
            <p:cNvPr id="44" name="矩形 43">
              <a:extLst>
                <a:ext uri="{FF2B5EF4-FFF2-40B4-BE49-F238E27FC236}">
                  <a16:creationId xmlns:a16="http://schemas.microsoft.com/office/drawing/2014/main" xmlns="" id="{5501B729-9EB8-4A0C-907C-93693DA773B4}"/>
                </a:ext>
              </a:extLst>
            </p:cNvPr>
            <p:cNvSpPr/>
            <p:nvPr/>
          </p:nvSpPr>
          <p:spPr>
            <a:xfrm>
              <a:off x="11438312" y="6481156"/>
              <a:ext cx="376844" cy="3768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F3F3F"/>
                </a:solidFill>
                <a:effectLst/>
                <a:uLnTx/>
                <a:uFillTx/>
                <a:latin typeface="字魂59号-创粗黑" panose="00000500000000000000" pitchFamily="2" charset="-122"/>
                <a:ea typeface="字魂59号-创粗黑" panose="00000500000000000000" pitchFamily="2" charset="-122"/>
                <a:cs typeface="+mn-cs"/>
              </a:endParaRPr>
            </a:p>
          </p:txBody>
        </p:sp>
        <p:sp>
          <p:nvSpPr>
            <p:cNvPr id="45" name="矩形 44">
              <a:extLst>
                <a:ext uri="{FF2B5EF4-FFF2-40B4-BE49-F238E27FC236}">
                  <a16:creationId xmlns:a16="http://schemas.microsoft.com/office/drawing/2014/main" xmlns="" id="{22E009FB-1D71-4243-97A6-B6A1DBE1A9D4}"/>
                </a:ext>
              </a:extLst>
            </p:cNvPr>
            <p:cNvSpPr/>
            <p:nvPr/>
          </p:nvSpPr>
          <p:spPr>
            <a:xfrm>
              <a:off x="11815156" y="6481156"/>
              <a:ext cx="376844" cy="3768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F3F3F"/>
                </a:solidFill>
                <a:effectLst/>
                <a:uLnTx/>
                <a:uFillTx/>
                <a:latin typeface="字魂59号-创粗黑" panose="00000500000000000000" pitchFamily="2" charset="-122"/>
                <a:ea typeface="字魂59号-创粗黑" panose="00000500000000000000" pitchFamily="2" charset="-122"/>
                <a:cs typeface="+mn-cs"/>
              </a:endParaRPr>
            </a:p>
          </p:txBody>
        </p:sp>
        <p:sp>
          <p:nvSpPr>
            <p:cNvPr id="47" name="矩形 46">
              <a:extLst>
                <a:ext uri="{FF2B5EF4-FFF2-40B4-BE49-F238E27FC236}">
                  <a16:creationId xmlns:a16="http://schemas.microsoft.com/office/drawing/2014/main" xmlns="" id="{F250A570-FA57-42CD-A7BB-1F8E6EB3E5EA}"/>
                </a:ext>
              </a:extLst>
            </p:cNvPr>
            <p:cNvSpPr/>
            <p:nvPr/>
          </p:nvSpPr>
          <p:spPr>
            <a:xfrm>
              <a:off x="11438312" y="6104312"/>
              <a:ext cx="376844" cy="3768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F3F3F"/>
                </a:solidFill>
                <a:effectLst/>
                <a:uLnTx/>
                <a:uFillTx/>
                <a:latin typeface="字魂59号-创粗黑" panose="00000500000000000000" pitchFamily="2" charset="-122"/>
                <a:ea typeface="字魂59号-创粗黑" panose="00000500000000000000" pitchFamily="2" charset="-122"/>
                <a:cs typeface="+mn-cs"/>
              </a:endParaRPr>
            </a:p>
          </p:txBody>
        </p:sp>
        <p:sp>
          <p:nvSpPr>
            <p:cNvPr id="48" name="矩形 47">
              <a:extLst>
                <a:ext uri="{FF2B5EF4-FFF2-40B4-BE49-F238E27FC236}">
                  <a16:creationId xmlns:a16="http://schemas.microsoft.com/office/drawing/2014/main" xmlns="" id="{B69C433D-B6AC-4585-AD55-584B7B218053}"/>
                </a:ext>
              </a:extLst>
            </p:cNvPr>
            <p:cNvSpPr/>
            <p:nvPr/>
          </p:nvSpPr>
          <p:spPr>
            <a:xfrm>
              <a:off x="11815156" y="6104312"/>
              <a:ext cx="376844" cy="3768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F3F3F"/>
                </a:solidFill>
                <a:effectLst/>
                <a:uLnTx/>
                <a:uFillTx/>
                <a:latin typeface="字魂59号-创粗黑" panose="00000500000000000000" pitchFamily="2" charset="-122"/>
                <a:ea typeface="字魂59号-创粗黑" panose="00000500000000000000" pitchFamily="2" charset="-122"/>
                <a:cs typeface="+mn-cs"/>
              </a:endParaRPr>
            </a:p>
          </p:txBody>
        </p:sp>
        <p:sp>
          <p:nvSpPr>
            <p:cNvPr id="49" name="矩形 48">
              <a:extLst>
                <a:ext uri="{FF2B5EF4-FFF2-40B4-BE49-F238E27FC236}">
                  <a16:creationId xmlns:a16="http://schemas.microsoft.com/office/drawing/2014/main" xmlns="" id="{171D0592-0B4A-40D0-A438-5AA72B0F34B7}"/>
                </a:ext>
              </a:extLst>
            </p:cNvPr>
            <p:cNvSpPr/>
            <p:nvPr/>
          </p:nvSpPr>
          <p:spPr>
            <a:xfrm>
              <a:off x="11061468" y="5727468"/>
              <a:ext cx="376844" cy="3768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F3F3F"/>
                </a:solidFill>
                <a:effectLst/>
                <a:uLnTx/>
                <a:uFillTx/>
                <a:latin typeface="字魂59号-创粗黑" panose="00000500000000000000" pitchFamily="2" charset="-122"/>
                <a:ea typeface="字魂59号-创粗黑" panose="00000500000000000000" pitchFamily="2" charset="-122"/>
                <a:cs typeface="+mn-cs"/>
              </a:endParaRPr>
            </a:p>
          </p:txBody>
        </p:sp>
        <p:sp>
          <p:nvSpPr>
            <p:cNvPr id="50" name="矩形 49">
              <a:extLst>
                <a:ext uri="{FF2B5EF4-FFF2-40B4-BE49-F238E27FC236}">
                  <a16:creationId xmlns:a16="http://schemas.microsoft.com/office/drawing/2014/main" xmlns="" id="{0564D396-F93E-47B1-9C77-40CCF7B8F948}"/>
                </a:ext>
              </a:extLst>
            </p:cNvPr>
            <p:cNvSpPr/>
            <p:nvPr/>
          </p:nvSpPr>
          <p:spPr>
            <a:xfrm>
              <a:off x="11438312" y="5350624"/>
              <a:ext cx="376844" cy="3768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F3F3F"/>
                </a:solidFill>
                <a:effectLst/>
                <a:uLnTx/>
                <a:uFillTx/>
                <a:latin typeface="字魂59号-创粗黑" panose="00000500000000000000" pitchFamily="2" charset="-122"/>
                <a:ea typeface="字魂59号-创粗黑" panose="00000500000000000000" pitchFamily="2" charset="-122"/>
                <a:cs typeface="+mn-cs"/>
              </a:endParaRPr>
            </a:p>
          </p:txBody>
        </p:sp>
      </p:grpSp>
      <p:grpSp>
        <p:nvGrpSpPr>
          <p:cNvPr id="5" name="组合 4">
            <a:extLst>
              <a:ext uri="{FF2B5EF4-FFF2-40B4-BE49-F238E27FC236}">
                <a16:creationId xmlns:a16="http://schemas.microsoft.com/office/drawing/2014/main" xmlns="" id="{40F1A996-34EC-4D09-B824-B9D2412D2A1B}"/>
              </a:ext>
            </a:extLst>
          </p:cNvPr>
          <p:cNvGrpSpPr/>
          <p:nvPr/>
        </p:nvGrpSpPr>
        <p:grpSpPr>
          <a:xfrm>
            <a:off x="3746641" y="1310642"/>
            <a:ext cx="4698722" cy="4268584"/>
            <a:chOff x="3746641" y="1310642"/>
            <a:chExt cx="4698722" cy="4268584"/>
          </a:xfrm>
        </p:grpSpPr>
        <p:sp>
          <p:nvSpPr>
            <p:cNvPr id="51" name="文本框 50">
              <a:extLst>
                <a:ext uri="{FF2B5EF4-FFF2-40B4-BE49-F238E27FC236}">
                  <a16:creationId xmlns:a16="http://schemas.microsoft.com/office/drawing/2014/main" xmlns="" id="{E46F5EBB-2B84-4273-B422-CF0AD604EDA7}"/>
                </a:ext>
              </a:extLst>
            </p:cNvPr>
            <p:cNvSpPr txBox="1"/>
            <p:nvPr/>
          </p:nvSpPr>
          <p:spPr>
            <a:xfrm>
              <a:off x="3746641" y="2166851"/>
              <a:ext cx="4698722" cy="1446550"/>
            </a:xfrm>
            <a:prstGeom prst="rect">
              <a:avLst/>
            </a:prstGeom>
            <a:noFill/>
          </p:spPr>
          <p:txBody>
            <a:bodyPr wrap="non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8800" b="0" i="0" u="none" strike="noStrike" kern="1200" cap="none" spc="0" normalizeH="0" baseline="0" noProof="0" dirty="0">
                  <a:ln>
                    <a:noFill/>
                  </a:ln>
                  <a:solidFill>
                    <a:schemeClr val="accent2">
                      <a:alpha val="95000"/>
                    </a:schemeClr>
                  </a:solidFill>
                  <a:effectLst/>
                  <a:uLnTx/>
                  <a:uFillTx/>
                  <a:latin typeface="字魂59号-创粗黑" panose="00000500000000000000" pitchFamily="2" charset="-122"/>
                  <a:ea typeface="字魂59号-创粗黑" panose="00000500000000000000" pitchFamily="2" charset="-122"/>
                  <a:cs typeface="+mn-cs"/>
                </a:rPr>
                <a:t>你的标题</a:t>
              </a:r>
            </a:p>
          </p:txBody>
        </p:sp>
        <p:sp>
          <p:nvSpPr>
            <p:cNvPr id="52" name="任意多边形: 形状 51">
              <a:extLst>
                <a:ext uri="{FF2B5EF4-FFF2-40B4-BE49-F238E27FC236}">
                  <a16:creationId xmlns:a16="http://schemas.microsoft.com/office/drawing/2014/main" xmlns="" id="{39B8C792-8A51-4251-B561-6140BBA47499}"/>
                </a:ext>
              </a:extLst>
            </p:cNvPr>
            <p:cNvSpPr/>
            <p:nvPr/>
          </p:nvSpPr>
          <p:spPr>
            <a:xfrm>
              <a:off x="5178001" y="1310642"/>
              <a:ext cx="1836000" cy="4268584"/>
            </a:xfrm>
            <a:custGeom>
              <a:avLst/>
              <a:gdLst>
                <a:gd name="connsiteX0" fmla="*/ 0 w 1836000"/>
                <a:gd name="connsiteY0" fmla="*/ 2479406 h 4268584"/>
                <a:gd name="connsiteX1" fmla="*/ 44046 w 1836000"/>
                <a:gd name="connsiteY1" fmla="*/ 2479406 h 4268584"/>
                <a:gd name="connsiteX2" fmla="*/ 44046 w 1836000"/>
                <a:gd name="connsiteY2" fmla="*/ 4224538 h 4268584"/>
                <a:gd name="connsiteX3" fmla="*/ 1791954 w 1836000"/>
                <a:gd name="connsiteY3" fmla="*/ 4224538 h 4268584"/>
                <a:gd name="connsiteX4" fmla="*/ 1791954 w 1836000"/>
                <a:gd name="connsiteY4" fmla="*/ 2479406 h 4268584"/>
                <a:gd name="connsiteX5" fmla="*/ 1836000 w 1836000"/>
                <a:gd name="connsiteY5" fmla="*/ 2479406 h 4268584"/>
                <a:gd name="connsiteX6" fmla="*/ 1836000 w 1836000"/>
                <a:gd name="connsiteY6" fmla="*/ 4268584 h 4268584"/>
                <a:gd name="connsiteX7" fmla="*/ 0 w 1836000"/>
                <a:gd name="connsiteY7" fmla="*/ 4268584 h 4268584"/>
                <a:gd name="connsiteX8" fmla="*/ 0 w 1836000"/>
                <a:gd name="connsiteY8" fmla="*/ 0 h 4268584"/>
                <a:gd name="connsiteX9" fmla="*/ 1836000 w 1836000"/>
                <a:gd name="connsiteY9" fmla="*/ 0 h 4268584"/>
                <a:gd name="connsiteX10" fmla="*/ 1836000 w 1836000"/>
                <a:gd name="connsiteY10" fmla="*/ 835175 h 4268584"/>
                <a:gd name="connsiteX11" fmla="*/ 1791954 w 1836000"/>
                <a:gd name="connsiteY11" fmla="*/ 835175 h 4268584"/>
                <a:gd name="connsiteX12" fmla="*/ 1791954 w 1836000"/>
                <a:gd name="connsiteY12" fmla="*/ 44046 h 4268584"/>
                <a:gd name="connsiteX13" fmla="*/ 44046 w 1836000"/>
                <a:gd name="connsiteY13" fmla="*/ 44046 h 4268584"/>
                <a:gd name="connsiteX14" fmla="*/ 44046 w 1836000"/>
                <a:gd name="connsiteY14" fmla="*/ 835175 h 4268584"/>
                <a:gd name="connsiteX15" fmla="*/ 0 w 1836000"/>
                <a:gd name="connsiteY15" fmla="*/ 835175 h 4268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36000" h="4268584">
                  <a:moveTo>
                    <a:pt x="0" y="2479406"/>
                  </a:moveTo>
                  <a:lnTo>
                    <a:pt x="44046" y="2479406"/>
                  </a:lnTo>
                  <a:lnTo>
                    <a:pt x="44046" y="4224538"/>
                  </a:lnTo>
                  <a:lnTo>
                    <a:pt x="1791954" y="4224538"/>
                  </a:lnTo>
                  <a:lnTo>
                    <a:pt x="1791954" y="2479406"/>
                  </a:lnTo>
                  <a:lnTo>
                    <a:pt x="1836000" y="2479406"/>
                  </a:lnTo>
                  <a:lnTo>
                    <a:pt x="1836000" y="4268584"/>
                  </a:lnTo>
                  <a:lnTo>
                    <a:pt x="0" y="4268584"/>
                  </a:lnTo>
                  <a:close/>
                  <a:moveTo>
                    <a:pt x="0" y="0"/>
                  </a:moveTo>
                  <a:lnTo>
                    <a:pt x="1836000" y="0"/>
                  </a:lnTo>
                  <a:lnTo>
                    <a:pt x="1836000" y="835175"/>
                  </a:lnTo>
                  <a:lnTo>
                    <a:pt x="1791954" y="835175"/>
                  </a:lnTo>
                  <a:lnTo>
                    <a:pt x="1791954" y="44046"/>
                  </a:lnTo>
                  <a:lnTo>
                    <a:pt x="44046" y="44046"/>
                  </a:lnTo>
                  <a:lnTo>
                    <a:pt x="44046" y="835175"/>
                  </a:lnTo>
                  <a:lnTo>
                    <a:pt x="0" y="835175"/>
                  </a:lnTo>
                  <a:close/>
                </a:path>
              </a:pathLst>
            </a:cu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字魂59号-创粗黑" panose="00000500000000000000" pitchFamily="2" charset="-122"/>
                <a:ea typeface="字魂59号-创粗黑" panose="00000500000000000000" pitchFamily="2" charset="-122"/>
                <a:cs typeface="+mn-cs"/>
              </a:endParaRPr>
            </a:p>
          </p:txBody>
        </p:sp>
        <p:sp>
          <p:nvSpPr>
            <p:cNvPr id="53" name="任意多边形: 形状 52">
              <a:extLst>
                <a:ext uri="{FF2B5EF4-FFF2-40B4-BE49-F238E27FC236}">
                  <a16:creationId xmlns:a16="http://schemas.microsoft.com/office/drawing/2014/main" xmlns="" id="{6AE1F5C9-DB05-4125-A85D-26AF575AA7F1}"/>
                </a:ext>
              </a:extLst>
            </p:cNvPr>
            <p:cNvSpPr/>
            <p:nvPr/>
          </p:nvSpPr>
          <p:spPr>
            <a:xfrm flipV="1">
              <a:off x="5978391" y="5023490"/>
              <a:ext cx="235221" cy="117040"/>
            </a:xfrm>
            <a:custGeom>
              <a:avLst/>
              <a:gdLst>
                <a:gd name="connsiteX0" fmla="*/ 0 w 359191"/>
                <a:gd name="connsiteY0" fmla="*/ 178724 h 178724"/>
                <a:gd name="connsiteX1" fmla="*/ 110341 w 359191"/>
                <a:gd name="connsiteY1" fmla="*/ 178724 h 178724"/>
                <a:gd name="connsiteX2" fmla="*/ 179595 w 359191"/>
                <a:gd name="connsiteY2" fmla="*/ 109806 h 178724"/>
                <a:gd name="connsiteX3" fmla="*/ 248849 w 359191"/>
                <a:gd name="connsiteY3" fmla="*/ 178724 h 178724"/>
                <a:gd name="connsiteX4" fmla="*/ 359191 w 359191"/>
                <a:gd name="connsiteY4" fmla="*/ 178724 h 178724"/>
                <a:gd name="connsiteX5" fmla="*/ 179596 w 359191"/>
                <a:gd name="connsiteY5" fmla="*/ 0 h 178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9191" h="178724">
                  <a:moveTo>
                    <a:pt x="0" y="178724"/>
                  </a:moveTo>
                  <a:lnTo>
                    <a:pt x="110341" y="178724"/>
                  </a:lnTo>
                  <a:lnTo>
                    <a:pt x="179595" y="109806"/>
                  </a:lnTo>
                  <a:lnTo>
                    <a:pt x="248849" y="178724"/>
                  </a:lnTo>
                  <a:lnTo>
                    <a:pt x="359191" y="178724"/>
                  </a:lnTo>
                  <a:lnTo>
                    <a:pt x="179596"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F3F3F"/>
                </a:solidFill>
                <a:effectLst/>
                <a:uLnTx/>
                <a:uFillTx/>
                <a:latin typeface="字魂59号-创粗黑" panose="00000500000000000000" pitchFamily="2" charset="-122"/>
                <a:ea typeface="字魂59号-创粗黑" panose="00000500000000000000" pitchFamily="2" charset="-122"/>
                <a:cs typeface="+mn-cs"/>
              </a:endParaRPr>
            </a:p>
          </p:txBody>
        </p:sp>
        <p:sp>
          <p:nvSpPr>
            <p:cNvPr id="54" name="文本框 53">
              <a:extLst>
                <a:ext uri="{FF2B5EF4-FFF2-40B4-BE49-F238E27FC236}">
                  <a16:creationId xmlns:a16="http://schemas.microsoft.com/office/drawing/2014/main" xmlns="" id="{2E75E14E-431B-496E-B8F6-EC7C7FC3F32F}"/>
                </a:ext>
              </a:extLst>
            </p:cNvPr>
            <p:cNvSpPr txBox="1"/>
            <p:nvPr/>
          </p:nvSpPr>
          <p:spPr>
            <a:xfrm>
              <a:off x="5687076" y="3915923"/>
              <a:ext cx="817853" cy="92333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5400" b="1" i="0" u="none" strike="noStrike" kern="1200" cap="none" spc="0" normalizeH="0" baseline="0" noProof="0" dirty="0">
                  <a:ln>
                    <a:noFill/>
                  </a:ln>
                  <a:solidFill>
                    <a:prstClr val="white"/>
                  </a:solidFill>
                  <a:effectLst/>
                  <a:uLnTx/>
                  <a:uFillTx/>
                  <a:latin typeface="字魂59号-创粗黑" panose="00000500000000000000" pitchFamily="2" charset="-122"/>
                  <a:ea typeface="字魂59号-创粗黑" panose="00000500000000000000" pitchFamily="2" charset="-122"/>
                  <a:cs typeface="+mn-cs"/>
                </a:rPr>
                <a:t>01</a:t>
              </a:r>
              <a:endParaRPr kumimoji="0" lang="zh-CN" altLang="en-US" sz="5400" b="1" i="0" u="none" strike="noStrike" kern="1200" cap="none" spc="0" normalizeH="0" baseline="0" noProof="0" dirty="0">
                <a:ln>
                  <a:noFill/>
                </a:ln>
                <a:solidFill>
                  <a:prstClr val="white"/>
                </a:solidFill>
                <a:effectLst/>
                <a:uLnTx/>
                <a:uFillTx/>
                <a:latin typeface="字魂59号-创粗黑" panose="00000500000000000000" pitchFamily="2" charset="-122"/>
                <a:ea typeface="字魂59号-创粗黑" panose="00000500000000000000" pitchFamily="2" charset="-122"/>
                <a:cs typeface="+mn-cs"/>
              </a:endParaRPr>
            </a:p>
          </p:txBody>
        </p:sp>
        <p:cxnSp>
          <p:nvCxnSpPr>
            <p:cNvPr id="55" name="直接连接符 54">
              <a:extLst>
                <a:ext uri="{FF2B5EF4-FFF2-40B4-BE49-F238E27FC236}">
                  <a16:creationId xmlns:a16="http://schemas.microsoft.com/office/drawing/2014/main" xmlns="" id="{3B6C4E57-9D02-4486-9118-18F6FBCCDEB8}"/>
                </a:ext>
              </a:extLst>
            </p:cNvPr>
            <p:cNvCxnSpPr>
              <a:cxnSpLocks/>
            </p:cNvCxnSpPr>
            <p:nvPr/>
          </p:nvCxnSpPr>
          <p:spPr>
            <a:xfrm>
              <a:off x="5980008" y="3779320"/>
              <a:ext cx="231986"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6" name="直接连接符 55">
              <a:extLst>
                <a:ext uri="{FF2B5EF4-FFF2-40B4-BE49-F238E27FC236}">
                  <a16:creationId xmlns:a16="http://schemas.microsoft.com/office/drawing/2014/main" xmlns="" id="{D3807717-3CDF-45D1-8554-6F01924A10B7}"/>
                </a:ext>
              </a:extLst>
            </p:cNvPr>
            <p:cNvCxnSpPr>
              <a:cxnSpLocks/>
            </p:cNvCxnSpPr>
            <p:nvPr/>
          </p:nvCxnSpPr>
          <p:spPr>
            <a:xfrm>
              <a:off x="5980008" y="2155627"/>
              <a:ext cx="231986"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44550445"/>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Horizontal)">
                                      <p:cBhvr>
                                        <p:cTn id="7" dur="7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7"/>
          <p:cNvSpPr txBox="1"/>
          <p:nvPr/>
        </p:nvSpPr>
        <p:spPr>
          <a:xfrm>
            <a:off x="1278778" y="4142768"/>
            <a:ext cx="4715622" cy="1026948"/>
          </a:xfrm>
          <a:prstGeom prst="rect">
            <a:avLst/>
          </a:prstGeom>
          <a:noFill/>
        </p:spPr>
        <p:txBody>
          <a:bodyPr wrap="squar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altLang="zh-CN" sz="1400" dirty="0">
                <a:solidFill>
                  <a:schemeClr val="bg1"/>
                </a:solidFill>
                <a:latin typeface="字魂59号-创粗黑" panose="00000500000000000000" pitchFamily="2" charset="-122"/>
                <a:ea typeface="+mj-ea"/>
              </a:rPr>
              <a:t>《</a:t>
            </a:r>
            <a:r>
              <a:rPr lang="zh-CN" altLang="en-US" sz="1400" dirty="0">
                <a:solidFill>
                  <a:schemeClr val="bg1"/>
                </a:solidFill>
                <a:latin typeface="字魂59号-创粗黑" panose="00000500000000000000" pitchFamily="2" charset="-122"/>
                <a:ea typeface="+mj-ea"/>
              </a:rPr>
              <a:t>金字塔原理</a:t>
            </a:r>
            <a:r>
              <a:rPr lang="en-US" altLang="zh-CN" sz="1400" dirty="0">
                <a:solidFill>
                  <a:schemeClr val="bg1"/>
                </a:solidFill>
                <a:latin typeface="字魂59号-创粗黑" panose="00000500000000000000" pitchFamily="2" charset="-122"/>
                <a:ea typeface="+mj-ea"/>
              </a:rPr>
              <a:t>》</a:t>
            </a:r>
            <a:r>
              <a:rPr lang="zh-CN" altLang="en-US" sz="1400" dirty="0">
                <a:solidFill>
                  <a:schemeClr val="bg1"/>
                </a:solidFill>
                <a:latin typeface="字魂59号-创粗黑" panose="00000500000000000000" pitchFamily="2" charset="-122"/>
                <a:ea typeface="+mj-ea"/>
              </a:rPr>
              <a:t>是一本</a:t>
            </a:r>
            <a:r>
              <a:rPr lang="en-US" altLang="zh-CN" sz="1400" dirty="0">
                <a:solidFill>
                  <a:schemeClr val="bg1"/>
                </a:solidFill>
                <a:latin typeface="字魂59号-创粗黑" panose="00000500000000000000" pitchFamily="2" charset="-122"/>
                <a:ea typeface="+mj-ea"/>
              </a:rPr>
              <a:t>2002</a:t>
            </a:r>
            <a:r>
              <a:rPr lang="zh-CN" altLang="en-US" sz="1400" dirty="0">
                <a:solidFill>
                  <a:schemeClr val="bg1"/>
                </a:solidFill>
                <a:latin typeface="字魂59号-创粗黑" panose="00000500000000000000" pitchFamily="2" charset="-122"/>
                <a:ea typeface="+mj-ea"/>
              </a:rPr>
              <a:t>年由民主与建设出版社出版的图书，作者是芭芭拉</a:t>
            </a:r>
            <a:r>
              <a:rPr lang="en-US" altLang="zh-CN" sz="1400" dirty="0">
                <a:solidFill>
                  <a:schemeClr val="bg1"/>
                </a:solidFill>
                <a:latin typeface="字魂59号-创粗黑" panose="00000500000000000000" pitchFamily="2" charset="-122"/>
                <a:ea typeface="+mj-ea"/>
              </a:rPr>
              <a:t>·</a:t>
            </a:r>
            <a:r>
              <a:rPr lang="zh-CN" altLang="en-US" sz="1400" dirty="0">
                <a:solidFill>
                  <a:schemeClr val="bg1"/>
                </a:solidFill>
                <a:latin typeface="字魂59号-创粗黑" panose="00000500000000000000" pitchFamily="2" charset="-122"/>
                <a:ea typeface="+mj-ea"/>
              </a:rPr>
              <a:t>明托，王德忠、张珣译。该书是一本讲解写作逻辑与思维逻辑的读物，全书分为四个部分。</a:t>
            </a:r>
            <a:endParaRPr lang="en-US" altLang="zh-CN" sz="1400" dirty="0">
              <a:solidFill>
                <a:schemeClr val="bg1"/>
              </a:solidFill>
              <a:latin typeface="字魂59号-创粗黑" panose="00000500000000000000" pitchFamily="2" charset="-122"/>
              <a:ea typeface="+mj-ea"/>
            </a:endParaRPr>
          </a:p>
        </p:txBody>
      </p:sp>
      <p:grpSp>
        <p:nvGrpSpPr>
          <p:cNvPr id="5" name="组合 4"/>
          <p:cNvGrpSpPr/>
          <p:nvPr/>
        </p:nvGrpSpPr>
        <p:grpSpPr>
          <a:xfrm>
            <a:off x="1139146" y="2687979"/>
            <a:ext cx="5136375" cy="1270001"/>
            <a:chOff x="1139146" y="2687979"/>
            <a:chExt cx="5136375" cy="1270001"/>
          </a:xfrm>
        </p:grpSpPr>
        <p:sp>
          <p:nvSpPr>
            <p:cNvPr id="4090" name="Shape 4090"/>
            <p:cNvSpPr/>
            <p:nvPr/>
          </p:nvSpPr>
          <p:spPr>
            <a:xfrm>
              <a:off x="1139146" y="2687979"/>
              <a:ext cx="5136375" cy="1270001"/>
            </a:xfrm>
            <a:prstGeom prst="roundRect">
              <a:avLst>
                <a:gd name="adj" fmla="val 4765"/>
              </a:avLst>
            </a:prstGeom>
            <a:solidFill>
              <a:srgbClr val="4F5D68"/>
            </a:solidFill>
            <a:ln w="25400">
              <a:solidFill>
                <a:srgbClr val="404C55"/>
              </a:solidFill>
            </a:ln>
          </p:spPr>
          <p:txBody>
            <a:bodyPr lIns="35719" tIns="35719" rIns="35719" bIns="35719" anchor="ctr"/>
            <a:lstStyle/>
            <a:p>
              <a:pPr>
                <a:defRPr sz="3200">
                  <a:latin typeface="Helvetica Light"/>
                  <a:ea typeface="Helvetica Light"/>
                  <a:cs typeface="Helvetica Light"/>
                  <a:sym typeface="Helvetica Light"/>
                </a:defRPr>
              </a:pPr>
              <a:endParaRPr sz="1600" dirty="0">
                <a:latin typeface="字魂59号-创粗黑" panose="00000500000000000000" pitchFamily="2" charset="-122"/>
                <a:ea typeface="字魂59号-创粗黑" panose="00000500000000000000" pitchFamily="2" charset="-122"/>
              </a:endParaRPr>
            </a:p>
          </p:txBody>
        </p:sp>
        <p:sp>
          <p:nvSpPr>
            <p:cNvPr id="4093" name="Shape 4093"/>
            <p:cNvSpPr/>
            <p:nvPr/>
          </p:nvSpPr>
          <p:spPr>
            <a:xfrm>
              <a:off x="1404845" y="3378296"/>
              <a:ext cx="1346634" cy="395301"/>
            </a:xfrm>
            <a:prstGeom prst="rect">
              <a:avLst/>
            </a:prstGeom>
            <a:ln w="12700">
              <a:miter lim="400000"/>
            </a:ln>
            <a:extLst>
              <a:ext uri="{C572A759-6A51-4108-AA02-DFA0A04FC94B}">
                <ma14:wrappingTextBoxFlag xmlns:ma14="http://schemas.microsoft.com/office/mac/drawingml/2011/main" xmlns="" val="1"/>
              </a:ext>
            </a:extLst>
          </p:spPr>
          <p:txBody>
            <a:bodyPr lIns="35719" tIns="35719" rIns="35719" bIns="35719">
              <a:spAutoFit/>
            </a:bodyPr>
            <a:lstStyle>
              <a:lvl1pPr>
                <a:defRPr sz="4200">
                  <a:latin typeface="+mn-lt"/>
                  <a:ea typeface="+mn-ea"/>
                  <a:cs typeface="+mn-cs"/>
                  <a:sym typeface="Lato Light"/>
                </a:defRPr>
              </a:lvl1pPr>
            </a:lstStyle>
            <a:p>
              <a:pPr algn="ctr"/>
              <a:r>
                <a:rPr sz="2100" i="1" dirty="0">
                  <a:solidFill>
                    <a:schemeClr val="bg1"/>
                  </a:solidFill>
                  <a:latin typeface="字魂59号-创粗黑" panose="00000500000000000000" pitchFamily="2" charset="-122"/>
                </a:rPr>
                <a:t>$12,989</a:t>
              </a:r>
            </a:p>
          </p:txBody>
        </p:sp>
        <p:sp>
          <p:nvSpPr>
            <p:cNvPr id="4094" name="Shape 4094"/>
            <p:cNvSpPr/>
            <p:nvPr/>
          </p:nvSpPr>
          <p:spPr>
            <a:xfrm>
              <a:off x="1910556" y="2927099"/>
              <a:ext cx="335213" cy="345475"/>
            </a:xfrm>
            <a:custGeom>
              <a:avLst/>
              <a:gdLst/>
              <a:ahLst/>
              <a:cxnLst>
                <a:cxn ang="0">
                  <a:pos x="wd2" y="hd2"/>
                </a:cxn>
                <a:cxn ang="5400000">
                  <a:pos x="wd2" y="hd2"/>
                </a:cxn>
                <a:cxn ang="10800000">
                  <a:pos x="wd2" y="hd2"/>
                </a:cxn>
                <a:cxn ang="16200000">
                  <a:pos x="wd2" y="hd2"/>
                </a:cxn>
              </a:cxnLst>
              <a:rect l="0" t="0" r="r" b="b"/>
              <a:pathLst>
                <a:path w="21600" h="21600" extrusionOk="0">
                  <a:moveTo>
                    <a:pt x="17419" y="13500"/>
                  </a:moveTo>
                  <a:cubicBezTo>
                    <a:pt x="16026" y="13500"/>
                    <a:pt x="14632" y="14175"/>
                    <a:pt x="13935" y="15356"/>
                  </a:cubicBezTo>
                  <a:cubicBezTo>
                    <a:pt x="7839" y="12656"/>
                    <a:pt x="7839" y="12656"/>
                    <a:pt x="7839" y="12656"/>
                  </a:cubicBezTo>
                  <a:cubicBezTo>
                    <a:pt x="8187" y="12150"/>
                    <a:pt x="8361" y="11475"/>
                    <a:pt x="8361" y="10800"/>
                  </a:cubicBezTo>
                  <a:cubicBezTo>
                    <a:pt x="8361" y="10125"/>
                    <a:pt x="8187" y="9619"/>
                    <a:pt x="8013" y="9113"/>
                  </a:cubicBezTo>
                  <a:cubicBezTo>
                    <a:pt x="14110" y="6413"/>
                    <a:pt x="14110" y="6413"/>
                    <a:pt x="14110" y="6413"/>
                  </a:cubicBezTo>
                  <a:cubicBezTo>
                    <a:pt x="14806" y="7425"/>
                    <a:pt x="16026" y="8100"/>
                    <a:pt x="17419" y="8100"/>
                  </a:cubicBezTo>
                  <a:cubicBezTo>
                    <a:pt x="19684" y="8100"/>
                    <a:pt x="21600" y="6244"/>
                    <a:pt x="21600" y="4050"/>
                  </a:cubicBezTo>
                  <a:cubicBezTo>
                    <a:pt x="21600" y="1856"/>
                    <a:pt x="19684" y="0"/>
                    <a:pt x="17419" y="0"/>
                  </a:cubicBezTo>
                  <a:cubicBezTo>
                    <a:pt x="15155" y="0"/>
                    <a:pt x="13239" y="1856"/>
                    <a:pt x="13239" y="4050"/>
                  </a:cubicBezTo>
                  <a:cubicBezTo>
                    <a:pt x="13239" y="4388"/>
                    <a:pt x="13239" y="4894"/>
                    <a:pt x="13413" y="5231"/>
                  </a:cubicBezTo>
                  <a:cubicBezTo>
                    <a:pt x="7142" y="7931"/>
                    <a:pt x="7142" y="7931"/>
                    <a:pt x="7142" y="7931"/>
                  </a:cubicBezTo>
                  <a:cubicBezTo>
                    <a:pt x="6445" y="7256"/>
                    <a:pt x="5400" y="6750"/>
                    <a:pt x="4181" y="6750"/>
                  </a:cubicBezTo>
                  <a:cubicBezTo>
                    <a:pt x="1916" y="6750"/>
                    <a:pt x="0" y="8606"/>
                    <a:pt x="0" y="10800"/>
                  </a:cubicBezTo>
                  <a:cubicBezTo>
                    <a:pt x="0" y="12994"/>
                    <a:pt x="1916" y="14850"/>
                    <a:pt x="4181" y="14850"/>
                  </a:cubicBezTo>
                  <a:cubicBezTo>
                    <a:pt x="5226" y="14850"/>
                    <a:pt x="6271" y="14513"/>
                    <a:pt x="6968" y="13838"/>
                  </a:cubicBezTo>
                  <a:cubicBezTo>
                    <a:pt x="13413" y="16537"/>
                    <a:pt x="13413" y="16537"/>
                    <a:pt x="13413" y="16537"/>
                  </a:cubicBezTo>
                  <a:cubicBezTo>
                    <a:pt x="13239" y="16875"/>
                    <a:pt x="13239" y="17213"/>
                    <a:pt x="13239" y="17550"/>
                  </a:cubicBezTo>
                  <a:cubicBezTo>
                    <a:pt x="13239" y="19744"/>
                    <a:pt x="15155" y="21600"/>
                    <a:pt x="17419" y="21600"/>
                  </a:cubicBezTo>
                  <a:cubicBezTo>
                    <a:pt x="19684" y="21600"/>
                    <a:pt x="21600" y="19744"/>
                    <a:pt x="21600" y="17550"/>
                  </a:cubicBezTo>
                  <a:cubicBezTo>
                    <a:pt x="21600" y="15356"/>
                    <a:pt x="19684" y="13500"/>
                    <a:pt x="17419" y="13500"/>
                  </a:cubicBezTo>
                  <a:close/>
                  <a:moveTo>
                    <a:pt x="17419" y="1350"/>
                  </a:moveTo>
                  <a:cubicBezTo>
                    <a:pt x="18987" y="1350"/>
                    <a:pt x="20206" y="2531"/>
                    <a:pt x="20206" y="4050"/>
                  </a:cubicBezTo>
                  <a:cubicBezTo>
                    <a:pt x="20206" y="5569"/>
                    <a:pt x="18987" y="6750"/>
                    <a:pt x="17419" y="6750"/>
                  </a:cubicBezTo>
                  <a:cubicBezTo>
                    <a:pt x="15852" y="6750"/>
                    <a:pt x="14632" y="5569"/>
                    <a:pt x="14632" y="4050"/>
                  </a:cubicBezTo>
                  <a:cubicBezTo>
                    <a:pt x="14632" y="2531"/>
                    <a:pt x="15852" y="1350"/>
                    <a:pt x="17419" y="1350"/>
                  </a:cubicBezTo>
                  <a:close/>
                  <a:moveTo>
                    <a:pt x="4181" y="13500"/>
                  </a:moveTo>
                  <a:cubicBezTo>
                    <a:pt x="2613" y="13500"/>
                    <a:pt x="1394" y="12319"/>
                    <a:pt x="1394" y="10800"/>
                  </a:cubicBezTo>
                  <a:cubicBezTo>
                    <a:pt x="1394" y="9281"/>
                    <a:pt x="2613" y="8100"/>
                    <a:pt x="4181" y="8100"/>
                  </a:cubicBezTo>
                  <a:cubicBezTo>
                    <a:pt x="5748" y="8100"/>
                    <a:pt x="6968" y="9281"/>
                    <a:pt x="6968" y="10800"/>
                  </a:cubicBezTo>
                  <a:cubicBezTo>
                    <a:pt x="6968" y="12319"/>
                    <a:pt x="5748" y="13500"/>
                    <a:pt x="4181" y="13500"/>
                  </a:cubicBezTo>
                  <a:close/>
                  <a:moveTo>
                    <a:pt x="17419" y="20250"/>
                  </a:moveTo>
                  <a:cubicBezTo>
                    <a:pt x="15852" y="20250"/>
                    <a:pt x="14632" y="19069"/>
                    <a:pt x="14632" y="17550"/>
                  </a:cubicBezTo>
                  <a:cubicBezTo>
                    <a:pt x="14632" y="16031"/>
                    <a:pt x="15852" y="14850"/>
                    <a:pt x="17419" y="14850"/>
                  </a:cubicBezTo>
                  <a:cubicBezTo>
                    <a:pt x="18987" y="14850"/>
                    <a:pt x="20206" y="16031"/>
                    <a:pt x="20206" y="17550"/>
                  </a:cubicBezTo>
                  <a:cubicBezTo>
                    <a:pt x="20206" y="19069"/>
                    <a:pt x="18987" y="20250"/>
                    <a:pt x="17419" y="20250"/>
                  </a:cubicBezTo>
                  <a:close/>
                </a:path>
              </a:pathLst>
            </a:custGeom>
            <a:solidFill>
              <a:schemeClr val="accent2"/>
            </a:solidFill>
            <a:ln w="12700">
              <a:miter lim="400000"/>
            </a:ln>
          </p:spPr>
          <p:txBody>
            <a:bodyPr lIns="22860" rIns="22860"/>
            <a:lstStyle/>
            <a:p>
              <a:pPr algn="ctr">
                <a:defRPr sz="3200">
                  <a:latin typeface="Helvetica Light"/>
                  <a:ea typeface="Helvetica Light"/>
                  <a:cs typeface="Helvetica Light"/>
                  <a:sym typeface="Helvetica Light"/>
                </a:defRPr>
              </a:pPr>
              <a:endParaRPr sz="1600" dirty="0">
                <a:latin typeface="字魂59号-创粗黑" panose="00000500000000000000" pitchFamily="2" charset="-122"/>
                <a:ea typeface="字魂59号-创粗黑" panose="00000500000000000000" pitchFamily="2" charset="-122"/>
              </a:endParaRPr>
            </a:p>
          </p:txBody>
        </p:sp>
        <p:sp>
          <p:nvSpPr>
            <p:cNvPr id="21" name="文本框 8"/>
            <p:cNvSpPr txBox="1"/>
            <p:nvPr/>
          </p:nvSpPr>
          <p:spPr>
            <a:xfrm>
              <a:off x="3033036" y="3138102"/>
              <a:ext cx="2705492" cy="486928"/>
            </a:xfrm>
            <a:prstGeom prst="rect">
              <a:avLst/>
            </a:prstGeom>
            <a:noFill/>
          </p:spPr>
          <p:txBody>
            <a:bodyPr wrap="squar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14000"/>
                </a:lnSpc>
              </a:pPr>
              <a:r>
                <a:rPr lang="zh-CN" altLang="en-US" sz="2400" dirty="0">
                  <a:solidFill>
                    <a:schemeClr val="bg1"/>
                  </a:solidFill>
                  <a:latin typeface="字魂59号-创粗黑" panose="00000500000000000000" pitchFamily="2" charset="-122"/>
                  <a:ea typeface="+mj-ea"/>
                </a:rPr>
                <a:t>标题文字添加此处</a:t>
              </a:r>
              <a:endParaRPr lang="en-US" altLang="zh-CN" sz="2400" dirty="0">
                <a:solidFill>
                  <a:schemeClr val="bg1"/>
                </a:solidFill>
                <a:latin typeface="字魂59号-创粗黑" panose="00000500000000000000" pitchFamily="2" charset="-122"/>
                <a:ea typeface="+mj-ea"/>
              </a:endParaRPr>
            </a:p>
          </p:txBody>
        </p:sp>
      </p:grpSp>
      <p:grpSp>
        <p:nvGrpSpPr>
          <p:cNvPr id="18" name="组合 17">
            <a:extLst>
              <a:ext uri="{FF2B5EF4-FFF2-40B4-BE49-F238E27FC236}">
                <a16:creationId xmlns:a16="http://schemas.microsoft.com/office/drawing/2014/main" xmlns="" id="{A4D25E2D-968C-4939-B5FE-8329F8502680}"/>
              </a:ext>
            </a:extLst>
          </p:cNvPr>
          <p:cNvGrpSpPr/>
          <p:nvPr/>
        </p:nvGrpSpPr>
        <p:grpSpPr>
          <a:xfrm>
            <a:off x="874713" y="419101"/>
            <a:ext cx="3773487" cy="643536"/>
            <a:chOff x="874713" y="419101"/>
            <a:chExt cx="3773487" cy="643536"/>
          </a:xfrm>
        </p:grpSpPr>
        <p:sp>
          <p:nvSpPr>
            <p:cNvPr id="19" name="剪去单角的矩形 23">
              <a:extLst>
                <a:ext uri="{FF2B5EF4-FFF2-40B4-BE49-F238E27FC236}">
                  <a16:creationId xmlns:a16="http://schemas.microsoft.com/office/drawing/2014/main" xmlns="" id="{20CB70A3-E819-4DD6-9726-2401FB7AACBF}"/>
                </a:ext>
              </a:extLst>
            </p:cNvPr>
            <p:cNvSpPr/>
            <p:nvPr/>
          </p:nvSpPr>
          <p:spPr>
            <a:xfrm rot="10800000">
              <a:off x="874713" y="419101"/>
              <a:ext cx="882799" cy="643536"/>
            </a:xfrm>
            <a:prstGeom prst="snip1Rect">
              <a:avLst>
                <a:gd name="adj" fmla="val 3421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cxnSp>
          <p:nvCxnSpPr>
            <p:cNvPr id="22" name="直接连接符 21">
              <a:extLst>
                <a:ext uri="{FF2B5EF4-FFF2-40B4-BE49-F238E27FC236}">
                  <a16:creationId xmlns:a16="http://schemas.microsoft.com/office/drawing/2014/main" xmlns="" id="{BCE356F7-67DC-4E07-A410-970FCCCC7822}"/>
                </a:ext>
              </a:extLst>
            </p:cNvPr>
            <p:cNvCxnSpPr/>
            <p:nvPr/>
          </p:nvCxnSpPr>
          <p:spPr>
            <a:xfrm>
              <a:off x="4648200" y="454325"/>
              <a:ext cx="0" cy="573089"/>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3" name="文本框 22">
              <a:extLst>
                <a:ext uri="{FF2B5EF4-FFF2-40B4-BE49-F238E27FC236}">
                  <a16:creationId xmlns:a16="http://schemas.microsoft.com/office/drawing/2014/main" xmlns="" id="{8F26CC78-E3DF-412C-9B51-A06940371595}"/>
                </a:ext>
              </a:extLst>
            </p:cNvPr>
            <p:cNvSpPr txBox="1"/>
            <p:nvPr/>
          </p:nvSpPr>
          <p:spPr>
            <a:xfrm>
              <a:off x="1904234" y="448482"/>
              <a:ext cx="2646878" cy="584775"/>
            </a:xfrm>
            <a:prstGeom prst="rect">
              <a:avLst/>
            </a:prstGeom>
            <a:noFill/>
          </p:spPr>
          <p:txBody>
            <a:bodyPr wrap="none" rtlCol="0">
              <a:spAutoFit/>
              <a:scene3d>
                <a:camera prst="orthographicFront"/>
                <a:lightRig rig="threePt" dir="t"/>
              </a:scene3d>
              <a:sp3d contourW="12700"/>
            </a:bodyPr>
            <a:lstStyle/>
            <a:p>
              <a:r>
                <a:rPr lang="zh-CN" altLang="en-US" sz="3200" b="1" dirty="0">
                  <a:solidFill>
                    <a:schemeClr val="bg1"/>
                  </a:solidFill>
                </a:rPr>
                <a:t>标题文字添加</a:t>
              </a:r>
            </a:p>
          </p:txBody>
        </p:sp>
        <p:sp>
          <p:nvSpPr>
            <p:cNvPr id="24" name="椭圆 3">
              <a:extLst>
                <a:ext uri="{FF2B5EF4-FFF2-40B4-BE49-F238E27FC236}">
                  <a16:creationId xmlns:a16="http://schemas.microsoft.com/office/drawing/2014/main" xmlns="" id="{C3569157-A5D8-4E3C-A73D-69E32E7198D6}"/>
                </a:ext>
              </a:extLst>
            </p:cNvPr>
            <p:cNvSpPr/>
            <p:nvPr/>
          </p:nvSpPr>
          <p:spPr>
            <a:xfrm>
              <a:off x="1176412" y="563319"/>
              <a:ext cx="330200" cy="329701"/>
            </a:xfrm>
            <a:custGeom>
              <a:avLst/>
              <a:gdLst>
                <a:gd name="connsiteX0" fmla="*/ 354450 w 607639"/>
                <a:gd name="connsiteY0" fmla="*/ 222564 h 606722"/>
                <a:gd name="connsiteX1" fmla="*/ 354450 w 607639"/>
                <a:gd name="connsiteY1" fmla="*/ 384088 h 606722"/>
                <a:gd name="connsiteX2" fmla="*/ 225033 w 607639"/>
                <a:gd name="connsiteY2" fmla="*/ 303326 h 606722"/>
                <a:gd name="connsiteX3" fmla="*/ 391979 w 607639"/>
                <a:gd name="connsiteY3" fmla="*/ 154813 h 606722"/>
                <a:gd name="connsiteX4" fmla="*/ 366346 w 607639"/>
                <a:gd name="connsiteY4" fmla="*/ 155524 h 606722"/>
                <a:gd name="connsiteX5" fmla="*/ 163770 w 607639"/>
                <a:gd name="connsiteY5" fmla="*/ 281899 h 606722"/>
                <a:gd name="connsiteX6" fmla="*/ 151932 w 607639"/>
                <a:gd name="connsiteY6" fmla="*/ 303317 h 606722"/>
                <a:gd name="connsiteX7" fmla="*/ 163770 w 607639"/>
                <a:gd name="connsiteY7" fmla="*/ 324824 h 606722"/>
                <a:gd name="connsiteX8" fmla="*/ 366346 w 607639"/>
                <a:gd name="connsiteY8" fmla="*/ 451198 h 606722"/>
                <a:gd name="connsiteX9" fmla="*/ 379786 w 607639"/>
                <a:gd name="connsiteY9" fmla="*/ 455020 h 606722"/>
                <a:gd name="connsiteX10" fmla="*/ 391979 w 607639"/>
                <a:gd name="connsiteY10" fmla="*/ 451820 h 606722"/>
                <a:gd name="connsiteX11" fmla="*/ 405063 w 607639"/>
                <a:gd name="connsiteY11" fmla="*/ 429780 h 606722"/>
                <a:gd name="connsiteX12" fmla="*/ 405063 w 607639"/>
                <a:gd name="connsiteY12" fmla="*/ 176942 h 606722"/>
                <a:gd name="connsiteX13" fmla="*/ 391979 w 607639"/>
                <a:gd name="connsiteY13" fmla="*/ 154813 h 606722"/>
                <a:gd name="connsiteX14" fmla="*/ 303775 w 607639"/>
                <a:gd name="connsiteY14" fmla="*/ 0 h 606722"/>
                <a:gd name="connsiteX15" fmla="*/ 607639 w 607639"/>
                <a:gd name="connsiteY15" fmla="*/ 303317 h 606722"/>
                <a:gd name="connsiteX16" fmla="*/ 303775 w 607639"/>
                <a:gd name="connsiteY16" fmla="*/ 606722 h 606722"/>
                <a:gd name="connsiteX17" fmla="*/ 0 w 607639"/>
                <a:gd name="connsiteY17" fmla="*/ 303317 h 606722"/>
                <a:gd name="connsiteX18" fmla="*/ 303775 w 607639"/>
                <a:gd name="connsiteY18"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07639" h="606722">
                  <a:moveTo>
                    <a:pt x="354450" y="222564"/>
                  </a:moveTo>
                  <a:lnTo>
                    <a:pt x="354450" y="384088"/>
                  </a:lnTo>
                  <a:lnTo>
                    <a:pt x="225033" y="303326"/>
                  </a:lnTo>
                  <a:close/>
                  <a:moveTo>
                    <a:pt x="391979" y="154813"/>
                  </a:moveTo>
                  <a:cubicBezTo>
                    <a:pt x="383969" y="150370"/>
                    <a:pt x="374178" y="150637"/>
                    <a:pt x="366346" y="155524"/>
                  </a:cubicBezTo>
                  <a:lnTo>
                    <a:pt x="163770" y="281899"/>
                  </a:lnTo>
                  <a:cubicBezTo>
                    <a:pt x="156382" y="286520"/>
                    <a:pt x="151932" y="294607"/>
                    <a:pt x="151932" y="303317"/>
                  </a:cubicBezTo>
                  <a:cubicBezTo>
                    <a:pt x="151932" y="312026"/>
                    <a:pt x="156382" y="320113"/>
                    <a:pt x="163770" y="324824"/>
                  </a:cubicBezTo>
                  <a:lnTo>
                    <a:pt x="366346" y="451198"/>
                  </a:lnTo>
                  <a:cubicBezTo>
                    <a:pt x="370440" y="453775"/>
                    <a:pt x="375068" y="455020"/>
                    <a:pt x="379786" y="455020"/>
                  </a:cubicBezTo>
                  <a:cubicBezTo>
                    <a:pt x="383969" y="455020"/>
                    <a:pt x="388241" y="453953"/>
                    <a:pt x="391979" y="451820"/>
                  </a:cubicBezTo>
                  <a:cubicBezTo>
                    <a:pt x="400079" y="447377"/>
                    <a:pt x="405063" y="438934"/>
                    <a:pt x="405063" y="429780"/>
                  </a:cubicBezTo>
                  <a:lnTo>
                    <a:pt x="405063" y="176942"/>
                  </a:lnTo>
                  <a:cubicBezTo>
                    <a:pt x="405063" y="167789"/>
                    <a:pt x="400079" y="159346"/>
                    <a:pt x="391979" y="154813"/>
                  </a:cubicBezTo>
                  <a:close/>
                  <a:moveTo>
                    <a:pt x="303775" y="0"/>
                  </a:moveTo>
                  <a:cubicBezTo>
                    <a:pt x="471372" y="0"/>
                    <a:pt x="607639" y="136062"/>
                    <a:pt x="607639" y="303317"/>
                  </a:cubicBezTo>
                  <a:cubicBezTo>
                    <a:pt x="607639" y="470661"/>
                    <a:pt x="471372" y="606722"/>
                    <a:pt x="303775" y="606722"/>
                  </a:cubicBezTo>
                  <a:cubicBezTo>
                    <a:pt x="136267" y="606722"/>
                    <a:pt x="0" y="470661"/>
                    <a:pt x="0" y="303317"/>
                  </a:cubicBezTo>
                  <a:cubicBezTo>
                    <a:pt x="0" y="136062"/>
                    <a:pt x="136267" y="0"/>
                    <a:pt x="303775" y="0"/>
                  </a:cubicBezTo>
                  <a:close/>
                </a:path>
              </a:pathLst>
            </a:custGeom>
            <a:solidFill>
              <a:srgbClr val="404C5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pic>
        <p:nvPicPr>
          <p:cNvPr id="8" name="图片占位符 7">
            <a:extLst>
              <a:ext uri="{FF2B5EF4-FFF2-40B4-BE49-F238E27FC236}">
                <a16:creationId xmlns:a16="http://schemas.microsoft.com/office/drawing/2014/main" xmlns="" id="{3F920058-0880-46C0-A74D-D8220D5F1D99}"/>
              </a:ext>
            </a:extLst>
          </p:cNvPr>
          <p:cNvPicPr>
            <a:picLocks noGrp="1" noChangeAspect="1"/>
          </p:cNvPicPr>
          <p:nvPr>
            <p:ph type="pic" sz="quarter" idx="11"/>
          </p:nvPr>
        </p:nvPicPr>
        <p:blipFill>
          <a:blip r:embed="rId4" cstate="screen">
            <a:grayscl/>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2824298646"/>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grpId="0" nodeType="after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wipe(left)">
                                      <p:cBhvr>
                                        <p:cTn id="13"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组合 33">
            <a:extLst>
              <a:ext uri="{FF2B5EF4-FFF2-40B4-BE49-F238E27FC236}">
                <a16:creationId xmlns:a16="http://schemas.microsoft.com/office/drawing/2014/main" xmlns="" id="{EA082B91-7F0E-4A52-AD91-B2AB57C9854E}"/>
              </a:ext>
            </a:extLst>
          </p:cNvPr>
          <p:cNvGrpSpPr/>
          <p:nvPr/>
        </p:nvGrpSpPr>
        <p:grpSpPr>
          <a:xfrm>
            <a:off x="664197" y="1531584"/>
            <a:ext cx="10854703" cy="5017291"/>
            <a:chOff x="664197" y="1531584"/>
            <a:chExt cx="10854703" cy="5017291"/>
          </a:xfrm>
        </p:grpSpPr>
        <p:cxnSp>
          <p:nvCxnSpPr>
            <p:cNvPr id="4" name="直接连接符 3">
              <a:extLst>
                <a:ext uri="{FF2B5EF4-FFF2-40B4-BE49-F238E27FC236}">
                  <a16:creationId xmlns:a16="http://schemas.microsoft.com/office/drawing/2014/main" xmlns="" id="{2C741B1F-8CD0-4CF7-A4E4-8943539B4474}"/>
                </a:ext>
              </a:extLst>
            </p:cNvPr>
            <p:cNvCxnSpPr>
              <a:stCxn id="20" idx="1"/>
              <a:endCxn id="19" idx="2"/>
            </p:cNvCxnSpPr>
            <p:nvPr/>
          </p:nvCxnSpPr>
          <p:spPr>
            <a:xfrm flipV="1">
              <a:off x="10165073" y="2965245"/>
              <a:ext cx="0" cy="284196"/>
            </a:xfrm>
            <a:prstGeom prst="line">
              <a:avLst/>
            </a:prstGeom>
            <a:ln w="3175" cap="rnd">
              <a:solidFill>
                <a:schemeClr val="bg1">
                  <a:lumMod val="75000"/>
                </a:schemeClr>
              </a:solidFill>
              <a:round/>
              <a:headEnd type="oval"/>
              <a:tailEnd type="triangle" w="med" len="lg"/>
            </a:ln>
          </p:spPr>
          <p:style>
            <a:lnRef idx="1">
              <a:schemeClr val="accent1"/>
            </a:lnRef>
            <a:fillRef idx="0">
              <a:schemeClr val="accent1"/>
            </a:fillRef>
            <a:effectRef idx="0">
              <a:schemeClr val="accent1"/>
            </a:effectRef>
            <a:fontRef idx="minor">
              <a:schemeClr val="tx1"/>
            </a:fontRef>
          </p:style>
        </p:cxnSp>
        <p:cxnSp>
          <p:nvCxnSpPr>
            <p:cNvPr id="5" name="直接连接符 4">
              <a:extLst>
                <a:ext uri="{FF2B5EF4-FFF2-40B4-BE49-F238E27FC236}">
                  <a16:creationId xmlns:a16="http://schemas.microsoft.com/office/drawing/2014/main" xmlns="" id="{8EB0899D-2CE8-4890-A25E-B6C0A15AA48B}"/>
                </a:ext>
              </a:extLst>
            </p:cNvPr>
            <p:cNvCxnSpPr>
              <a:cxnSpLocks/>
              <a:stCxn id="22" idx="1"/>
              <a:endCxn id="17" idx="2"/>
            </p:cNvCxnSpPr>
            <p:nvPr/>
          </p:nvCxnSpPr>
          <p:spPr>
            <a:xfrm flipV="1">
              <a:off x="4765478" y="2478421"/>
              <a:ext cx="0" cy="368858"/>
            </a:xfrm>
            <a:prstGeom prst="line">
              <a:avLst/>
            </a:prstGeom>
            <a:ln w="3175" cap="rnd">
              <a:solidFill>
                <a:schemeClr val="bg1">
                  <a:lumMod val="75000"/>
                </a:schemeClr>
              </a:solidFill>
              <a:round/>
              <a:headEnd type="oval"/>
              <a:tailEnd type="triangle" w="med" len="lg"/>
            </a:ln>
          </p:spPr>
          <p:style>
            <a:lnRef idx="1">
              <a:schemeClr val="accent1"/>
            </a:lnRef>
            <a:fillRef idx="0">
              <a:schemeClr val="accent1"/>
            </a:fillRef>
            <a:effectRef idx="0">
              <a:schemeClr val="accent1"/>
            </a:effectRef>
            <a:fontRef idx="minor">
              <a:schemeClr val="tx1"/>
            </a:fontRef>
          </p:style>
        </p:cxnSp>
        <p:cxnSp>
          <p:nvCxnSpPr>
            <p:cNvPr id="6" name="直接连接符 5">
              <a:extLst>
                <a:ext uri="{FF2B5EF4-FFF2-40B4-BE49-F238E27FC236}">
                  <a16:creationId xmlns:a16="http://schemas.microsoft.com/office/drawing/2014/main" xmlns="" id="{4E915141-FAA0-48C8-B215-04C9AE832EC0}"/>
                </a:ext>
              </a:extLst>
            </p:cNvPr>
            <p:cNvCxnSpPr>
              <a:stCxn id="26" idx="3"/>
              <a:endCxn id="12" idx="0"/>
            </p:cNvCxnSpPr>
            <p:nvPr/>
          </p:nvCxnSpPr>
          <p:spPr>
            <a:xfrm>
              <a:off x="2018023" y="4933338"/>
              <a:ext cx="1" cy="437714"/>
            </a:xfrm>
            <a:prstGeom prst="line">
              <a:avLst/>
            </a:prstGeom>
            <a:ln w="3175" cap="rnd">
              <a:solidFill>
                <a:schemeClr val="bg1">
                  <a:lumMod val="75000"/>
                </a:schemeClr>
              </a:solidFill>
              <a:round/>
              <a:headEnd type="oval"/>
              <a:tailEnd type="triangle" w="med" len="lg"/>
            </a:ln>
          </p:spPr>
          <p:style>
            <a:lnRef idx="1">
              <a:schemeClr val="accent1"/>
            </a:lnRef>
            <a:fillRef idx="0">
              <a:schemeClr val="accent1"/>
            </a:fillRef>
            <a:effectRef idx="0">
              <a:schemeClr val="accent1"/>
            </a:effectRef>
            <a:fontRef idx="minor">
              <a:schemeClr val="tx1"/>
            </a:fontRef>
          </p:style>
        </p:cxnSp>
        <p:sp>
          <p:nvSpPr>
            <p:cNvPr id="7" name="ïṧ1îḋê">
              <a:extLst>
                <a:ext uri="{FF2B5EF4-FFF2-40B4-BE49-F238E27FC236}">
                  <a16:creationId xmlns:a16="http://schemas.microsoft.com/office/drawing/2014/main" xmlns="" id="{1D7CAB53-4E33-44B9-864B-A8F14EDEF1AB}"/>
                </a:ext>
              </a:extLst>
            </p:cNvPr>
            <p:cNvSpPr/>
            <p:nvPr/>
          </p:nvSpPr>
          <p:spPr>
            <a:xfrm>
              <a:off x="6110401" y="3410192"/>
              <a:ext cx="2689847" cy="1693575"/>
            </a:xfrm>
            <a:custGeom>
              <a:avLst/>
              <a:gdLst/>
              <a:ahLst/>
              <a:cxnLst/>
              <a:rect l="l" t="t" r="r" b="b"/>
              <a:pathLst>
                <a:path w="1777071" h="1678345">
                  <a:moveTo>
                    <a:pt x="0" y="0"/>
                  </a:moveTo>
                  <a:lnTo>
                    <a:pt x="1777071" y="419586"/>
                  </a:lnTo>
                  <a:lnTo>
                    <a:pt x="1777071" y="1678345"/>
                  </a:lnTo>
                  <a:lnTo>
                    <a:pt x="0" y="1258759"/>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r>
                <a:rPr lang="zh-CN" altLang="en-US" sz="2000" b="1" i="1" dirty="0"/>
                <a:t>添加内容</a:t>
              </a:r>
            </a:p>
          </p:txBody>
        </p:sp>
        <p:sp>
          <p:nvSpPr>
            <p:cNvPr id="8" name="iŝlïḍe">
              <a:extLst>
                <a:ext uri="{FF2B5EF4-FFF2-40B4-BE49-F238E27FC236}">
                  <a16:creationId xmlns:a16="http://schemas.microsoft.com/office/drawing/2014/main" xmlns="" id="{C9A68FAC-1EBE-4354-AD40-75EA4063DD51}"/>
                </a:ext>
              </a:extLst>
            </p:cNvPr>
            <p:cNvSpPr/>
            <p:nvPr/>
          </p:nvSpPr>
          <p:spPr>
            <a:xfrm>
              <a:off x="8829053" y="3410192"/>
              <a:ext cx="2689847" cy="1693575"/>
            </a:xfrm>
            <a:custGeom>
              <a:avLst/>
              <a:gdLst/>
              <a:ahLst/>
              <a:cxnLst/>
              <a:rect l="l" t="t" r="r" b="b"/>
              <a:pathLst>
                <a:path w="1777071" h="1678345">
                  <a:moveTo>
                    <a:pt x="1777071" y="0"/>
                  </a:moveTo>
                  <a:lnTo>
                    <a:pt x="1777071" y="1258759"/>
                  </a:lnTo>
                  <a:lnTo>
                    <a:pt x="0" y="1678345"/>
                  </a:lnTo>
                  <a:lnTo>
                    <a:pt x="0" y="41958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r>
                <a:rPr lang="zh-CN" altLang="en-US" sz="2000" b="1" i="1" dirty="0"/>
                <a:t>添加内容</a:t>
              </a:r>
            </a:p>
          </p:txBody>
        </p:sp>
        <p:sp>
          <p:nvSpPr>
            <p:cNvPr id="9" name="ïṧḷïḍè">
              <a:extLst>
                <a:ext uri="{FF2B5EF4-FFF2-40B4-BE49-F238E27FC236}">
                  <a16:creationId xmlns:a16="http://schemas.microsoft.com/office/drawing/2014/main" xmlns="" id="{AFCEA103-3080-4EDF-94B7-B86D3BB91ED3}"/>
                </a:ext>
              </a:extLst>
            </p:cNvPr>
            <p:cNvSpPr/>
            <p:nvPr/>
          </p:nvSpPr>
          <p:spPr>
            <a:xfrm>
              <a:off x="673100" y="2983832"/>
              <a:ext cx="2689847" cy="1693575"/>
            </a:xfrm>
            <a:custGeom>
              <a:avLst/>
              <a:gdLst/>
              <a:ahLst/>
              <a:cxnLst/>
              <a:rect l="l" t="t" r="r" b="b"/>
              <a:pathLst>
                <a:path w="1777071" h="1678345">
                  <a:moveTo>
                    <a:pt x="1777071" y="0"/>
                  </a:moveTo>
                  <a:lnTo>
                    <a:pt x="1777071" y="1258759"/>
                  </a:lnTo>
                  <a:lnTo>
                    <a:pt x="0" y="1678345"/>
                  </a:lnTo>
                  <a:lnTo>
                    <a:pt x="0" y="419586"/>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r>
                <a:rPr lang="zh-CN" altLang="en-US" sz="2000" b="1" i="1" dirty="0"/>
                <a:t>添加内容</a:t>
              </a:r>
            </a:p>
          </p:txBody>
        </p:sp>
        <p:sp>
          <p:nvSpPr>
            <p:cNvPr id="10" name="îŝľidè">
              <a:extLst>
                <a:ext uri="{FF2B5EF4-FFF2-40B4-BE49-F238E27FC236}">
                  <a16:creationId xmlns:a16="http://schemas.microsoft.com/office/drawing/2014/main" xmlns="" id="{F6850A5A-9A7D-466E-A43D-0B86544C281F}"/>
                </a:ext>
              </a:extLst>
            </p:cNvPr>
            <p:cNvSpPr/>
            <p:nvPr/>
          </p:nvSpPr>
          <p:spPr>
            <a:xfrm>
              <a:off x="3391750" y="2983832"/>
              <a:ext cx="2689847" cy="1693575"/>
            </a:xfrm>
            <a:custGeom>
              <a:avLst/>
              <a:gdLst/>
              <a:ahLst/>
              <a:cxnLst/>
              <a:rect l="l" t="t" r="r" b="b"/>
              <a:pathLst>
                <a:path w="1777071" h="1678345">
                  <a:moveTo>
                    <a:pt x="0" y="0"/>
                  </a:moveTo>
                  <a:lnTo>
                    <a:pt x="1777071" y="419586"/>
                  </a:lnTo>
                  <a:lnTo>
                    <a:pt x="1777071" y="1678345"/>
                  </a:lnTo>
                  <a:lnTo>
                    <a:pt x="0" y="125875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r>
                <a:rPr lang="zh-CN" altLang="en-US" sz="2000" b="1" i="1" dirty="0"/>
                <a:t>添加内容</a:t>
              </a:r>
            </a:p>
          </p:txBody>
        </p:sp>
        <p:grpSp>
          <p:nvGrpSpPr>
            <p:cNvPr id="11" name="ïṡļîdè">
              <a:extLst>
                <a:ext uri="{FF2B5EF4-FFF2-40B4-BE49-F238E27FC236}">
                  <a16:creationId xmlns:a16="http://schemas.microsoft.com/office/drawing/2014/main" xmlns="" id="{381D3ED0-A487-4849-B417-3A7F8EB28CE1}"/>
                </a:ext>
              </a:extLst>
            </p:cNvPr>
            <p:cNvGrpSpPr/>
            <p:nvPr/>
          </p:nvGrpSpPr>
          <p:grpSpPr>
            <a:xfrm>
              <a:off x="1679687" y="4256979"/>
              <a:ext cx="676672" cy="676358"/>
              <a:chOff x="6800652" y="1600503"/>
              <a:chExt cx="676672" cy="676358"/>
            </a:xfrm>
          </p:grpSpPr>
          <p:sp>
            <p:nvSpPr>
              <p:cNvPr id="26" name="ïṧļiḓê">
                <a:extLst>
                  <a:ext uri="{FF2B5EF4-FFF2-40B4-BE49-F238E27FC236}">
                    <a16:creationId xmlns:a16="http://schemas.microsoft.com/office/drawing/2014/main" xmlns="" id="{ED147B18-4171-448F-A24B-2953782AE2A3}"/>
                  </a:ext>
                </a:extLst>
              </p:cNvPr>
              <p:cNvSpPr/>
              <p:nvPr/>
            </p:nvSpPr>
            <p:spPr>
              <a:xfrm>
                <a:off x="6800652" y="1600503"/>
                <a:ext cx="676672" cy="676358"/>
              </a:xfrm>
              <a:custGeom>
                <a:avLst/>
                <a:gdLst>
                  <a:gd name="connsiteX0" fmla="*/ 0 w 1260455"/>
                  <a:gd name="connsiteY0" fmla="*/ 630228 h 1260455"/>
                  <a:gd name="connsiteX1" fmla="*/ 630228 w 1260455"/>
                  <a:gd name="connsiteY1" fmla="*/ 0 h 1260455"/>
                  <a:gd name="connsiteX2" fmla="*/ 1260456 w 1260455"/>
                  <a:gd name="connsiteY2" fmla="*/ 630228 h 1260455"/>
                  <a:gd name="connsiteX3" fmla="*/ 630228 w 1260455"/>
                  <a:gd name="connsiteY3" fmla="*/ 1260456 h 1260455"/>
                  <a:gd name="connsiteX4" fmla="*/ 0 w 1260455"/>
                  <a:gd name="connsiteY4" fmla="*/ 630228 h 12604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0455" h="1260455">
                    <a:moveTo>
                      <a:pt x="0" y="630228"/>
                    </a:moveTo>
                    <a:cubicBezTo>
                      <a:pt x="0" y="282163"/>
                      <a:pt x="282163" y="0"/>
                      <a:pt x="630228" y="0"/>
                    </a:cubicBezTo>
                    <a:cubicBezTo>
                      <a:pt x="978293" y="0"/>
                      <a:pt x="1260456" y="282163"/>
                      <a:pt x="1260456" y="630228"/>
                    </a:cubicBezTo>
                    <a:cubicBezTo>
                      <a:pt x="1260456" y="978293"/>
                      <a:pt x="978293" y="1260456"/>
                      <a:pt x="630228" y="1260456"/>
                    </a:cubicBezTo>
                    <a:cubicBezTo>
                      <a:pt x="282163" y="1260456"/>
                      <a:pt x="0" y="978293"/>
                      <a:pt x="0" y="630228"/>
                    </a:cubicBezTo>
                    <a:close/>
                  </a:path>
                </a:pathLst>
              </a:custGeom>
              <a:solidFill>
                <a:schemeClr val="tx1">
                  <a:lumMod val="50000"/>
                  <a:lumOff val="50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a:endParaRPr lang="zh-CN" altLang="en-US" dirty="0"/>
              </a:p>
            </p:txBody>
          </p:sp>
          <p:sp>
            <p:nvSpPr>
              <p:cNvPr id="27" name="íśḻíḋe">
                <a:extLst>
                  <a:ext uri="{FF2B5EF4-FFF2-40B4-BE49-F238E27FC236}">
                    <a16:creationId xmlns:a16="http://schemas.microsoft.com/office/drawing/2014/main" xmlns="" id="{53B2D176-FC64-4E22-9624-C8F4FE0D8979}"/>
                  </a:ext>
                </a:extLst>
              </p:cNvPr>
              <p:cNvSpPr/>
              <p:nvPr/>
            </p:nvSpPr>
            <p:spPr>
              <a:xfrm>
                <a:off x="6974965" y="1774660"/>
                <a:ext cx="328046" cy="328044"/>
              </a:xfrm>
              <a:custGeom>
                <a:avLst/>
                <a:gdLst>
                  <a:gd name="connsiteX0" fmla="*/ 199497 w 331788"/>
                  <a:gd name="connsiteY0" fmla="*/ 265112 h 331787"/>
                  <a:gd name="connsiteX1" fmla="*/ 209798 w 331788"/>
                  <a:gd name="connsiteY1" fmla="*/ 279217 h 331787"/>
                  <a:gd name="connsiteX2" fmla="*/ 238126 w 331788"/>
                  <a:gd name="connsiteY2" fmla="*/ 315118 h 331787"/>
                  <a:gd name="connsiteX3" fmla="*/ 166018 w 331788"/>
                  <a:gd name="connsiteY3" fmla="*/ 331787 h 331787"/>
                  <a:gd name="connsiteX4" fmla="*/ 122238 w 331788"/>
                  <a:gd name="connsiteY4" fmla="*/ 325376 h 331787"/>
                  <a:gd name="connsiteX5" fmla="*/ 199497 w 331788"/>
                  <a:gd name="connsiteY5" fmla="*/ 265112 h 331787"/>
                  <a:gd name="connsiteX6" fmla="*/ 190500 w 331788"/>
                  <a:gd name="connsiteY6" fmla="*/ 228600 h 331787"/>
                  <a:gd name="connsiteX7" fmla="*/ 201490 w 331788"/>
                  <a:gd name="connsiteY7" fmla="*/ 228600 h 331787"/>
                  <a:gd name="connsiteX8" fmla="*/ 206375 w 331788"/>
                  <a:gd name="connsiteY8" fmla="*/ 236394 h 331787"/>
                  <a:gd name="connsiteX9" fmla="*/ 200269 w 331788"/>
                  <a:gd name="connsiteY9" fmla="*/ 242888 h 331787"/>
                  <a:gd name="connsiteX10" fmla="*/ 190500 w 331788"/>
                  <a:gd name="connsiteY10" fmla="*/ 228600 h 331787"/>
                  <a:gd name="connsiteX11" fmla="*/ 146452 w 331788"/>
                  <a:gd name="connsiteY11" fmla="*/ 228600 h 331787"/>
                  <a:gd name="connsiteX12" fmla="*/ 164590 w 331788"/>
                  <a:gd name="connsiteY12" fmla="*/ 229897 h 331787"/>
                  <a:gd name="connsiteX13" fmla="*/ 165885 w 331788"/>
                  <a:gd name="connsiteY13" fmla="*/ 229897 h 331787"/>
                  <a:gd name="connsiteX14" fmla="*/ 173659 w 331788"/>
                  <a:gd name="connsiteY14" fmla="*/ 229897 h 331787"/>
                  <a:gd name="connsiteX15" fmla="*/ 190501 w 331788"/>
                  <a:gd name="connsiteY15" fmla="*/ 253240 h 331787"/>
                  <a:gd name="connsiteX16" fmla="*/ 103699 w 331788"/>
                  <a:gd name="connsiteY16" fmla="*/ 320675 h 331787"/>
                  <a:gd name="connsiteX17" fmla="*/ 77788 w 331788"/>
                  <a:gd name="connsiteY17" fmla="*/ 306410 h 331787"/>
                  <a:gd name="connsiteX18" fmla="*/ 112768 w 331788"/>
                  <a:gd name="connsiteY18" fmla="*/ 244162 h 331787"/>
                  <a:gd name="connsiteX19" fmla="*/ 121837 w 331788"/>
                  <a:gd name="connsiteY19" fmla="*/ 245459 h 331787"/>
                  <a:gd name="connsiteX20" fmla="*/ 146452 w 331788"/>
                  <a:gd name="connsiteY20" fmla="*/ 228600 h 331787"/>
                  <a:gd name="connsiteX21" fmla="*/ 323851 w 331788"/>
                  <a:gd name="connsiteY21" fmla="*/ 217487 h 331787"/>
                  <a:gd name="connsiteX22" fmla="*/ 249631 w 331788"/>
                  <a:gd name="connsiteY22" fmla="*/ 307975 h 331787"/>
                  <a:gd name="connsiteX23" fmla="*/ 207963 w 331788"/>
                  <a:gd name="connsiteY23" fmla="*/ 253682 h 331787"/>
                  <a:gd name="connsiteX24" fmla="*/ 218380 w 331788"/>
                  <a:gd name="connsiteY24" fmla="*/ 243341 h 331787"/>
                  <a:gd name="connsiteX25" fmla="*/ 227495 w 331788"/>
                  <a:gd name="connsiteY25" fmla="*/ 244634 h 331787"/>
                  <a:gd name="connsiteX26" fmla="*/ 253537 w 331788"/>
                  <a:gd name="connsiteY26" fmla="*/ 225243 h 331787"/>
                  <a:gd name="connsiteX27" fmla="*/ 323851 w 331788"/>
                  <a:gd name="connsiteY27" fmla="*/ 217487 h 331787"/>
                  <a:gd name="connsiteX28" fmla="*/ 3175 w 331788"/>
                  <a:gd name="connsiteY28" fmla="*/ 196850 h 331787"/>
                  <a:gd name="connsiteX29" fmla="*/ 93642 w 331788"/>
                  <a:gd name="connsiteY29" fmla="*/ 222902 h 331787"/>
                  <a:gd name="connsiteX30" fmla="*/ 100013 w 331788"/>
                  <a:gd name="connsiteY30" fmla="*/ 235927 h 331787"/>
                  <a:gd name="connsiteX31" fmla="*/ 65610 w 331788"/>
                  <a:gd name="connsiteY31" fmla="*/ 298450 h 331787"/>
                  <a:gd name="connsiteX32" fmla="*/ 3175 w 331788"/>
                  <a:gd name="connsiteY32" fmla="*/ 196850 h 331787"/>
                  <a:gd name="connsiteX33" fmla="*/ 146517 w 331788"/>
                  <a:gd name="connsiteY33" fmla="*/ 192087 h 331787"/>
                  <a:gd name="connsiteX34" fmla="*/ 163513 w 331788"/>
                  <a:gd name="connsiteY34" fmla="*/ 215900 h 331787"/>
                  <a:gd name="connsiteX35" fmla="*/ 147825 w 331788"/>
                  <a:gd name="connsiteY35" fmla="*/ 214577 h 331787"/>
                  <a:gd name="connsiteX36" fmla="*/ 141288 w 331788"/>
                  <a:gd name="connsiteY36" fmla="*/ 200025 h 331787"/>
                  <a:gd name="connsiteX37" fmla="*/ 146517 w 331788"/>
                  <a:gd name="connsiteY37" fmla="*/ 192087 h 331787"/>
                  <a:gd name="connsiteX38" fmla="*/ 277877 w 331788"/>
                  <a:gd name="connsiteY38" fmla="*/ 160337 h 331787"/>
                  <a:gd name="connsiteX39" fmla="*/ 314326 w 331788"/>
                  <a:gd name="connsiteY39" fmla="*/ 204624 h 331787"/>
                  <a:gd name="connsiteX40" fmla="*/ 253143 w 331788"/>
                  <a:gd name="connsiteY40" fmla="*/ 211137 h 331787"/>
                  <a:gd name="connsiteX41" fmla="*/ 249238 w 331788"/>
                  <a:gd name="connsiteY41" fmla="*/ 203322 h 331787"/>
                  <a:gd name="connsiteX42" fmla="*/ 277877 w 331788"/>
                  <a:gd name="connsiteY42" fmla="*/ 160337 h 331787"/>
                  <a:gd name="connsiteX43" fmla="*/ 290513 w 331788"/>
                  <a:gd name="connsiteY43" fmla="*/ 153987 h 331787"/>
                  <a:gd name="connsiteX44" fmla="*/ 331788 w 331788"/>
                  <a:gd name="connsiteY44" fmla="*/ 167061 h 331787"/>
                  <a:gd name="connsiteX45" fmla="*/ 329125 w 331788"/>
                  <a:gd name="connsiteY45" fmla="*/ 198437 h 331787"/>
                  <a:gd name="connsiteX46" fmla="*/ 290513 w 331788"/>
                  <a:gd name="connsiteY46" fmla="*/ 153987 h 331787"/>
                  <a:gd name="connsiteX47" fmla="*/ 113341 w 331788"/>
                  <a:gd name="connsiteY47" fmla="*/ 139700 h 331787"/>
                  <a:gd name="connsiteX48" fmla="*/ 130085 w 331788"/>
                  <a:gd name="connsiteY48" fmla="*/ 169324 h 331787"/>
                  <a:gd name="connsiteX49" fmla="*/ 136525 w 331788"/>
                  <a:gd name="connsiteY49" fmla="*/ 178340 h 331787"/>
                  <a:gd name="connsiteX50" fmla="*/ 128797 w 331788"/>
                  <a:gd name="connsiteY50" fmla="*/ 191219 h 331787"/>
                  <a:gd name="connsiteX51" fmla="*/ 121069 w 331788"/>
                  <a:gd name="connsiteY51" fmla="*/ 189932 h 331787"/>
                  <a:gd name="connsiteX52" fmla="*/ 95310 w 331788"/>
                  <a:gd name="connsiteY52" fmla="*/ 207963 h 331787"/>
                  <a:gd name="connsiteX53" fmla="*/ 1288 w 331788"/>
                  <a:gd name="connsiteY53" fmla="*/ 179628 h 331787"/>
                  <a:gd name="connsiteX54" fmla="*/ 0 w 331788"/>
                  <a:gd name="connsiteY54" fmla="*/ 165460 h 331787"/>
                  <a:gd name="connsiteX55" fmla="*/ 1288 w 331788"/>
                  <a:gd name="connsiteY55" fmla="*/ 151292 h 331787"/>
                  <a:gd name="connsiteX56" fmla="*/ 113341 w 331788"/>
                  <a:gd name="connsiteY56" fmla="*/ 139700 h 331787"/>
                  <a:gd name="connsiteX57" fmla="*/ 186315 w 331788"/>
                  <a:gd name="connsiteY57" fmla="*/ 138112 h 331787"/>
                  <a:gd name="connsiteX58" fmla="*/ 268288 w 331788"/>
                  <a:gd name="connsiteY58" fmla="*/ 149780 h 331787"/>
                  <a:gd name="connsiteX59" fmla="*/ 238829 w 331788"/>
                  <a:gd name="connsiteY59" fmla="*/ 193860 h 331787"/>
                  <a:gd name="connsiteX60" fmla="*/ 227301 w 331788"/>
                  <a:gd name="connsiteY60" fmla="*/ 191267 h 331787"/>
                  <a:gd name="connsiteX61" fmla="*/ 200404 w 331788"/>
                  <a:gd name="connsiteY61" fmla="*/ 214604 h 331787"/>
                  <a:gd name="connsiteX62" fmla="*/ 179911 w 331788"/>
                  <a:gd name="connsiteY62" fmla="*/ 215900 h 331787"/>
                  <a:gd name="connsiteX63" fmla="*/ 155575 w 331788"/>
                  <a:gd name="connsiteY63" fmla="*/ 179599 h 331787"/>
                  <a:gd name="connsiteX64" fmla="*/ 173507 w 331788"/>
                  <a:gd name="connsiteY64" fmla="*/ 154966 h 331787"/>
                  <a:gd name="connsiteX65" fmla="*/ 186315 w 331788"/>
                  <a:gd name="connsiteY65" fmla="*/ 138112 h 331787"/>
                  <a:gd name="connsiteX66" fmla="*/ 168276 w 331788"/>
                  <a:gd name="connsiteY66" fmla="*/ 138112 h 331787"/>
                  <a:gd name="connsiteX67" fmla="*/ 161661 w 331788"/>
                  <a:gd name="connsiteY67" fmla="*/ 145566 h 331787"/>
                  <a:gd name="connsiteX68" fmla="*/ 145786 w 331788"/>
                  <a:gd name="connsiteY68" fmla="*/ 166687 h 331787"/>
                  <a:gd name="connsiteX69" fmla="*/ 141817 w 331788"/>
                  <a:gd name="connsiteY69" fmla="*/ 161718 h 331787"/>
                  <a:gd name="connsiteX70" fmla="*/ 128588 w 331788"/>
                  <a:gd name="connsiteY70" fmla="*/ 139354 h 331787"/>
                  <a:gd name="connsiteX71" fmla="*/ 168276 w 331788"/>
                  <a:gd name="connsiteY71" fmla="*/ 138112 h 331787"/>
                  <a:gd name="connsiteX72" fmla="*/ 220028 w 331788"/>
                  <a:gd name="connsiteY72" fmla="*/ 103187 h 331787"/>
                  <a:gd name="connsiteX73" fmla="*/ 232728 w 331788"/>
                  <a:gd name="connsiteY73" fmla="*/ 105784 h 331787"/>
                  <a:gd name="connsiteX74" fmla="*/ 237808 w 331788"/>
                  <a:gd name="connsiteY74" fmla="*/ 105784 h 331787"/>
                  <a:gd name="connsiteX75" fmla="*/ 246698 w 331788"/>
                  <a:gd name="connsiteY75" fmla="*/ 118773 h 331787"/>
                  <a:gd name="connsiteX76" fmla="*/ 255588 w 331788"/>
                  <a:gd name="connsiteY76" fmla="*/ 131762 h 331787"/>
                  <a:gd name="connsiteX77" fmla="*/ 198438 w 331788"/>
                  <a:gd name="connsiteY77" fmla="*/ 125267 h 331787"/>
                  <a:gd name="connsiteX78" fmla="*/ 220028 w 331788"/>
                  <a:gd name="connsiteY78" fmla="*/ 103187 h 331787"/>
                  <a:gd name="connsiteX79" fmla="*/ 317236 w 331788"/>
                  <a:gd name="connsiteY79" fmla="*/ 98425 h 331787"/>
                  <a:gd name="connsiteX80" fmla="*/ 331788 w 331788"/>
                  <a:gd name="connsiteY80" fmla="*/ 152400 h 331787"/>
                  <a:gd name="connsiteX81" fmla="*/ 292100 w 331788"/>
                  <a:gd name="connsiteY81" fmla="*/ 140552 h 331787"/>
                  <a:gd name="connsiteX82" fmla="*/ 317236 w 331788"/>
                  <a:gd name="connsiteY82" fmla="*/ 98425 h 331787"/>
                  <a:gd name="connsiteX83" fmla="*/ 286068 w 331788"/>
                  <a:gd name="connsiteY83" fmla="*/ 52387 h 331787"/>
                  <a:gd name="connsiteX84" fmla="*/ 309563 w 331788"/>
                  <a:gd name="connsiteY84" fmla="*/ 84748 h 331787"/>
                  <a:gd name="connsiteX85" fmla="*/ 278236 w 331788"/>
                  <a:gd name="connsiteY85" fmla="*/ 136525 h 331787"/>
                  <a:gd name="connsiteX86" fmla="*/ 276931 w 331788"/>
                  <a:gd name="connsiteY86" fmla="*/ 136525 h 331787"/>
                  <a:gd name="connsiteX87" fmla="*/ 258657 w 331788"/>
                  <a:gd name="connsiteY87" fmla="*/ 110636 h 331787"/>
                  <a:gd name="connsiteX88" fmla="*/ 250825 w 331788"/>
                  <a:gd name="connsiteY88" fmla="*/ 98986 h 331787"/>
                  <a:gd name="connsiteX89" fmla="*/ 259962 w 331788"/>
                  <a:gd name="connsiteY89" fmla="*/ 78275 h 331787"/>
                  <a:gd name="connsiteX90" fmla="*/ 258657 w 331788"/>
                  <a:gd name="connsiteY90" fmla="*/ 70509 h 331787"/>
                  <a:gd name="connsiteX91" fmla="*/ 286068 w 331788"/>
                  <a:gd name="connsiteY91" fmla="*/ 52387 h 331787"/>
                  <a:gd name="connsiteX92" fmla="*/ 73025 w 331788"/>
                  <a:gd name="connsiteY92" fmla="*/ 28575 h 331787"/>
                  <a:gd name="connsiteX93" fmla="*/ 107950 w 331788"/>
                  <a:gd name="connsiteY93" fmla="*/ 126377 h 331787"/>
                  <a:gd name="connsiteX94" fmla="*/ 3175 w 331788"/>
                  <a:gd name="connsiteY94" fmla="*/ 138113 h 331787"/>
                  <a:gd name="connsiteX95" fmla="*/ 73025 w 331788"/>
                  <a:gd name="connsiteY95" fmla="*/ 28575 h 331787"/>
                  <a:gd name="connsiteX96" fmla="*/ 203200 w 331788"/>
                  <a:gd name="connsiteY96" fmla="*/ 4762 h 331787"/>
                  <a:gd name="connsiteX97" fmla="*/ 274638 w 331788"/>
                  <a:gd name="connsiteY97" fmla="*/ 41817 h 331787"/>
                  <a:gd name="connsiteX98" fmla="*/ 251258 w 331788"/>
                  <a:gd name="connsiteY98" fmla="*/ 57150 h 331787"/>
                  <a:gd name="connsiteX99" fmla="*/ 233074 w 331788"/>
                  <a:gd name="connsiteY99" fmla="*/ 50761 h 331787"/>
                  <a:gd name="connsiteX100" fmla="*/ 225281 w 331788"/>
                  <a:gd name="connsiteY100" fmla="*/ 52039 h 331787"/>
                  <a:gd name="connsiteX101" fmla="*/ 203200 w 331788"/>
                  <a:gd name="connsiteY101" fmla="*/ 4762 h 331787"/>
                  <a:gd name="connsiteX102" fmla="*/ 165260 w 331788"/>
                  <a:gd name="connsiteY102" fmla="*/ 0 h 331787"/>
                  <a:gd name="connsiteX103" fmla="*/ 185786 w 331788"/>
                  <a:gd name="connsiteY103" fmla="*/ 1290 h 331787"/>
                  <a:gd name="connsiteX104" fmla="*/ 212725 w 331788"/>
                  <a:gd name="connsiteY104" fmla="*/ 59333 h 331787"/>
                  <a:gd name="connsiteX105" fmla="*/ 205028 w 331788"/>
                  <a:gd name="connsiteY105" fmla="*/ 77390 h 331787"/>
                  <a:gd name="connsiteX106" fmla="*/ 208876 w 331788"/>
                  <a:gd name="connsiteY106" fmla="*/ 91579 h 331787"/>
                  <a:gd name="connsiteX107" fmla="*/ 179371 w 331788"/>
                  <a:gd name="connsiteY107" fmla="*/ 122535 h 331787"/>
                  <a:gd name="connsiteX108" fmla="*/ 176806 w 331788"/>
                  <a:gd name="connsiteY108" fmla="*/ 122535 h 331787"/>
                  <a:gd name="connsiteX109" fmla="*/ 122927 w 331788"/>
                  <a:gd name="connsiteY109" fmla="*/ 123825 h 331787"/>
                  <a:gd name="connsiteX110" fmla="*/ 85725 w 331788"/>
                  <a:gd name="connsiteY110" fmla="*/ 20637 h 331787"/>
                  <a:gd name="connsiteX111" fmla="*/ 165260 w 331788"/>
                  <a:gd name="connsiteY111" fmla="*/ 0 h 331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331788" h="331787">
                    <a:moveTo>
                      <a:pt x="199497" y="265112"/>
                    </a:moveTo>
                    <a:cubicBezTo>
                      <a:pt x="203360" y="270241"/>
                      <a:pt x="205935" y="274088"/>
                      <a:pt x="209798" y="279217"/>
                    </a:cubicBezTo>
                    <a:cubicBezTo>
                      <a:pt x="222674" y="295885"/>
                      <a:pt x="231688" y="307425"/>
                      <a:pt x="238126" y="315118"/>
                    </a:cubicBezTo>
                    <a:cubicBezTo>
                      <a:pt x="216236" y="325376"/>
                      <a:pt x="191771" y="331787"/>
                      <a:pt x="166018" y="331787"/>
                    </a:cubicBezTo>
                    <a:cubicBezTo>
                      <a:pt x="150566" y="331787"/>
                      <a:pt x="136402" y="329223"/>
                      <a:pt x="122238" y="325376"/>
                    </a:cubicBezTo>
                    <a:cubicBezTo>
                      <a:pt x="141553" y="312554"/>
                      <a:pt x="169881" y="293321"/>
                      <a:pt x="199497" y="265112"/>
                    </a:cubicBezTo>
                    <a:close/>
                    <a:moveTo>
                      <a:pt x="190500" y="228600"/>
                    </a:moveTo>
                    <a:cubicBezTo>
                      <a:pt x="194163" y="228600"/>
                      <a:pt x="197827" y="228600"/>
                      <a:pt x="201490" y="228600"/>
                    </a:cubicBezTo>
                    <a:cubicBezTo>
                      <a:pt x="202712" y="231198"/>
                      <a:pt x="203933" y="233796"/>
                      <a:pt x="206375" y="236394"/>
                    </a:cubicBezTo>
                    <a:cubicBezTo>
                      <a:pt x="203933" y="237693"/>
                      <a:pt x="201490" y="240290"/>
                      <a:pt x="200269" y="242888"/>
                    </a:cubicBezTo>
                    <a:cubicBezTo>
                      <a:pt x="196606" y="237693"/>
                      <a:pt x="194163" y="233796"/>
                      <a:pt x="190500" y="228600"/>
                    </a:cubicBezTo>
                    <a:close/>
                    <a:moveTo>
                      <a:pt x="146452" y="228600"/>
                    </a:moveTo>
                    <a:cubicBezTo>
                      <a:pt x="152930" y="228600"/>
                      <a:pt x="159408" y="229897"/>
                      <a:pt x="164590" y="229897"/>
                    </a:cubicBezTo>
                    <a:cubicBezTo>
                      <a:pt x="164590" y="229897"/>
                      <a:pt x="164590" y="229897"/>
                      <a:pt x="165885" y="229897"/>
                    </a:cubicBezTo>
                    <a:cubicBezTo>
                      <a:pt x="168477" y="229897"/>
                      <a:pt x="171068" y="229897"/>
                      <a:pt x="173659" y="229897"/>
                    </a:cubicBezTo>
                    <a:cubicBezTo>
                      <a:pt x="178841" y="237678"/>
                      <a:pt x="185319" y="245459"/>
                      <a:pt x="190501" y="253240"/>
                    </a:cubicBezTo>
                    <a:cubicBezTo>
                      <a:pt x="156817" y="286958"/>
                      <a:pt x="123132" y="309004"/>
                      <a:pt x="103699" y="320675"/>
                    </a:cubicBezTo>
                    <a:cubicBezTo>
                      <a:pt x="94630" y="316785"/>
                      <a:pt x="85561" y="311597"/>
                      <a:pt x="77788" y="306410"/>
                    </a:cubicBezTo>
                    <a:cubicBezTo>
                      <a:pt x="84266" y="293442"/>
                      <a:pt x="97221" y="271396"/>
                      <a:pt x="112768" y="244162"/>
                    </a:cubicBezTo>
                    <a:cubicBezTo>
                      <a:pt x="115359" y="245459"/>
                      <a:pt x="117950" y="245459"/>
                      <a:pt x="121837" y="245459"/>
                    </a:cubicBezTo>
                    <a:cubicBezTo>
                      <a:pt x="132201" y="245459"/>
                      <a:pt x="142566" y="238975"/>
                      <a:pt x="146452" y="228600"/>
                    </a:cubicBezTo>
                    <a:close/>
                    <a:moveTo>
                      <a:pt x="323851" y="217487"/>
                    </a:moveTo>
                    <a:cubicBezTo>
                      <a:pt x="310830" y="256268"/>
                      <a:pt x="284788" y="287292"/>
                      <a:pt x="249631" y="307975"/>
                    </a:cubicBezTo>
                    <a:cubicBezTo>
                      <a:pt x="240516" y="295048"/>
                      <a:pt x="224890" y="275658"/>
                      <a:pt x="207963" y="253682"/>
                    </a:cubicBezTo>
                    <a:cubicBezTo>
                      <a:pt x="211869" y="249804"/>
                      <a:pt x="214474" y="247219"/>
                      <a:pt x="218380" y="243341"/>
                    </a:cubicBezTo>
                    <a:cubicBezTo>
                      <a:pt x="220984" y="244634"/>
                      <a:pt x="223588" y="244634"/>
                      <a:pt x="227495" y="244634"/>
                    </a:cubicBezTo>
                    <a:cubicBezTo>
                      <a:pt x="239214" y="244634"/>
                      <a:pt x="250933" y="236878"/>
                      <a:pt x="253537" y="225243"/>
                    </a:cubicBezTo>
                    <a:cubicBezTo>
                      <a:pt x="280881" y="222658"/>
                      <a:pt x="304319" y="220073"/>
                      <a:pt x="323851" y="217487"/>
                    </a:cubicBezTo>
                    <a:close/>
                    <a:moveTo>
                      <a:pt x="3175" y="196850"/>
                    </a:moveTo>
                    <a:cubicBezTo>
                      <a:pt x="23562" y="204666"/>
                      <a:pt x="55417" y="215086"/>
                      <a:pt x="93642" y="222902"/>
                    </a:cubicBezTo>
                    <a:cubicBezTo>
                      <a:pt x="94916" y="228112"/>
                      <a:pt x="96190" y="232019"/>
                      <a:pt x="100013" y="235927"/>
                    </a:cubicBezTo>
                    <a:cubicBezTo>
                      <a:pt x="84723" y="261978"/>
                      <a:pt x="71981" y="284122"/>
                      <a:pt x="65610" y="298450"/>
                    </a:cubicBezTo>
                    <a:cubicBezTo>
                      <a:pt x="33755" y="273702"/>
                      <a:pt x="10820" y="237230"/>
                      <a:pt x="3175" y="196850"/>
                    </a:cubicBezTo>
                    <a:close/>
                    <a:moveTo>
                      <a:pt x="146517" y="192087"/>
                    </a:moveTo>
                    <a:cubicBezTo>
                      <a:pt x="151747" y="200025"/>
                      <a:pt x="156976" y="207963"/>
                      <a:pt x="163513" y="215900"/>
                    </a:cubicBezTo>
                    <a:cubicBezTo>
                      <a:pt x="158284" y="215900"/>
                      <a:pt x="153054" y="214577"/>
                      <a:pt x="147825" y="214577"/>
                    </a:cubicBezTo>
                    <a:cubicBezTo>
                      <a:pt x="147825" y="209286"/>
                      <a:pt x="145210" y="203994"/>
                      <a:pt x="141288" y="200025"/>
                    </a:cubicBezTo>
                    <a:cubicBezTo>
                      <a:pt x="142595" y="197379"/>
                      <a:pt x="145210" y="194733"/>
                      <a:pt x="146517" y="192087"/>
                    </a:cubicBezTo>
                    <a:close/>
                    <a:moveTo>
                      <a:pt x="277877" y="160337"/>
                    </a:moveTo>
                    <a:cubicBezTo>
                      <a:pt x="290894" y="175968"/>
                      <a:pt x="302610" y="190296"/>
                      <a:pt x="314326" y="204624"/>
                    </a:cubicBezTo>
                    <a:cubicBezTo>
                      <a:pt x="297403" y="205927"/>
                      <a:pt x="276575" y="208532"/>
                      <a:pt x="253143" y="211137"/>
                    </a:cubicBezTo>
                    <a:cubicBezTo>
                      <a:pt x="251842" y="207230"/>
                      <a:pt x="251842" y="204624"/>
                      <a:pt x="249238" y="203322"/>
                    </a:cubicBezTo>
                    <a:cubicBezTo>
                      <a:pt x="259652" y="188994"/>
                      <a:pt x="270066" y="174665"/>
                      <a:pt x="277877" y="160337"/>
                    </a:cubicBezTo>
                    <a:close/>
                    <a:moveTo>
                      <a:pt x="290513" y="153987"/>
                    </a:moveTo>
                    <a:cubicBezTo>
                      <a:pt x="306490" y="159216"/>
                      <a:pt x="321136" y="163139"/>
                      <a:pt x="331788" y="167061"/>
                    </a:cubicBezTo>
                    <a:cubicBezTo>
                      <a:pt x="331788" y="178827"/>
                      <a:pt x="330457" y="187978"/>
                      <a:pt x="329125" y="198437"/>
                    </a:cubicBezTo>
                    <a:cubicBezTo>
                      <a:pt x="317142" y="185364"/>
                      <a:pt x="303828" y="170983"/>
                      <a:pt x="290513" y="153987"/>
                    </a:cubicBezTo>
                    <a:close/>
                    <a:moveTo>
                      <a:pt x="113341" y="139700"/>
                    </a:moveTo>
                    <a:cubicBezTo>
                      <a:pt x="118493" y="150004"/>
                      <a:pt x="124933" y="160307"/>
                      <a:pt x="130085" y="169324"/>
                    </a:cubicBezTo>
                    <a:cubicBezTo>
                      <a:pt x="132661" y="171900"/>
                      <a:pt x="135237" y="175764"/>
                      <a:pt x="136525" y="178340"/>
                    </a:cubicBezTo>
                    <a:cubicBezTo>
                      <a:pt x="133949" y="183492"/>
                      <a:pt x="131373" y="187356"/>
                      <a:pt x="128797" y="191219"/>
                    </a:cubicBezTo>
                    <a:cubicBezTo>
                      <a:pt x="126221" y="189932"/>
                      <a:pt x="123645" y="189932"/>
                      <a:pt x="121069" y="189932"/>
                    </a:cubicBezTo>
                    <a:cubicBezTo>
                      <a:pt x="109478" y="189932"/>
                      <a:pt x="99174" y="197659"/>
                      <a:pt x="95310" y="207963"/>
                    </a:cubicBezTo>
                    <a:cubicBezTo>
                      <a:pt x="52807" y="200235"/>
                      <a:pt x="19320" y="187356"/>
                      <a:pt x="1288" y="179628"/>
                    </a:cubicBezTo>
                    <a:cubicBezTo>
                      <a:pt x="0" y="174476"/>
                      <a:pt x="0" y="170612"/>
                      <a:pt x="0" y="165460"/>
                    </a:cubicBezTo>
                    <a:cubicBezTo>
                      <a:pt x="0" y="160307"/>
                      <a:pt x="0" y="156444"/>
                      <a:pt x="1288" y="151292"/>
                    </a:cubicBezTo>
                    <a:cubicBezTo>
                      <a:pt x="23183" y="147428"/>
                      <a:pt x="64399" y="142276"/>
                      <a:pt x="113341" y="139700"/>
                    </a:cubicBezTo>
                    <a:close/>
                    <a:moveTo>
                      <a:pt x="186315" y="138112"/>
                    </a:moveTo>
                    <a:cubicBezTo>
                      <a:pt x="215774" y="139408"/>
                      <a:pt x="243952" y="143298"/>
                      <a:pt x="268288" y="149780"/>
                    </a:cubicBezTo>
                    <a:cubicBezTo>
                      <a:pt x="259322" y="164042"/>
                      <a:pt x="249076" y="179599"/>
                      <a:pt x="238829" y="193860"/>
                    </a:cubicBezTo>
                    <a:cubicBezTo>
                      <a:pt x="234986" y="192564"/>
                      <a:pt x="231144" y="191267"/>
                      <a:pt x="227301" y="191267"/>
                    </a:cubicBezTo>
                    <a:cubicBezTo>
                      <a:pt x="213212" y="191267"/>
                      <a:pt x="201685" y="201639"/>
                      <a:pt x="200404" y="214604"/>
                    </a:cubicBezTo>
                    <a:cubicBezTo>
                      <a:pt x="194000" y="214604"/>
                      <a:pt x="186315" y="214604"/>
                      <a:pt x="179911" y="215900"/>
                    </a:cubicBezTo>
                    <a:cubicBezTo>
                      <a:pt x="170945" y="202936"/>
                      <a:pt x="163260" y="191267"/>
                      <a:pt x="155575" y="179599"/>
                    </a:cubicBezTo>
                    <a:cubicBezTo>
                      <a:pt x="160698" y="171820"/>
                      <a:pt x="167102" y="162745"/>
                      <a:pt x="173507" y="154966"/>
                    </a:cubicBezTo>
                    <a:cubicBezTo>
                      <a:pt x="177349" y="148483"/>
                      <a:pt x="182472" y="143298"/>
                      <a:pt x="186315" y="138112"/>
                    </a:cubicBezTo>
                    <a:close/>
                    <a:moveTo>
                      <a:pt x="168276" y="138112"/>
                    </a:moveTo>
                    <a:cubicBezTo>
                      <a:pt x="165630" y="140597"/>
                      <a:pt x="164307" y="143081"/>
                      <a:pt x="161661" y="145566"/>
                    </a:cubicBezTo>
                    <a:cubicBezTo>
                      <a:pt x="156370" y="153020"/>
                      <a:pt x="151078" y="159232"/>
                      <a:pt x="145786" y="166687"/>
                    </a:cubicBezTo>
                    <a:cubicBezTo>
                      <a:pt x="144463" y="165445"/>
                      <a:pt x="143140" y="162960"/>
                      <a:pt x="141817" y="161718"/>
                    </a:cubicBezTo>
                    <a:cubicBezTo>
                      <a:pt x="137849" y="154263"/>
                      <a:pt x="132557" y="146808"/>
                      <a:pt x="128588" y="139354"/>
                    </a:cubicBezTo>
                    <a:cubicBezTo>
                      <a:pt x="141817" y="139354"/>
                      <a:pt x="155047" y="138112"/>
                      <a:pt x="168276" y="138112"/>
                    </a:cubicBezTo>
                    <a:close/>
                    <a:moveTo>
                      <a:pt x="220028" y="103187"/>
                    </a:moveTo>
                    <a:cubicBezTo>
                      <a:pt x="223838" y="104486"/>
                      <a:pt x="227648" y="105784"/>
                      <a:pt x="232728" y="105784"/>
                    </a:cubicBezTo>
                    <a:cubicBezTo>
                      <a:pt x="233998" y="105784"/>
                      <a:pt x="236538" y="105784"/>
                      <a:pt x="237808" y="105784"/>
                    </a:cubicBezTo>
                    <a:cubicBezTo>
                      <a:pt x="241618" y="109681"/>
                      <a:pt x="244158" y="114877"/>
                      <a:pt x="246698" y="118773"/>
                    </a:cubicBezTo>
                    <a:cubicBezTo>
                      <a:pt x="249238" y="122670"/>
                      <a:pt x="253048" y="127865"/>
                      <a:pt x="255588" y="131762"/>
                    </a:cubicBezTo>
                    <a:cubicBezTo>
                      <a:pt x="237808" y="129164"/>
                      <a:pt x="218758" y="126566"/>
                      <a:pt x="198438" y="125267"/>
                    </a:cubicBezTo>
                    <a:cubicBezTo>
                      <a:pt x="206058" y="117474"/>
                      <a:pt x="213678" y="109681"/>
                      <a:pt x="220028" y="103187"/>
                    </a:cubicBezTo>
                    <a:close/>
                    <a:moveTo>
                      <a:pt x="317236" y="98425"/>
                    </a:moveTo>
                    <a:cubicBezTo>
                      <a:pt x="325173" y="115539"/>
                      <a:pt x="329142" y="133969"/>
                      <a:pt x="331788" y="152400"/>
                    </a:cubicBezTo>
                    <a:cubicBezTo>
                      <a:pt x="319882" y="148450"/>
                      <a:pt x="306652" y="144501"/>
                      <a:pt x="292100" y="140552"/>
                    </a:cubicBezTo>
                    <a:cubicBezTo>
                      <a:pt x="301361" y="124754"/>
                      <a:pt x="310621" y="111589"/>
                      <a:pt x="317236" y="98425"/>
                    </a:cubicBezTo>
                    <a:close/>
                    <a:moveTo>
                      <a:pt x="286068" y="52387"/>
                    </a:moveTo>
                    <a:cubicBezTo>
                      <a:pt x="295205" y="61448"/>
                      <a:pt x="303037" y="71803"/>
                      <a:pt x="309563" y="84748"/>
                    </a:cubicBezTo>
                    <a:cubicBezTo>
                      <a:pt x="301731" y="98986"/>
                      <a:pt x="289984" y="117108"/>
                      <a:pt x="278236" y="136525"/>
                    </a:cubicBezTo>
                    <a:cubicBezTo>
                      <a:pt x="278236" y="136525"/>
                      <a:pt x="276931" y="136525"/>
                      <a:pt x="276931" y="136525"/>
                    </a:cubicBezTo>
                    <a:cubicBezTo>
                      <a:pt x="270404" y="127464"/>
                      <a:pt x="265183" y="119697"/>
                      <a:pt x="258657" y="110636"/>
                    </a:cubicBezTo>
                    <a:cubicBezTo>
                      <a:pt x="256046" y="106753"/>
                      <a:pt x="253436" y="102870"/>
                      <a:pt x="250825" y="98986"/>
                    </a:cubicBezTo>
                    <a:cubicBezTo>
                      <a:pt x="256046" y="93809"/>
                      <a:pt x="259962" y="86042"/>
                      <a:pt x="259962" y="78275"/>
                    </a:cubicBezTo>
                    <a:cubicBezTo>
                      <a:pt x="259962" y="75687"/>
                      <a:pt x="259962" y="73098"/>
                      <a:pt x="258657" y="70509"/>
                    </a:cubicBezTo>
                    <a:cubicBezTo>
                      <a:pt x="269099" y="62742"/>
                      <a:pt x="278236" y="57564"/>
                      <a:pt x="286068" y="52387"/>
                    </a:cubicBezTo>
                    <a:close/>
                    <a:moveTo>
                      <a:pt x="73025" y="28575"/>
                    </a:moveTo>
                    <a:cubicBezTo>
                      <a:pt x="79493" y="54655"/>
                      <a:pt x="92428" y="92472"/>
                      <a:pt x="107950" y="126377"/>
                    </a:cubicBezTo>
                    <a:cubicBezTo>
                      <a:pt x="63970" y="128985"/>
                      <a:pt x="25165" y="134201"/>
                      <a:pt x="3175" y="138113"/>
                    </a:cubicBezTo>
                    <a:cubicBezTo>
                      <a:pt x="10936" y="92472"/>
                      <a:pt x="36806" y="53351"/>
                      <a:pt x="73025" y="28575"/>
                    </a:cubicBezTo>
                    <a:close/>
                    <a:moveTo>
                      <a:pt x="203200" y="4762"/>
                    </a:moveTo>
                    <a:cubicBezTo>
                      <a:pt x="230476" y="11151"/>
                      <a:pt x="255155" y="23928"/>
                      <a:pt x="274638" y="41817"/>
                    </a:cubicBezTo>
                    <a:cubicBezTo>
                      <a:pt x="268144" y="45650"/>
                      <a:pt x="260350" y="52039"/>
                      <a:pt x="251258" y="57150"/>
                    </a:cubicBezTo>
                    <a:cubicBezTo>
                      <a:pt x="246063" y="53316"/>
                      <a:pt x="239568" y="50761"/>
                      <a:pt x="233074" y="50761"/>
                    </a:cubicBezTo>
                    <a:cubicBezTo>
                      <a:pt x="230476" y="50761"/>
                      <a:pt x="227879" y="50761"/>
                      <a:pt x="225281" y="52039"/>
                    </a:cubicBezTo>
                    <a:cubicBezTo>
                      <a:pt x="216189" y="34150"/>
                      <a:pt x="208395" y="17539"/>
                      <a:pt x="203200" y="4762"/>
                    </a:cubicBezTo>
                    <a:close/>
                    <a:moveTo>
                      <a:pt x="165260" y="0"/>
                    </a:moveTo>
                    <a:cubicBezTo>
                      <a:pt x="172957" y="0"/>
                      <a:pt x="179371" y="0"/>
                      <a:pt x="185786" y="1290"/>
                    </a:cubicBezTo>
                    <a:cubicBezTo>
                      <a:pt x="192200" y="15478"/>
                      <a:pt x="199897" y="36115"/>
                      <a:pt x="212725" y="59333"/>
                    </a:cubicBezTo>
                    <a:cubicBezTo>
                      <a:pt x="207594" y="63202"/>
                      <a:pt x="205028" y="69651"/>
                      <a:pt x="205028" y="77390"/>
                    </a:cubicBezTo>
                    <a:cubicBezTo>
                      <a:pt x="205028" y="82550"/>
                      <a:pt x="206311" y="87709"/>
                      <a:pt x="208876" y="91579"/>
                    </a:cubicBezTo>
                    <a:cubicBezTo>
                      <a:pt x="198614" y="100608"/>
                      <a:pt x="188351" y="110926"/>
                      <a:pt x="179371" y="122535"/>
                    </a:cubicBezTo>
                    <a:cubicBezTo>
                      <a:pt x="178089" y="122535"/>
                      <a:pt x="178089" y="122535"/>
                      <a:pt x="176806" y="122535"/>
                    </a:cubicBezTo>
                    <a:cubicBezTo>
                      <a:pt x="158846" y="122535"/>
                      <a:pt x="139604" y="123825"/>
                      <a:pt x="122927" y="123825"/>
                    </a:cubicBezTo>
                    <a:cubicBezTo>
                      <a:pt x="104967" y="87709"/>
                      <a:pt x="92139" y="45144"/>
                      <a:pt x="85725" y="20637"/>
                    </a:cubicBezTo>
                    <a:cubicBezTo>
                      <a:pt x="108816" y="7739"/>
                      <a:pt x="135755" y="0"/>
                      <a:pt x="16526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92500" lnSpcReduction="1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a:p>
            </p:txBody>
          </p:sp>
        </p:grpSp>
        <p:sp>
          <p:nvSpPr>
            <p:cNvPr id="12" name="í$lîḑê">
              <a:extLst>
                <a:ext uri="{FF2B5EF4-FFF2-40B4-BE49-F238E27FC236}">
                  <a16:creationId xmlns:a16="http://schemas.microsoft.com/office/drawing/2014/main" xmlns="" id="{6DC0D26E-6929-4017-9614-4EECF5ED8FB8}"/>
                </a:ext>
              </a:extLst>
            </p:cNvPr>
            <p:cNvSpPr/>
            <p:nvPr/>
          </p:nvSpPr>
          <p:spPr bwMode="auto">
            <a:xfrm>
              <a:off x="664197" y="5371052"/>
              <a:ext cx="2707654" cy="1104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lnSpc>
                  <a:spcPct val="120000"/>
                </a:lnSpc>
              </a:pPr>
              <a:r>
                <a:rPr lang="en-US" altLang="zh-CN" sz="1100" dirty="0">
                  <a:solidFill>
                    <a:schemeClr val="bg1"/>
                  </a:solidFill>
                </a:rPr>
                <a:t>《</a:t>
              </a:r>
              <a:r>
                <a:rPr lang="zh-CN" altLang="en-US" sz="1100" dirty="0">
                  <a:solidFill>
                    <a:schemeClr val="bg1"/>
                  </a:solidFill>
                </a:rPr>
                <a:t>金字塔原理</a:t>
              </a:r>
              <a:r>
                <a:rPr lang="en-US" altLang="zh-CN" sz="1100" dirty="0">
                  <a:solidFill>
                    <a:schemeClr val="bg1"/>
                  </a:solidFill>
                </a:rPr>
                <a:t>》</a:t>
              </a:r>
              <a:r>
                <a:rPr lang="zh-CN" altLang="en-US" sz="1100" dirty="0">
                  <a:solidFill>
                    <a:schemeClr val="bg1"/>
                  </a:solidFill>
                </a:rPr>
                <a:t>是一本讲解写作逻辑与思维逻辑的读物，全书分为四个部分。</a:t>
              </a:r>
              <a:endParaRPr lang="en-US" altLang="zh-CN" sz="1100" dirty="0">
                <a:solidFill>
                  <a:schemeClr val="bg1"/>
                </a:solidFill>
              </a:endParaRPr>
            </a:p>
          </p:txBody>
        </p:sp>
        <p:cxnSp>
          <p:nvCxnSpPr>
            <p:cNvPr id="13" name="直接连接符 12">
              <a:extLst>
                <a:ext uri="{FF2B5EF4-FFF2-40B4-BE49-F238E27FC236}">
                  <a16:creationId xmlns:a16="http://schemas.microsoft.com/office/drawing/2014/main" xmlns="" id="{EF8933AF-FACB-4E06-A3D8-F6771D7A3A7E}"/>
                </a:ext>
              </a:extLst>
            </p:cNvPr>
            <p:cNvCxnSpPr>
              <a:cxnSpLocks/>
              <a:stCxn id="24" idx="3"/>
              <a:endCxn id="15" idx="0"/>
            </p:cNvCxnSpPr>
            <p:nvPr/>
          </p:nvCxnSpPr>
          <p:spPr>
            <a:xfrm>
              <a:off x="7449826" y="5276238"/>
              <a:ext cx="1" cy="437715"/>
            </a:xfrm>
            <a:prstGeom prst="line">
              <a:avLst/>
            </a:prstGeom>
            <a:ln w="3175" cap="rnd">
              <a:solidFill>
                <a:schemeClr val="bg1">
                  <a:lumMod val="75000"/>
                </a:schemeClr>
              </a:solidFill>
              <a:round/>
              <a:headEnd type="oval"/>
              <a:tailEnd type="triangle" w="med" len="lg"/>
            </a:ln>
          </p:spPr>
          <p:style>
            <a:lnRef idx="1">
              <a:schemeClr val="accent1"/>
            </a:lnRef>
            <a:fillRef idx="0">
              <a:schemeClr val="accent1"/>
            </a:fillRef>
            <a:effectRef idx="0">
              <a:schemeClr val="accent1"/>
            </a:effectRef>
            <a:fontRef idx="minor">
              <a:schemeClr val="tx1"/>
            </a:fontRef>
          </p:style>
        </p:cxnSp>
        <p:grpSp>
          <p:nvGrpSpPr>
            <p:cNvPr id="14" name="iŝľídé">
              <a:extLst>
                <a:ext uri="{FF2B5EF4-FFF2-40B4-BE49-F238E27FC236}">
                  <a16:creationId xmlns:a16="http://schemas.microsoft.com/office/drawing/2014/main" xmlns="" id="{43626232-9551-4518-92B0-62F841BE3614}"/>
                </a:ext>
              </a:extLst>
            </p:cNvPr>
            <p:cNvGrpSpPr/>
            <p:nvPr/>
          </p:nvGrpSpPr>
          <p:grpSpPr>
            <a:xfrm>
              <a:off x="7111490" y="4599879"/>
              <a:ext cx="676672" cy="676358"/>
              <a:chOff x="6800652" y="1600503"/>
              <a:chExt cx="676672" cy="676358"/>
            </a:xfrm>
          </p:grpSpPr>
          <p:sp>
            <p:nvSpPr>
              <p:cNvPr id="24" name="îSļíďé">
                <a:extLst>
                  <a:ext uri="{FF2B5EF4-FFF2-40B4-BE49-F238E27FC236}">
                    <a16:creationId xmlns:a16="http://schemas.microsoft.com/office/drawing/2014/main" xmlns="" id="{9897FF5D-864A-465B-A679-E8769F18AB2B}"/>
                  </a:ext>
                </a:extLst>
              </p:cNvPr>
              <p:cNvSpPr/>
              <p:nvPr/>
            </p:nvSpPr>
            <p:spPr>
              <a:xfrm>
                <a:off x="6800652" y="1600503"/>
                <a:ext cx="676672" cy="676358"/>
              </a:xfrm>
              <a:custGeom>
                <a:avLst/>
                <a:gdLst>
                  <a:gd name="connsiteX0" fmla="*/ 0 w 1260455"/>
                  <a:gd name="connsiteY0" fmla="*/ 630228 h 1260455"/>
                  <a:gd name="connsiteX1" fmla="*/ 630228 w 1260455"/>
                  <a:gd name="connsiteY1" fmla="*/ 0 h 1260455"/>
                  <a:gd name="connsiteX2" fmla="*/ 1260456 w 1260455"/>
                  <a:gd name="connsiteY2" fmla="*/ 630228 h 1260455"/>
                  <a:gd name="connsiteX3" fmla="*/ 630228 w 1260455"/>
                  <a:gd name="connsiteY3" fmla="*/ 1260456 h 1260455"/>
                  <a:gd name="connsiteX4" fmla="*/ 0 w 1260455"/>
                  <a:gd name="connsiteY4" fmla="*/ 630228 h 12604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0455" h="1260455">
                    <a:moveTo>
                      <a:pt x="0" y="630228"/>
                    </a:moveTo>
                    <a:cubicBezTo>
                      <a:pt x="0" y="282163"/>
                      <a:pt x="282163" y="0"/>
                      <a:pt x="630228" y="0"/>
                    </a:cubicBezTo>
                    <a:cubicBezTo>
                      <a:pt x="978293" y="0"/>
                      <a:pt x="1260456" y="282163"/>
                      <a:pt x="1260456" y="630228"/>
                    </a:cubicBezTo>
                    <a:cubicBezTo>
                      <a:pt x="1260456" y="978293"/>
                      <a:pt x="978293" y="1260456"/>
                      <a:pt x="630228" y="1260456"/>
                    </a:cubicBezTo>
                    <a:cubicBezTo>
                      <a:pt x="282163" y="1260456"/>
                      <a:pt x="0" y="978293"/>
                      <a:pt x="0" y="630228"/>
                    </a:cubicBezTo>
                    <a:close/>
                  </a:path>
                </a:pathLst>
              </a:custGeom>
              <a:solidFill>
                <a:schemeClr val="tx1">
                  <a:lumMod val="50000"/>
                  <a:lumOff val="50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a:endParaRPr lang="zh-CN" altLang="en-US" dirty="0"/>
              </a:p>
            </p:txBody>
          </p:sp>
          <p:sp>
            <p:nvSpPr>
              <p:cNvPr id="25" name="íṧļíḑe">
                <a:extLst>
                  <a:ext uri="{FF2B5EF4-FFF2-40B4-BE49-F238E27FC236}">
                    <a16:creationId xmlns:a16="http://schemas.microsoft.com/office/drawing/2014/main" xmlns="" id="{62723F8A-FBF7-454E-BDDA-DF9DA48DA0FF}"/>
                  </a:ext>
                </a:extLst>
              </p:cNvPr>
              <p:cNvSpPr/>
              <p:nvPr/>
            </p:nvSpPr>
            <p:spPr>
              <a:xfrm>
                <a:off x="6974965" y="1774660"/>
                <a:ext cx="328046" cy="328044"/>
              </a:xfrm>
              <a:custGeom>
                <a:avLst/>
                <a:gdLst>
                  <a:gd name="connsiteX0" fmla="*/ 199497 w 331788"/>
                  <a:gd name="connsiteY0" fmla="*/ 265112 h 331787"/>
                  <a:gd name="connsiteX1" fmla="*/ 209798 w 331788"/>
                  <a:gd name="connsiteY1" fmla="*/ 279217 h 331787"/>
                  <a:gd name="connsiteX2" fmla="*/ 238126 w 331788"/>
                  <a:gd name="connsiteY2" fmla="*/ 315118 h 331787"/>
                  <a:gd name="connsiteX3" fmla="*/ 166018 w 331788"/>
                  <a:gd name="connsiteY3" fmla="*/ 331787 h 331787"/>
                  <a:gd name="connsiteX4" fmla="*/ 122238 w 331788"/>
                  <a:gd name="connsiteY4" fmla="*/ 325376 h 331787"/>
                  <a:gd name="connsiteX5" fmla="*/ 199497 w 331788"/>
                  <a:gd name="connsiteY5" fmla="*/ 265112 h 331787"/>
                  <a:gd name="connsiteX6" fmla="*/ 190500 w 331788"/>
                  <a:gd name="connsiteY6" fmla="*/ 228600 h 331787"/>
                  <a:gd name="connsiteX7" fmla="*/ 201490 w 331788"/>
                  <a:gd name="connsiteY7" fmla="*/ 228600 h 331787"/>
                  <a:gd name="connsiteX8" fmla="*/ 206375 w 331788"/>
                  <a:gd name="connsiteY8" fmla="*/ 236394 h 331787"/>
                  <a:gd name="connsiteX9" fmla="*/ 200269 w 331788"/>
                  <a:gd name="connsiteY9" fmla="*/ 242888 h 331787"/>
                  <a:gd name="connsiteX10" fmla="*/ 190500 w 331788"/>
                  <a:gd name="connsiteY10" fmla="*/ 228600 h 331787"/>
                  <a:gd name="connsiteX11" fmla="*/ 146452 w 331788"/>
                  <a:gd name="connsiteY11" fmla="*/ 228600 h 331787"/>
                  <a:gd name="connsiteX12" fmla="*/ 164590 w 331788"/>
                  <a:gd name="connsiteY12" fmla="*/ 229897 h 331787"/>
                  <a:gd name="connsiteX13" fmla="*/ 165885 w 331788"/>
                  <a:gd name="connsiteY13" fmla="*/ 229897 h 331787"/>
                  <a:gd name="connsiteX14" fmla="*/ 173659 w 331788"/>
                  <a:gd name="connsiteY14" fmla="*/ 229897 h 331787"/>
                  <a:gd name="connsiteX15" fmla="*/ 190501 w 331788"/>
                  <a:gd name="connsiteY15" fmla="*/ 253240 h 331787"/>
                  <a:gd name="connsiteX16" fmla="*/ 103699 w 331788"/>
                  <a:gd name="connsiteY16" fmla="*/ 320675 h 331787"/>
                  <a:gd name="connsiteX17" fmla="*/ 77788 w 331788"/>
                  <a:gd name="connsiteY17" fmla="*/ 306410 h 331787"/>
                  <a:gd name="connsiteX18" fmla="*/ 112768 w 331788"/>
                  <a:gd name="connsiteY18" fmla="*/ 244162 h 331787"/>
                  <a:gd name="connsiteX19" fmla="*/ 121837 w 331788"/>
                  <a:gd name="connsiteY19" fmla="*/ 245459 h 331787"/>
                  <a:gd name="connsiteX20" fmla="*/ 146452 w 331788"/>
                  <a:gd name="connsiteY20" fmla="*/ 228600 h 331787"/>
                  <a:gd name="connsiteX21" fmla="*/ 323851 w 331788"/>
                  <a:gd name="connsiteY21" fmla="*/ 217487 h 331787"/>
                  <a:gd name="connsiteX22" fmla="*/ 249631 w 331788"/>
                  <a:gd name="connsiteY22" fmla="*/ 307975 h 331787"/>
                  <a:gd name="connsiteX23" fmla="*/ 207963 w 331788"/>
                  <a:gd name="connsiteY23" fmla="*/ 253682 h 331787"/>
                  <a:gd name="connsiteX24" fmla="*/ 218380 w 331788"/>
                  <a:gd name="connsiteY24" fmla="*/ 243341 h 331787"/>
                  <a:gd name="connsiteX25" fmla="*/ 227495 w 331788"/>
                  <a:gd name="connsiteY25" fmla="*/ 244634 h 331787"/>
                  <a:gd name="connsiteX26" fmla="*/ 253537 w 331788"/>
                  <a:gd name="connsiteY26" fmla="*/ 225243 h 331787"/>
                  <a:gd name="connsiteX27" fmla="*/ 323851 w 331788"/>
                  <a:gd name="connsiteY27" fmla="*/ 217487 h 331787"/>
                  <a:gd name="connsiteX28" fmla="*/ 3175 w 331788"/>
                  <a:gd name="connsiteY28" fmla="*/ 196850 h 331787"/>
                  <a:gd name="connsiteX29" fmla="*/ 93642 w 331788"/>
                  <a:gd name="connsiteY29" fmla="*/ 222902 h 331787"/>
                  <a:gd name="connsiteX30" fmla="*/ 100013 w 331788"/>
                  <a:gd name="connsiteY30" fmla="*/ 235927 h 331787"/>
                  <a:gd name="connsiteX31" fmla="*/ 65610 w 331788"/>
                  <a:gd name="connsiteY31" fmla="*/ 298450 h 331787"/>
                  <a:gd name="connsiteX32" fmla="*/ 3175 w 331788"/>
                  <a:gd name="connsiteY32" fmla="*/ 196850 h 331787"/>
                  <a:gd name="connsiteX33" fmla="*/ 146517 w 331788"/>
                  <a:gd name="connsiteY33" fmla="*/ 192087 h 331787"/>
                  <a:gd name="connsiteX34" fmla="*/ 163513 w 331788"/>
                  <a:gd name="connsiteY34" fmla="*/ 215900 h 331787"/>
                  <a:gd name="connsiteX35" fmla="*/ 147825 w 331788"/>
                  <a:gd name="connsiteY35" fmla="*/ 214577 h 331787"/>
                  <a:gd name="connsiteX36" fmla="*/ 141288 w 331788"/>
                  <a:gd name="connsiteY36" fmla="*/ 200025 h 331787"/>
                  <a:gd name="connsiteX37" fmla="*/ 146517 w 331788"/>
                  <a:gd name="connsiteY37" fmla="*/ 192087 h 331787"/>
                  <a:gd name="connsiteX38" fmla="*/ 277877 w 331788"/>
                  <a:gd name="connsiteY38" fmla="*/ 160337 h 331787"/>
                  <a:gd name="connsiteX39" fmla="*/ 314326 w 331788"/>
                  <a:gd name="connsiteY39" fmla="*/ 204624 h 331787"/>
                  <a:gd name="connsiteX40" fmla="*/ 253143 w 331788"/>
                  <a:gd name="connsiteY40" fmla="*/ 211137 h 331787"/>
                  <a:gd name="connsiteX41" fmla="*/ 249238 w 331788"/>
                  <a:gd name="connsiteY41" fmla="*/ 203322 h 331787"/>
                  <a:gd name="connsiteX42" fmla="*/ 277877 w 331788"/>
                  <a:gd name="connsiteY42" fmla="*/ 160337 h 331787"/>
                  <a:gd name="connsiteX43" fmla="*/ 290513 w 331788"/>
                  <a:gd name="connsiteY43" fmla="*/ 153987 h 331787"/>
                  <a:gd name="connsiteX44" fmla="*/ 331788 w 331788"/>
                  <a:gd name="connsiteY44" fmla="*/ 167061 h 331787"/>
                  <a:gd name="connsiteX45" fmla="*/ 329125 w 331788"/>
                  <a:gd name="connsiteY45" fmla="*/ 198437 h 331787"/>
                  <a:gd name="connsiteX46" fmla="*/ 290513 w 331788"/>
                  <a:gd name="connsiteY46" fmla="*/ 153987 h 331787"/>
                  <a:gd name="connsiteX47" fmla="*/ 113341 w 331788"/>
                  <a:gd name="connsiteY47" fmla="*/ 139700 h 331787"/>
                  <a:gd name="connsiteX48" fmla="*/ 130085 w 331788"/>
                  <a:gd name="connsiteY48" fmla="*/ 169324 h 331787"/>
                  <a:gd name="connsiteX49" fmla="*/ 136525 w 331788"/>
                  <a:gd name="connsiteY49" fmla="*/ 178340 h 331787"/>
                  <a:gd name="connsiteX50" fmla="*/ 128797 w 331788"/>
                  <a:gd name="connsiteY50" fmla="*/ 191219 h 331787"/>
                  <a:gd name="connsiteX51" fmla="*/ 121069 w 331788"/>
                  <a:gd name="connsiteY51" fmla="*/ 189932 h 331787"/>
                  <a:gd name="connsiteX52" fmla="*/ 95310 w 331788"/>
                  <a:gd name="connsiteY52" fmla="*/ 207963 h 331787"/>
                  <a:gd name="connsiteX53" fmla="*/ 1288 w 331788"/>
                  <a:gd name="connsiteY53" fmla="*/ 179628 h 331787"/>
                  <a:gd name="connsiteX54" fmla="*/ 0 w 331788"/>
                  <a:gd name="connsiteY54" fmla="*/ 165460 h 331787"/>
                  <a:gd name="connsiteX55" fmla="*/ 1288 w 331788"/>
                  <a:gd name="connsiteY55" fmla="*/ 151292 h 331787"/>
                  <a:gd name="connsiteX56" fmla="*/ 113341 w 331788"/>
                  <a:gd name="connsiteY56" fmla="*/ 139700 h 331787"/>
                  <a:gd name="connsiteX57" fmla="*/ 186315 w 331788"/>
                  <a:gd name="connsiteY57" fmla="*/ 138112 h 331787"/>
                  <a:gd name="connsiteX58" fmla="*/ 268288 w 331788"/>
                  <a:gd name="connsiteY58" fmla="*/ 149780 h 331787"/>
                  <a:gd name="connsiteX59" fmla="*/ 238829 w 331788"/>
                  <a:gd name="connsiteY59" fmla="*/ 193860 h 331787"/>
                  <a:gd name="connsiteX60" fmla="*/ 227301 w 331788"/>
                  <a:gd name="connsiteY60" fmla="*/ 191267 h 331787"/>
                  <a:gd name="connsiteX61" fmla="*/ 200404 w 331788"/>
                  <a:gd name="connsiteY61" fmla="*/ 214604 h 331787"/>
                  <a:gd name="connsiteX62" fmla="*/ 179911 w 331788"/>
                  <a:gd name="connsiteY62" fmla="*/ 215900 h 331787"/>
                  <a:gd name="connsiteX63" fmla="*/ 155575 w 331788"/>
                  <a:gd name="connsiteY63" fmla="*/ 179599 h 331787"/>
                  <a:gd name="connsiteX64" fmla="*/ 173507 w 331788"/>
                  <a:gd name="connsiteY64" fmla="*/ 154966 h 331787"/>
                  <a:gd name="connsiteX65" fmla="*/ 186315 w 331788"/>
                  <a:gd name="connsiteY65" fmla="*/ 138112 h 331787"/>
                  <a:gd name="connsiteX66" fmla="*/ 168276 w 331788"/>
                  <a:gd name="connsiteY66" fmla="*/ 138112 h 331787"/>
                  <a:gd name="connsiteX67" fmla="*/ 161661 w 331788"/>
                  <a:gd name="connsiteY67" fmla="*/ 145566 h 331787"/>
                  <a:gd name="connsiteX68" fmla="*/ 145786 w 331788"/>
                  <a:gd name="connsiteY68" fmla="*/ 166687 h 331787"/>
                  <a:gd name="connsiteX69" fmla="*/ 141817 w 331788"/>
                  <a:gd name="connsiteY69" fmla="*/ 161718 h 331787"/>
                  <a:gd name="connsiteX70" fmla="*/ 128588 w 331788"/>
                  <a:gd name="connsiteY70" fmla="*/ 139354 h 331787"/>
                  <a:gd name="connsiteX71" fmla="*/ 168276 w 331788"/>
                  <a:gd name="connsiteY71" fmla="*/ 138112 h 331787"/>
                  <a:gd name="connsiteX72" fmla="*/ 220028 w 331788"/>
                  <a:gd name="connsiteY72" fmla="*/ 103187 h 331787"/>
                  <a:gd name="connsiteX73" fmla="*/ 232728 w 331788"/>
                  <a:gd name="connsiteY73" fmla="*/ 105784 h 331787"/>
                  <a:gd name="connsiteX74" fmla="*/ 237808 w 331788"/>
                  <a:gd name="connsiteY74" fmla="*/ 105784 h 331787"/>
                  <a:gd name="connsiteX75" fmla="*/ 246698 w 331788"/>
                  <a:gd name="connsiteY75" fmla="*/ 118773 h 331787"/>
                  <a:gd name="connsiteX76" fmla="*/ 255588 w 331788"/>
                  <a:gd name="connsiteY76" fmla="*/ 131762 h 331787"/>
                  <a:gd name="connsiteX77" fmla="*/ 198438 w 331788"/>
                  <a:gd name="connsiteY77" fmla="*/ 125267 h 331787"/>
                  <a:gd name="connsiteX78" fmla="*/ 220028 w 331788"/>
                  <a:gd name="connsiteY78" fmla="*/ 103187 h 331787"/>
                  <a:gd name="connsiteX79" fmla="*/ 317236 w 331788"/>
                  <a:gd name="connsiteY79" fmla="*/ 98425 h 331787"/>
                  <a:gd name="connsiteX80" fmla="*/ 331788 w 331788"/>
                  <a:gd name="connsiteY80" fmla="*/ 152400 h 331787"/>
                  <a:gd name="connsiteX81" fmla="*/ 292100 w 331788"/>
                  <a:gd name="connsiteY81" fmla="*/ 140552 h 331787"/>
                  <a:gd name="connsiteX82" fmla="*/ 317236 w 331788"/>
                  <a:gd name="connsiteY82" fmla="*/ 98425 h 331787"/>
                  <a:gd name="connsiteX83" fmla="*/ 286068 w 331788"/>
                  <a:gd name="connsiteY83" fmla="*/ 52387 h 331787"/>
                  <a:gd name="connsiteX84" fmla="*/ 309563 w 331788"/>
                  <a:gd name="connsiteY84" fmla="*/ 84748 h 331787"/>
                  <a:gd name="connsiteX85" fmla="*/ 278236 w 331788"/>
                  <a:gd name="connsiteY85" fmla="*/ 136525 h 331787"/>
                  <a:gd name="connsiteX86" fmla="*/ 276931 w 331788"/>
                  <a:gd name="connsiteY86" fmla="*/ 136525 h 331787"/>
                  <a:gd name="connsiteX87" fmla="*/ 258657 w 331788"/>
                  <a:gd name="connsiteY87" fmla="*/ 110636 h 331787"/>
                  <a:gd name="connsiteX88" fmla="*/ 250825 w 331788"/>
                  <a:gd name="connsiteY88" fmla="*/ 98986 h 331787"/>
                  <a:gd name="connsiteX89" fmla="*/ 259962 w 331788"/>
                  <a:gd name="connsiteY89" fmla="*/ 78275 h 331787"/>
                  <a:gd name="connsiteX90" fmla="*/ 258657 w 331788"/>
                  <a:gd name="connsiteY90" fmla="*/ 70509 h 331787"/>
                  <a:gd name="connsiteX91" fmla="*/ 286068 w 331788"/>
                  <a:gd name="connsiteY91" fmla="*/ 52387 h 331787"/>
                  <a:gd name="connsiteX92" fmla="*/ 73025 w 331788"/>
                  <a:gd name="connsiteY92" fmla="*/ 28575 h 331787"/>
                  <a:gd name="connsiteX93" fmla="*/ 107950 w 331788"/>
                  <a:gd name="connsiteY93" fmla="*/ 126377 h 331787"/>
                  <a:gd name="connsiteX94" fmla="*/ 3175 w 331788"/>
                  <a:gd name="connsiteY94" fmla="*/ 138113 h 331787"/>
                  <a:gd name="connsiteX95" fmla="*/ 73025 w 331788"/>
                  <a:gd name="connsiteY95" fmla="*/ 28575 h 331787"/>
                  <a:gd name="connsiteX96" fmla="*/ 203200 w 331788"/>
                  <a:gd name="connsiteY96" fmla="*/ 4762 h 331787"/>
                  <a:gd name="connsiteX97" fmla="*/ 274638 w 331788"/>
                  <a:gd name="connsiteY97" fmla="*/ 41817 h 331787"/>
                  <a:gd name="connsiteX98" fmla="*/ 251258 w 331788"/>
                  <a:gd name="connsiteY98" fmla="*/ 57150 h 331787"/>
                  <a:gd name="connsiteX99" fmla="*/ 233074 w 331788"/>
                  <a:gd name="connsiteY99" fmla="*/ 50761 h 331787"/>
                  <a:gd name="connsiteX100" fmla="*/ 225281 w 331788"/>
                  <a:gd name="connsiteY100" fmla="*/ 52039 h 331787"/>
                  <a:gd name="connsiteX101" fmla="*/ 203200 w 331788"/>
                  <a:gd name="connsiteY101" fmla="*/ 4762 h 331787"/>
                  <a:gd name="connsiteX102" fmla="*/ 165260 w 331788"/>
                  <a:gd name="connsiteY102" fmla="*/ 0 h 331787"/>
                  <a:gd name="connsiteX103" fmla="*/ 185786 w 331788"/>
                  <a:gd name="connsiteY103" fmla="*/ 1290 h 331787"/>
                  <a:gd name="connsiteX104" fmla="*/ 212725 w 331788"/>
                  <a:gd name="connsiteY104" fmla="*/ 59333 h 331787"/>
                  <a:gd name="connsiteX105" fmla="*/ 205028 w 331788"/>
                  <a:gd name="connsiteY105" fmla="*/ 77390 h 331787"/>
                  <a:gd name="connsiteX106" fmla="*/ 208876 w 331788"/>
                  <a:gd name="connsiteY106" fmla="*/ 91579 h 331787"/>
                  <a:gd name="connsiteX107" fmla="*/ 179371 w 331788"/>
                  <a:gd name="connsiteY107" fmla="*/ 122535 h 331787"/>
                  <a:gd name="connsiteX108" fmla="*/ 176806 w 331788"/>
                  <a:gd name="connsiteY108" fmla="*/ 122535 h 331787"/>
                  <a:gd name="connsiteX109" fmla="*/ 122927 w 331788"/>
                  <a:gd name="connsiteY109" fmla="*/ 123825 h 331787"/>
                  <a:gd name="connsiteX110" fmla="*/ 85725 w 331788"/>
                  <a:gd name="connsiteY110" fmla="*/ 20637 h 331787"/>
                  <a:gd name="connsiteX111" fmla="*/ 165260 w 331788"/>
                  <a:gd name="connsiteY111" fmla="*/ 0 h 331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331788" h="331787">
                    <a:moveTo>
                      <a:pt x="199497" y="265112"/>
                    </a:moveTo>
                    <a:cubicBezTo>
                      <a:pt x="203360" y="270241"/>
                      <a:pt x="205935" y="274088"/>
                      <a:pt x="209798" y="279217"/>
                    </a:cubicBezTo>
                    <a:cubicBezTo>
                      <a:pt x="222674" y="295885"/>
                      <a:pt x="231688" y="307425"/>
                      <a:pt x="238126" y="315118"/>
                    </a:cubicBezTo>
                    <a:cubicBezTo>
                      <a:pt x="216236" y="325376"/>
                      <a:pt x="191771" y="331787"/>
                      <a:pt x="166018" y="331787"/>
                    </a:cubicBezTo>
                    <a:cubicBezTo>
                      <a:pt x="150566" y="331787"/>
                      <a:pt x="136402" y="329223"/>
                      <a:pt x="122238" y="325376"/>
                    </a:cubicBezTo>
                    <a:cubicBezTo>
                      <a:pt x="141553" y="312554"/>
                      <a:pt x="169881" y="293321"/>
                      <a:pt x="199497" y="265112"/>
                    </a:cubicBezTo>
                    <a:close/>
                    <a:moveTo>
                      <a:pt x="190500" y="228600"/>
                    </a:moveTo>
                    <a:cubicBezTo>
                      <a:pt x="194163" y="228600"/>
                      <a:pt x="197827" y="228600"/>
                      <a:pt x="201490" y="228600"/>
                    </a:cubicBezTo>
                    <a:cubicBezTo>
                      <a:pt x="202712" y="231198"/>
                      <a:pt x="203933" y="233796"/>
                      <a:pt x="206375" y="236394"/>
                    </a:cubicBezTo>
                    <a:cubicBezTo>
                      <a:pt x="203933" y="237693"/>
                      <a:pt x="201490" y="240290"/>
                      <a:pt x="200269" y="242888"/>
                    </a:cubicBezTo>
                    <a:cubicBezTo>
                      <a:pt x="196606" y="237693"/>
                      <a:pt x="194163" y="233796"/>
                      <a:pt x="190500" y="228600"/>
                    </a:cubicBezTo>
                    <a:close/>
                    <a:moveTo>
                      <a:pt x="146452" y="228600"/>
                    </a:moveTo>
                    <a:cubicBezTo>
                      <a:pt x="152930" y="228600"/>
                      <a:pt x="159408" y="229897"/>
                      <a:pt x="164590" y="229897"/>
                    </a:cubicBezTo>
                    <a:cubicBezTo>
                      <a:pt x="164590" y="229897"/>
                      <a:pt x="164590" y="229897"/>
                      <a:pt x="165885" y="229897"/>
                    </a:cubicBezTo>
                    <a:cubicBezTo>
                      <a:pt x="168477" y="229897"/>
                      <a:pt x="171068" y="229897"/>
                      <a:pt x="173659" y="229897"/>
                    </a:cubicBezTo>
                    <a:cubicBezTo>
                      <a:pt x="178841" y="237678"/>
                      <a:pt x="185319" y="245459"/>
                      <a:pt x="190501" y="253240"/>
                    </a:cubicBezTo>
                    <a:cubicBezTo>
                      <a:pt x="156817" y="286958"/>
                      <a:pt x="123132" y="309004"/>
                      <a:pt x="103699" y="320675"/>
                    </a:cubicBezTo>
                    <a:cubicBezTo>
                      <a:pt x="94630" y="316785"/>
                      <a:pt x="85561" y="311597"/>
                      <a:pt x="77788" y="306410"/>
                    </a:cubicBezTo>
                    <a:cubicBezTo>
                      <a:pt x="84266" y="293442"/>
                      <a:pt x="97221" y="271396"/>
                      <a:pt x="112768" y="244162"/>
                    </a:cubicBezTo>
                    <a:cubicBezTo>
                      <a:pt x="115359" y="245459"/>
                      <a:pt x="117950" y="245459"/>
                      <a:pt x="121837" y="245459"/>
                    </a:cubicBezTo>
                    <a:cubicBezTo>
                      <a:pt x="132201" y="245459"/>
                      <a:pt x="142566" y="238975"/>
                      <a:pt x="146452" y="228600"/>
                    </a:cubicBezTo>
                    <a:close/>
                    <a:moveTo>
                      <a:pt x="323851" y="217487"/>
                    </a:moveTo>
                    <a:cubicBezTo>
                      <a:pt x="310830" y="256268"/>
                      <a:pt x="284788" y="287292"/>
                      <a:pt x="249631" y="307975"/>
                    </a:cubicBezTo>
                    <a:cubicBezTo>
                      <a:pt x="240516" y="295048"/>
                      <a:pt x="224890" y="275658"/>
                      <a:pt x="207963" y="253682"/>
                    </a:cubicBezTo>
                    <a:cubicBezTo>
                      <a:pt x="211869" y="249804"/>
                      <a:pt x="214474" y="247219"/>
                      <a:pt x="218380" y="243341"/>
                    </a:cubicBezTo>
                    <a:cubicBezTo>
                      <a:pt x="220984" y="244634"/>
                      <a:pt x="223588" y="244634"/>
                      <a:pt x="227495" y="244634"/>
                    </a:cubicBezTo>
                    <a:cubicBezTo>
                      <a:pt x="239214" y="244634"/>
                      <a:pt x="250933" y="236878"/>
                      <a:pt x="253537" y="225243"/>
                    </a:cubicBezTo>
                    <a:cubicBezTo>
                      <a:pt x="280881" y="222658"/>
                      <a:pt x="304319" y="220073"/>
                      <a:pt x="323851" y="217487"/>
                    </a:cubicBezTo>
                    <a:close/>
                    <a:moveTo>
                      <a:pt x="3175" y="196850"/>
                    </a:moveTo>
                    <a:cubicBezTo>
                      <a:pt x="23562" y="204666"/>
                      <a:pt x="55417" y="215086"/>
                      <a:pt x="93642" y="222902"/>
                    </a:cubicBezTo>
                    <a:cubicBezTo>
                      <a:pt x="94916" y="228112"/>
                      <a:pt x="96190" y="232019"/>
                      <a:pt x="100013" y="235927"/>
                    </a:cubicBezTo>
                    <a:cubicBezTo>
                      <a:pt x="84723" y="261978"/>
                      <a:pt x="71981" y="284122"/>
                      <a:pt x="65610" y="298450"/>
                    </a:cubicBezTo>
                    <a:cubicBezTo>
                      <a:pt x="33755" y="273702"/>
                      <a:pt x="10820" y="237230"/>
                      <a:pt x="3175" y="196850"/>
                    </a:cubicBezTo>
                    <a:close/>
                    <a:moveTo>
                      <a:pt x="146517" y="192087"/>
                    </a:moveTo>
                    <a:cubicBezTo>
                      <a:pt x="151747" y="200025"/>
                      <a:pt x="156976" y="207963"/>
                      <a:pt x="163513" y="215900"/>
                    </a:cubicBezTo>
                    <a:cubicBezTo>
                      <a:pt x="158284" y="215900"/>
                      <a:pt x="153054" y="214577"/>
                      <a:pt x="147825" y="214577"/>
                    </a:cubicBezTo>
                    <a:cubicBezTo>
                      <a:pt x="147825" y="209286"/>
                      <a:pt x="145210" y="203994"/>
                      <a:pt x="141288" y="200025"/>
                    </a:cubicBezTo>
                    <a:cubicBezTo>
                      <a:pt x="142595" y="197379"/>
                      <a:pt x="145210" y="194733"/>
                      <a:pt x="146517" y="192087"/>
                    </a:cubicBezTo>
                    <a:close/>
                    <a:moveTo>
                      <a:pt x="277877" y="160337"/>
                    </a:moveTo>
                    <a:cubicBezTo>
                      <a:pt x="290894" y="175968"/>
                      <a:pt x="302610" y="190296"/>
                      <a:pt x="314326" y="204624"/>
                    </a:cubicBezTo>
                    <a:cubicBezTo>
                      <a:pt x="297403" y="205927"/>
                      <a:pt x="276575" y="208532"/>
                      <a:pt x="253143" y="211137"/>
                    </a:cubicBezTo>
                    <a:cubicBezTo>
                      <a:pt x="251842" y="207230"/>
                      <a:pt x="251842" y="204624"/>
                      <a:pt x="249238" y="203322"/>
                    </a:cubicBezTo>
                    <a:cubicBezTo>
                      <a:pt x="259652" y="188994"/>
                      <a:pt x="270066" y="174665"/>
                      <a:pt x="277877" y="160337"/>
                    </a:cubicBezTo>
                    <a:close/>
                    <a:moveTo>
                      <a:pt x="290513" y="153987"/>
                    </a:moveTo>
                    <a:cubicBezTo>
                      <a:pt x="306490" y="159216"/>
                      <a:pt x="321136" y="163139"/>
                      <a:pt x="331788" y="167061"/>
                    </a:cubicBezTo>
                    <a:cubicBezTo>
                      <a:pt x="331788" y="178827"/>
                      <a:pt x="330457" y="187978"/>
                      <a:pt x="329125" y="198437"/>
                    </a:cubicBezTo>
                    <a:cubicBezTo>
                      <a:pt x="317142" y="185364"/>
                      <a:pt x="303828" y="170983"/>
                      <a:pt x="290513" y="153987"/>
                    </a:cubicBezTo>
                    <a:close/>
                    <a:moveTo>
                      <a:pt x="113341" y="139700"/>
                    </a:moveTo>
                    <a:cubicBezTo>
                      <a:pt x="118493" y="150004"/>
                      <a:pt x="124933" y="160307"/>
                      <a:pt x="130085" y="169324"/>
                    </a:cubicBezTo>
                    <a:cubicBezTo>
                      <a:pt x="132661" y="171900"/>
                      <a:pt x="135237" y="175764"/>
                      <a:pt x="136525" y="178340"/>
                    </a:cubicBezTo>
                    <a:cubicBezTo>
                      <a:pt x="133949" y="183492"/>
                      <a:pt x="131373" y="187356"/>
                      <a:pt x="128797" y="191219"/>
                    </a:cubicBezTo>
                    <a:cubicBezTo>
                      <a:pt x="126221" y="189932"/>
                      <a:pt x="123645" y="189932"/>
                      <a:pt x="121069" y="189932"/>
                    </a:cubicBezTo>
                    <a:cubicBezTo>
                      <a:pt x="109478" y="189932"/>
                      <a:pt x="99174" y="197659"/>
                      <a:pt x="95310" y="207963"/>
                    </a:cubicBezTo>
                    <a:cubicBezTo>
                      <a:pt x="52807" y="200235"/>
                      <a:pt x="19320" y="187356"/>
                      <a:pt x="1288" y="179628"/>
                    </a:cubicBezTo>
                    <a:cubicBezTo>
                      <a:pt x="0" y="174476"/>
                      <a:pt x="0" y="170612"/>
                      <a:pt x="0" y="165460"/>
                    </a:cubicBezTo>
                    <a:cubicBezTo>
                      <a:pt x="0" y="160307"/>
                      <a:pt x="0" y="156444"/>
                      <a:pt x="1288" y="151292"/>
                    </a:cubicBezTo>
                    <a:cubicBezTo>
                      <a:pt x="23183" y="147428"/>
                      <a:pt x="64399" y="142276"/>
                      <a:pt x="113341" y="139700"/>
                    </a:cubicBezTo>
                    <a:close/>
                    <a:moveTo>
                      <a:pt x="186315" y="138112"/>
                    </a:moveTo>
                    <a:cubicBezTo>
                      <a:pt x="215774" y="139408"/>
                      <a:pt x="243952" y="143298"/>
                      <a:pt x="268288" y="149780"/>
                    </a:cubicBezTo>
                    <a:cubicBezTo>
                      <a:pt x="259322" y="164042"/>
                      <a:pt x="249076" y="179599"/>
                      <a:pt x="238829" y="193860"/>
                    </a:cubicBezTo>
                    <a:cubicBezTo>
                      <a:pt x="234986" y="192564"/>
                      <a:pt x="231144" y="191267"/>
                      <a:pt x="227301" y="191267"/>
                    </a:cubicBezTo>
                    <a:cubicBezTo>
                      <a:pt x="213212" y="191267"/>
                      <a:pt x="201685" y="201639"/>
                      <a:pt x="200404" y="214604"/>
                    </a:cubicBezTo>
                    <a:cubicBezTo>
                      <a:pt x="194000" y="214604"/>
                      <a:pt x="186315" y="214604"/>
                      <a:pt x="179911" y="215900"/>
                    </a:cubicBezTo>
                    <a:cubicBezTo>
                      <a:pt x="170945" y="202936"/>
                      <a:pt x="163260" y="191267"/>
                      <a:pt x="155575" y="179599"/>
                    </a:cubicBezTo>
                    <a:cubicBezTo>
                      <a:pt x="160698" y="171820"/>
                      <a:pt x="167102" y="162745"/>
                      <a:pt x="173507" y="154966"/>
                    </a:cubicBezTo>
                    <a:cubicBezTo>
                      <a:pt x="177349" y="148483"/>
                      <a:pt x="182472" y="143298"/>
                      <a:pt x="186315" y="138112"/>
                    </a:cubicBezTo>
                    <a:close/>
                    <a:moveTo>
                      <a:pt x="168276" y="138112"/>
                    </a:moveTo>
                    <a:cubicBezTo>
                      <a:pt x="165630" y="140597"/>
                      <a:pt x="164307" y="143081"/>
                      <a:pt x="161661" y="145566"/>
                    </a:cubicBezTo>
                    <a:cubicBezTo>
                      <a:pt x="156370" y="153020"/>
                      <a:pt x="151078" y="159232"/>
                      <a:pt x="145786" y="166687"/>
                    </a:cubicBezTo>
                    <a:cubicBezTo>
                      <a:pt x="144463" y="165445"/>
                      <a:pt x="143140" y="162960"/>
                      <a:pt x="141817" y="161718"/>
                    </a:cubicBezTo>
                    <a:cubicBezTo>
                      <a:pt x="137849" y="154263"/>
                      <a:pt x="132557" y="146808"/>
                      <a:pt x="128588" y="139354"/>
                    </a:cubicBezTo>
                    <a:cubicBezTo>
                      <a:pt x="141817" y="139354"/>
                      <a:pt x="155047" y="138112"/>
                      <a:pt x="168276" y="138112"/>
                    </a:cubicBezTo>
                    <a:close/>
                    <a:moveTo>
                      <a:pt x="220028" y="103187"/>
                    </a:moveTo>
                    <a:cubicBezTo>
                      <a:pt x="223838" y="104486"/>
                      <a:pt x="227648" y="105784"/>
                      <a:pt x="232728" y="105784"/>
                    </a:cubicBezTo>
                    <a:cubicBezTo>
                      <a:pt x="233998" y="105784"/>
                      <a:pt x="236538" y="105784"/>
                      <a:pt x="237808" y="105784"/>
                    </a:cubicBezTo>
                    <a:cubicBezTo>
                      <a:pt x="241618" y="109681"/>
                      <a:pt x="244158" y="114877"/>
                      <a:pt x="246698" y="118773"/>
                    </a:cubicBezTo>
                    <a:cubicBezTo>
                      <a:pt x="249238" y="122670"/>
                      <a:pt x="253048" y="127865"/>
                      <a:pt x="255588" y="131762"/>
                    </a:cubicBezTo>
                    <a:cubicBezTo>
                      <a:pt x="237808" y="129164"/>
                      <a:pt x="218758" y="126566"/>
                      <a:pt x="198438" y="125267"/>
                    </a:cubicBezTo>
                    <a:cubicBezTo>
                      <a:pt x="206058" y="117474"/>
                      <a:pt x="213678" y="109681"/>
                      <a:pt x="220028" y="103187"/>
                    </a:cubicBezTo>
                    <a:close/>
                    <a:moveTo>
                      <a:pt x="317236" y="98425"/>
                    </a:moveTo>
                    <a:cubicBezTo>
                      <a:pt x="325173" y="115539"/>
                      <a:pt x="329142" y="133969"/>
                      <a:pt x="331788" y="152400"/>
                    </a:cubicBezTo>
                    <a:cubicBezTo>
                      <a:pt x="319882" y="148450"/>
                      <a:pt x="306652" y="144501"/>
                      <a:pt x="292100" y="140552"/>
                    </a:cubicBezTo>
                    <a:cubicBezTo>
                      <a:pt x="301361" y="124754"/>
                      <a:pt x="310621" y="111589"/>
                      <a:pt x="317236" y="98425"/>
                    </a:cubicBezTo>
                    <a:close/>
                    <a:moveTo>
                      <a:pt x="286068" y="52387"/>
                    </a:moveTo>
                    <a:cubicBezTo>
                      <a:pt x="295205" y="61448"/>
                      <a:pt x="303037" y="71803"/>
                      <a:pt x="309563" y="84748"/>
                    </a:cubicBezTo>
                    <a:cubicBezTo>
                      <a:pt x="301731" y="98986"/>
                      <a:pt x="289984" y="117108"/>
                      <a:pt x="278236" y="136525"/>
                    </a:cubicBezTo>
                    <a:cubicBezTo>
                      <a:pt x="278236" y="136525"/>
                      <a:pt x="276931" y="136525"/>
                      <a:pt x="276931" y="136525"/>
                    </a:cubicBezTo>
                    <a:cubicBezTo>
                      <a:pt x="270404" y="127464"/>
                      <a:pt x="265183" y="119697"/>
                      <a:pt x="258657" y="110636"/>
                    </a:cubicBezTo>
                    <a:cubicBezTo>
                      <a:pt x="256046" y="106753"/>
                      <a:pt x="253436" y="102870"/>
                      <a:pt x="250825" y="98986"/>
                    </a:cubicBezTo>
                    <a:cubicBezTo>
                      <a:pt x="256046" y="93809"/>
                      <a:pt x="259962" y="86042"/>
                      <a:pt x="259962" y="78275"/>
                    </a:cubicBezTo>
                    <a:cubicBezTo>
                      <a:pt x="259962" y="75687"/>
                      <a:pt x="259962" y="73098"/>
                      <a:pt x="258657" y="70509"/>
                    </a:cubicBezTo>
                    <a:cubicBezTo>
                      <a:pt x="269099" y="62742"/>
                      <a:pt x="278236" y="57564"/>
                      <a:pt x="286068" y="52387"/>
                    </a:cubicBezTo>
                    <a:close/>
                    <a:moveTo>
                      <a:pt x="73025" y="28575"/>
                    </a:moveTo>
                    <a:cubicBezTo>
                      <a:pt x="79493" y="54655"/>
                      <a:pt x="92428" y="92472"/>
                      <a:pt x="107950" y="126377"/>
                    </a:cubicBezTo>
                    <a:cubicBezTo>
                      <a:pt x="63970" y="128985"/>
                      <a:pt x="25165" y="134201"/>
                      <a:pt x="3175" y="138113"/>
                    </a:cubicBezTo>
                    <a:cubicBezTo>
                      <a:pt x="10936" y="92472"/>
                      <a:pt x="36806" y="53351"/>
                      <a:pt x="73025" y="28575"/>
                    </a:cubicBezTo>
                    <a:close/>
                    <a:moveTo>
                      <a:pt x="203200" y="4762"/>
                    </a:moveTo>
                    <a:cubicBezTo>
                      <a:pt x="230476" y="11151"/>
                      <a:pt x="255155" y="23928"/>
                      <a:pt x="274638" y="41817"/>
                    </a:cubicBezTo>
                    <a:cubicBezTo>
                      <a:pt x="268144" y="45650"/>
                      <a:pt x="260350" y="52039"/>
                      <a:pt x="251258" y="57150"/>
                    </a:cubicBezTo>
                    <a:cubicBezTo>
                      <a:pt x="246063" y="53316"/>
                      <a:pt x="239568" y="50761"/>
                      <a:pt x="233074" y="50761"/>
                    </a:cubicBezTo>
                    <a:cubicBezTo>
                      <a:pt x="230476" y="50761"/>
                      <a:pt x="227879" y="50761"/>
                      <a:pt x="225281" y="52039"/>
                    </a:cubicBezTo>
                    <a:cubicBezTo>
                      <a:pt x="216189" y="34150"/>
                      <a:pt x="208395" y="17539"/>
                      <a:pt x="203200" y="4762"/>
                    </a:cubicBezTo>
                    <a:close/>
                    <a:moveTo>
                      <a:pt x="165260" y="0"/>
                    </a:moveTo>
                    <a:cubicBezTo>
                      <a:pt x="172957" y="0"/>
                      <a:pt x="179371" y="0"/>
                      <a:pt x="185786" y="1290"/>
                    </a:cubicBezTo>
                    <a:cubicBezTo>
                      <a:pt x="192200" y="15478"/>
                      <a:pt x="199897" y="36115"/>
                      <a:pt x="212725" y="59333"/>
                    </a:cubicBezTo>
                    <a:cubicBezTo>
                      <a:pt x="207594" y="63202"/>
                      <a:pt x="205028" y="69651"/>
                      <a:pt x="205028" y="77390"/>
                    </a:cubicBezTo>
                    <a:cubicBezTo>
                      <a:pt x="205028" y="82550"/>
                      <a:pt x="206311" y="87709"/>
                      <a:pt x="208876" y="91579"/>
                    </a:cubicBezTo>
                    <a:cubicBezTo>
                      <a:pt x="198614" y="100608"/>
                      <a:pt x="188351" y="110926"/>
                      <a:pt x="179371" y="122535"/>
                    </a:cubicBezTo>
                    <a:cubicBezTo>
                      <a:pt x="178089" y="122535"/>
                      <a:pt x="178089" y="122535"/>
                      <a:pt x="176806" y="122535"/>
                    </a:cubicBezTo>
                    <a:cubicBezTo>
                      <a:pt x="158846" y="122535"/>
                      <a:pt x="139604" y="123825"/>
                      <a:pt x="122927" y="123825"/>
                    </a:cubicBezTo>
                    <a:cubicBezTo>
                      <a:pt x="104967" y="87709"/>
                      <a:pt x="92139" y="45144"/>
                      <a:pt x="85725" y="20637"/>
                    </a:cubicBezTo>
                    <a:cubicBezTo>
                      <a:pt x="108816" y="7739"/>
                      <a:pt x="135755" y="0"/>
                      <a:pt x="16526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92500" lnSpcReduction="1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a:p>
            </p:txBody>
          </p:sp>
        </p:grpSp>
        <p:sp>
          <p:nvSpPr>
            <p:cNvPr id="15" name="îṣḷïḑè">
              <a:extLst>
                <a:ext uri="{FF2B5EF4-FFF2-40B4-BE49-F238E27FC236}">
                  <a16:creationId xmlns:a16="http://schemas.microsoft.com/office/drawing/2014/main" xmlns="" id="{BF062CB2-A09C-43C4-AC80-709436237EF9}"/>
                </a:ext>
              </a:extLst>
            </p:cNvPr>
            <p:cNvSpPr/>
            <p:nvPr/>
          </p:nvSpPr>
          <p:spPr bwMode="auto">
            <a:xfrm>
              <a:off x="6096000" y="5713953"/>
              <a:ext cx="2707654" cy="834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lnSpc>
                  <a:spcPct val="120000"/>
                </a:lnSpc>
              </a:pPr>
              <a:r>
                <a:rPr lang="en-US" altLang="zh-CN" sz="1100" dirty="0">
                  <a:solidFill>
                    <a:schemeClr val="bg1"/>
                  </a:solidFill>
                </a:rPr>
                <a:t>《</a:t>
              </a:r>
              <a:r>
                <a:rPr lang="zh-CN" altLang="en-US" sz="1100" dirty="0">
                  <a:solidFill>
                    <a:schemeClr val="bg1"/>
                  </a:solidFill>
                </a:rPr>
                <a:t>金字塔原理</a:t>
              </a:r>
              <a:r>
                <a:rPr lang="en-US" altLang="zh-CN" sz="1100" dirty="0">
                  <a:solidFill>
                    <a:schemeClr val="bg1"/>
                  </a:solidFill>
                </a:rPr>
                <a:t>》</a:t>
              </a:r>
              <a:r>
                <a:rPr lang="zh-CN" altLang="en-US" sz="1100" dirty="0">
                  <a:solidFill>
                    <a:schemeClr val="bg1"/>
                  </a:solidFill>
                </a:rPr>
                <a:t>是一本讲解写作逻辑与思维逻辑的读物，全书分为四个部分。</a:t>
              </a:r>
              <a:endParaRPr lang="en-US" altLang="zh-CN" sz="1100" dirty="0">
                <a:solidFill>
                  <a:schemeClr val="bg1"/>
                </a:solidFill>
              </a:endParaRPr>
            </a:p>
          </p:txBody>
        </p:sp>
        <p:grpSp>
          <p:nvGrpSpPr>
            <p:cNvPr id="16" name="iş1îde">
              <a:extLst>
                <a:ext uri="{FF2B5EF4-FFF2-40B4-BE49-F238E27FC236}">
                  <a16:creationId xmlns:a16="http://schemas.microsoft.com/office/drawing/2014/main" xmlns="" id="{437D6265-AC57-43A8-839A-4E7796A96A58}"/>
                </a:ext>
              </a:extLst>
            </p:cNvPr>
            <p:cNvGrpSpPr/>
            <p:nvPr/>
          </p:nvGrpSpPr>
          <p:grpSpPr>
            <a:xfrm>
              <a:off x="4427142" y="2847279"/>
              <a:ext cx="676672" cy="676358"/>
              <a:chOff x="6800652" y="1600503"/>
              <a:chExt cx="676672" cy="676358"/>
            </a:xfrm>
          </p:grpSpPr>
          <p:sp>
            <p:nvSpPr>
              <p:cNvPr id="22" name="işḻíḍe">
                <a:extLst>
                  <a:ext uri="{FF2B5EF4-FFF2-40B4-BE49-F238E27FC236}">
                    <a16:creationId xmlns:a16="http://schemas.microsoft.com/office/drawing/2014/main" xmlns="" id="{36D478A3-0FE9-49CC-BDA5-1B8B496320B9}"/>
                  </a:ext>
                </a:extLst>
              </p:cNvPr>
              <p:cNvSpPr/>
              <p:nvPr/>
            </p:nvSpPr>
            <p:spPr>
              <a:xfrm>
                <a:off x="6800652" y="1600503"/>
                <a:ext cx="676672" cy="676358"/>
              </a:xfrm>
              <a:custGeom>
                <a:avLst/>
                <a:gdLst>
                  <a:gd name="connsiteX0" fmla="*/ 0 w 1260455"/>
                  <a:gd name="connsiteY0" fmla="*/ 630228 h 1260455"/>
                  <a:gd name="connsiteX1" fmla="*/ 630228 w 1260455"/>
                  <a:gd name="connsiteY1" fmla="*/ 0 h 1260455"/>
                  <a:gd name="connsiteX2" fmla="*/ 1260456 w 1260455"/>
                  <a:gd name="connsiteY2" fmla="*/ 630228 h 1260455"/>
                  <a:gd name="connsiteX3" fmla="*/ 630228 w 1260455"/>
                  <a:gd name="connsiteY3" fmla="*/ 1260456 h 1260455"/>
                  <a:gd name="connsiteX4" fmla="*/ 0 w 1260455"/>
                  <a:gd name="connsiteY4" fmla="*/ 630228 h 12604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0455" h="1260455">
                    <a:moveTo>
                      <a:pt x="0" y="630228"/>
                    </a:moveTo>
                    <a:cubicBezTo>
                      <a:pt x="0" y="282163"/>
                      <a:pt x="282163" y="0"/>
                      <a:pt x="630228" y="0"/>
                    </a:cubicBezTo>
                    <a:cubicBezTo>
                      <a:pt x="978293" y="0"/>
                      <a:pt x="1260456" y="282163"/>
                      <a:pt x="1260456" y="630228"/>
                    </a:cubicBezTo>
                    <a:cubicBezTo>
                      <a:pt x="1260456" y="978293"/>
                      <a:pt x="978293" y="1260456"/>
                      <a:pt x="630228" y="1260456"/>
                    </a:cubicBezTo>
                    <a:cubicBezTo>
                      <a:pt x="282163" y="1260456"/>
                      <a:pt x="0" y="978293"/>
                      <a:pt x="0" y="630228"/>
                    </a:cubicBezTo>
                    <a:close/>
                  </a:path>
                </a:pathLst>
              </a:cu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a:endParaRPr lang="zh-CN" altLang="en-US" dirty="0"/>
              </a:p>
            </p:txBody>
          </p:sp>
          <p:sp>
            <p:nvSpPr>
              <p:cNvPr id="23" name="íṥļîḍe">
                <a:extLst>
                  <a:ext uri="{FF2B5EF4-FFF2-40B4-BE49-F238E27FC236}">
                    <a16:creationId xmlns:a16="http://schemas.microsoft.com/office/drawing/2014/main" xmlns="" id="{0C23D093-F076-463C-AF39-533E1360D0AB}"/>
                  </a:ext>
                </a:extLst>
              </p:cNvPr>
              <p:cNvSpPr/>
              <p:nvPr/>
            </p:nvSpPr>
            <p:spPr>
              <a:xfrm>
                <a:off x="6974965" y="1774660"/>
                <a:ext cx="328046" cy="328044"/>
              </a:xfrm>
              <a:custGeom>
                <a:avLst/>
                <a:gdLst>
                  <a:gd name="connsiteX0" fmla="*/ 199497 w 331788"/>
                  <a:gd name="connsiteY0" fmla="*/ 265112 h 331787"/>
                  <a:gd name="connsiteX1" fmla="*/ 209798 w 331788"/>
                  <a:gd name="connsiteY1" fmla="*/ 279217 h 331787"/>
                  <a:gd name="connsiteX2" fmla="*/ 238126 w 331788"/>
                  <a:gd name="connsiteY2" fmla="*/ 315118 h 331787"/>
                  <a:gd name="connsiteX3" fmla="*/ 166018 w 331788"/>
                  <a:gd name="connsiteY3" fmla="*/ 331787 h 331787"/>
                  <a:gd name="connsiteX4" fmla="*/ 122238 w 331788"/>
                  <a:gd name="connsiteY4" fmla="*/ 325376 h 331787"/>
                  <a:gd name="connsiteX5" fmla="*/ 199497 w 331788"/>
                  <a:gd name="connsiteY5" fmla="*/ 265112 h 331787"/>
                  <a:gd name="connsiteX6" fmla="*/ 190500 w 331788"/>
                  <a:gd name="connsiteY6" fmla="*/ 228600 h 331787"/>
                  <a:gd name="connsiteX7" fmla="*/ 201490 w 331788"/>
                  <a:gd name="connsiteY7" fmla="*/ 228600 h 331787"/>
                  <a:gd name="connsiteX8" fmla="*/ 206375 w 331788"/>
                  <a:gd name="connsiteY8" fmla="*/ 236394 h 331787"/>
                  <a:gd name="connsiteX9" fmla="*/ 200269 w 331788"/>
                  <a:gd name="connsiteY9" fmla="*/ 242888 h 331787"/>
                  <a:gd name="connsiteX10" fmla="*/ 190500 w 331788"/>
                  <a:gd name="connsiteY10" fmla="*/ 228600 h 331787"/>
                  <a:gd name="connsiteX11" fmla="*/ 146452 w 331788"/>
                  <a:gd name="connsiteY11" fmla="*/ 228600 h 331787"/>
                  <a:gd name="connsiteX12" fmla="*/ 164590 w 331788"/>
                  <a:gd name="connsiteY12" fmla="*/ 229897 h 331787"/>
                  <a:gd name="connsiteX13" fmla="*/ 165885 w 331788"/>
                  <a:gd name="connsiteY13" fmla="*/ 229897 h 331787"/>
                  <a:gd name="connsiteX14" fmla="*/ 173659 w 331788"/>
                  <a:gd name="connsiteY14" fmla="*/ 229897 h 331787"/>
                  <a:gd name="connsiteX15" fmla="*/ 190501 w 331788"/>
                  <a:gd name="connsiteY15" fmla="*/ 253240 h 331787"/>
                  <a:gd name="connsiteX16" fmla="*/ 103699 w 331788"/>
                  <a:gd name="connsiteY16" fmla="*/ 320675 h 331787"/>
                  <a:gd name="connsiteX17" fmla="*/ 77788 w 331788"/>
                  <a:gd name="connsiteY17" fmla="*/ 306410 h 331787"/>
                  <a:gd name="connsiteX18" fmla="*/ 112768 w 331788"/>
                  <a:gd name="connsiteY18" fmla="*/ 244162 h 331787"/>
                  <a:gd name="connsiteX19" fmla="*/ 121837 w 331788"/>
                  <a:gd name="connsiteY19" fmla="*/ 245459 h 331787"/>
                  <a:gd name="connsiteX20" fmla="*/ 146452 w 331788"/>
                  <a:gd name="connsiteY20" fmla="*/ 228600 h 331787"/>
                  <a:gd name="connsiteX21" fmla="*/ 323851 w 331788"/>
                  <a:gd name="connsiteY21" fmla="*/ 217487 h 331787"/>
                  <a:gd name="connsiteX22" fmla="*/ 249631 w 331788"/>
                  <a:gd name="connsiteY22" fmla="*/ 307975 h 331787"/>
                  <a:gd name="connsiteX23" fmla="*/ 207963 w 331788"/>
                  <a:gd name="connsiteY23" fmla="*/ 253682 h 331787"/>
                  <a:gd name="connsiteX24" fmla="*/ 218380 w 331788"/>
                  <a:gd name="connsiteY24" fmla="*/ 243341 h 331787"/>
                  <a:gd name="connsiteX25" fmla="*/ 227495 w 331788"/>
                  <a:gd name="connsiteY25" fmla="*/ 244634 h 331787"/>
                  <a:gd name="connsiteX26" fmla="*/ 253537 w 331788"/>
                  <a:gd name="connsiteY26" fmla="*/ 225243 h 331787"/>
                  <a:gd name="connsiteX27" fmla="*/ 323851 w 331788"/>
                  <a:gd name="connsiteY27" fmla="*/ 217487 h 331787"/>
                  <a:gd name="connsiteX28" fmla="*/ 3175 w 331788"/>
                  <a:gd name="connsiteY28" fmla="*/ 196850 h 331787"/>
                  <a:gd name="connsiteX29" fmla="*/ 93642 w 331788"/>
                  <a:gd name="connsiteY29" fmla="*/ 222902 h 331787"/>
                  <a:gd name="connsiteX30" fmla="*/ 100013 w 331788"/>
                  <a:gd name="connsiteY30" fmla="*/ 235927 h 331787"/>
                  <a:gd name="connsiteX31" fmla="*/ 65610 w 331788"/>
                  <a:gd name="connsiteY31" fmla="*/ 298450 h 331787"/>
                  <a:gd name="connsiteX32" fmla="*/ 3175 w 331788"/>
                  <a:gd name="connsiteY32" fmla="*/ 196850 h 331787"/>
                  <a:gd name="connsiteX33" fmla="*/ 146517 w 331788"/>
                  <a:gd name="connsiteY33" fmla="*/ 192087 h 331787"/>
                  <a:gd name="connsiteX34" fmla="*/ 163513 w 331788"/>
                  <a:gd name="connsiteY34" fmla="*/ 215900 h 331787"/>
                  <a:gd name="connsiteX35" fmla="*/ 147825 w 331788"/>
                  <a:gd name="connsiteY35" fmla="*/ 214577 h 331787"/>
                  <a:gd name="connsiteX36" fmla="*/ 141288 w 331788"/>
                  <a:gd name="connsiteY36" fmla="*/ 200025 h 331787"/>
                  <a:gd name="connsiteX37" fmla="*/ 146517 w 331788"/>
                  <a:gd name="connsiteY37" fmla="*/ 192087 h 331787"/>
                  <a:gd name="connsiteX38" fmla="*/ 277877 w 331788"/>
                  <a:gd name="connsiteY38" fmla="*/ 160337 h 331787"/>
                  <a:gd name="connsiteX39" fmla="*/ 314326 w 331788"/>
                  <a:gd name="connsiteY39" fmla="*/ 204624 h 331787"/>
                  <a:gd name="connsiteX40" fmla="*/ 253143 w 331788"/>
                  <a:gd name="connsiteY40" fmla="*/ 211137 h 331787"/>
                  <a:gd name="connsiteX41" fmla="*/ 249238 w 331788"/>
                  <a:gd name="connsiteY41" fmla="*/ 203322 h 331787"/>
                  <a:gd name="connsiteX42" fmla="*/ 277877 w 331788"/>
                  <a:gd name="connsiteY42" fmla="*/ 160337 h 331787"/>
                  <a:gd name="connsiteX43" fmla="*/ 290513 w 331788"/>
                  <a:gd name="connsiteY43" fmla="*/ 153987 h 331787"/>
                  <a:gd name="connsiteX44" fmla="*/ 331788 w 331788"/>
                  <a:gd name="connsiteY44" fmla="*/ 167061 h 331787"/>
                  <a:gd name="connsiteX45" fmla="*/ 329125 w 331788"/>
                  <a:gd name="connsiteY45" fmla="*/ 198437 h 331787"/>
                  <a:gd name="connsiteX46" fmla="*/ 290513 w 331788"/>
                  <a:gd name="connsiteY46" fmla="*/ 153987 h 331787"/>
                  <a:gd name="connsiteX47" fmla="*/ 113341 w 331788"/>
                  <a:gd name="connsiteY47" fmla="*/ 139700 h 331787"/>
                  <a:gd name="connsiteX48" fmla="*/ 130085 w 331788"/>
                  <a:gd name="connsiteY48" fmla="*/ 169324 h 331787"/>
                  <a:gd name="connsiteX49" fmla="*/ 136525 w 331788"/>
                  <a:gd name="connsiteY49" fmla="*/ 178340 h 331787"/>
                  <a:gd name="connsiteX50" fmla="*/ 128797 w 331788"/>
                  <a:gd name="connsiteY50" fmla="*/ 191219 h 331787"/>
                  <a:gd name="connsiteX51" fmla="*/ 121069 w 331788"/>
                  <a:gd name="connsiteY51" fmla="*/ 189932 h 331787"/>
                  <a:gd name="connsiteX52" fmla="*/ 95310 w 331788"/>
                  <a:gd name="connsiteY52" fmla="*/ 207963 h 331787"/>
                  <a:gd name="connsiteX53" fmla="*/ 1288 w 331788"/>
                  <a:gd name="connsiteY53" fmla="*/ 179628 h 331787"/>
                  <a:gd name="connsiteX54" fmla="*/ 0 w 331788"/>
                  <a:gd name="connsiteY54" fmla="*/ 165460 h 331787"/>
                  <a:gd name="connsiteX55" fmla="*/ 1288 w 331788"/>
                  <a:gd name="connsiteY55" fmla="*/ 151292 h 331787"/>
                  <a:gd name="connsiteX56" fmla="*/ 113341 w 331788"/>
                  <a:gd name="connsiteY56" fmla="*/ 139700 h 331787"/>
                  <a:gd name="connsiteX57" fmla="*/ 186315 w 331788"/>
                  <a:gd name="connsiteY57" fmla="*/ 138112 h 331787"/>
                  <a:gd name="connsiteX58" fmla="*/ 268288 w 331788"/>
                  <a:gd name="connsiteY58" fmla="*/ 149780 h 331787"/>
                  <a:gd name="connsiteX59" fmla="*/ 238829 w 331788"/>
                  <a:gd name="connsiteY59" fmla="*/ 193860 h 331787"/>
                  <a:gd name="connsiteX60" fmla="*/ 227301 w 331788"/>
                  <a:gd name="connsiteY60" fmla="*/ 191267 h 331787"/>
                  <a:gd name="connsiteX61" fmla="*/ 200404 w 331788"/>
                  <a:gd name="connsiteY61" fmla="*/ 214604 h 331787"/>
                  <a:gd name="connsiteX62" fmla="*/ 179911 w 331788"/>
                  <a:gd name="connsiteY62" fmla="*/ 215900 h 331787"/>
                  <a:gd name="connsiteX63" fmla="*/ 155575 w 331788"/>
                  <a:gd name="connsiteY63" fmla="*/ 179599 h 331787"/>
                  <a:gd name="connsiteX64" fmla="*/ 173507 w 331788"/>
                  <a:gd name="connsiteY64" fmla="*/ 154966 h 331787"/>
                  <a:gd name="connsiteX65" fmla="*/ 186315 w 331788"/>
                  <a:gd name="connsiteY65" fmla="*/ 138112 h 331787"/>
                  <a:gd name="connsiteX66" fmla="*/ 168276 w 331788"/>
                  <a:gd name="connsiteY66" fmla="*/ 138112 h 331787"/>
                  <a:gd name="connsiteX67" fmla="*/ 161661 w 331788"/>
                  <a:gd name="connsiteY67" fmla="*/ 145566 h 331787"/>
                  <a:gd name="connsiteX68" fmla="*/ 145786 w 331788"/>
                  <a:gd name="connsiteY68" fmla="*/ 166687 h 331787"/>
                  <a:gd name="connsiteX69" fmla="*/ 141817 w 331788"/>
                  <a:gd name="connsiteY69" fmla="*/ 161718 h 331787"/>
                  <a:gd name="connsiteX70" fmla="*/ 128588 w 331788"/>
                  <a:gd name="connsiteY70" fmla="*/ 139354 h 331787"/>
                  <a:gd name="connsiteX71" fmla="*/ 168276 w 331788"/>
                  <a:gd name="connsiteY71" fmla="*/ 138112 h 331787"/>
                  <a:gd name="connsiteX72" fmla="*/ 220028 w 331788"/>
                  <a:gd name="connsiteY72" fmla="*/ 103187 h 331787"/>
                  <a:gd name="connsiteX73" fmla="*/ 232728 w 331788"/>
                  <a:gd name="connsiteY73" fmla="*/ 105784 h 331787"/>
                  <a:gd name="connsiteX74" fmla="*/ 237808 w 331788"/>
                  <a:gd name="connsiteY74" fmla="*/ 105784 h 331787"/>
                  <a:gd name="connsiteX75" fmla="*/ 246698 w 331788"/>
                  <a:gd name="connsiteY75" fmla="*/ 118773 h 331787"/>
                  <a:gd name="connsiteX76" fmla="*/ 255588 w 331788"/>
                  <a:gd name="connsiteY76" fmla="*/ 131762 h 331787"/>
                  <a:gd name="connsiteX77" fmla="*/ 198438 w 331788"/>
                  <a:gd name="connsiteY77" fmla="*/ 125267 h 331787"/>
                  <a:gd name="connsiteX78" fmla="*/ 220028 w 331788"/>
                  <a:gd name="connsiteY78" fmla="*/ 103187 h 331787"/>
                  <a:gd name="connsiteX79" fmla="*/ 317236 w 331788"/>
                  <a:gd name="connsiteY79" fmla="*/ 98425 h 331787"/>
                  <a:gd name="connsiteX80" fmla="*/ 331788 w 331788"/>
                  <a:gd name="connsiteY80" fmla="*/ 152400 h 331787"/>
                  <a:gd name="connsiteX81" fmla="*/ 292100 w 331788"/>
                  <a:gd name="connsiteY81" fmla="*/ 140552 h 331787"/>
                  <a:gd name="connsiteX82" fmla="*/ 317236 w 331788"/>
                  <a:gd name="connsiteY82" fmla="*/ 98425 h 331787"/>
                  <a:gd name="connsiteX83" fmla="*/ 286068 w 331788"/>
                  <a:gd name="connsiteY83" fmla="*/ 52387 h 331787"/>
                  <a:gd name="connsiteX84" fmla="*/ 309563 w 331788"/>
                  <a:gd name="connsiteY84" fmla="*/ 84748 h 331787"/>
                  <a:gd name="connsiteX85" fmla="*/ 278236 w 331788"/>
                  <a:gd name="connsiteY85" fmla="*/ 136525 h 331787"/>
                  <a:gd name="connsiteX86" fmla="*/ 276931 w 331788"/>
                  <a:gd name="connsiteY86" fmla="*/ 136525 h 331787"/>
                  <a:gd name="connsiteX87" fmla="*/ 258657 w 331788"/>
                  <a:gd name="connsiteY87" fmla="*/ 110636 h 331787"/>
                  <a:gd name="connsiteX88" fmla="*/ 250825 w 331788"/>
                  <a:gd name="connsiteY88" fmla="*/ 98986 h 331787"/>
                  <a:gd name="connsiteX89" fmla="*/ 259962 w 331788"/>
                  <a:gd name="connsiteY89" fmla="*/ 78275 h 331787"/>
                  <a:gd name="connsiteX90" fmla="*/ 258657 w 331788"/>
                  <a:gd name="connsiteY90" fmla="*/ 70509 h 331787"/>
                  <a:gd name="connsiteX91" fmla="*/ 286068 w 331788"/>
                  <a:gd name="connsiteY91" fmla="*/ 52387 h 331787"/>
                  <a:gd name="connsiteX92" fmla="*/ 73025 w 331788"/>
                  <a:gd name="connsiteY92" fmla="*/ 28575 h 331787"/>
                  <a:gd name="connsiteX93" fmla="*/ 107950 w 331788"/>
                  <a:gd name="connsiteY93" fmla="*/ 126377 h 331787"/>
                  <a:gd name="connsiteX94" fmla="*/ 3175 w 331788"/>
                  <a:gd name="connsiteY94" fmla="*/ 138113 h 331787"/>
                  <a:gd name="connsiteX95" fmla="*/ 73025 w 331788"/>
                  <a:gd name="connsiteY95" fmla="*/ 28575 h 331787"/>
                  <a:gd name="connsiteX96" fmla="*/ 203200 w 331788"/>
                  <a:gd name="connsiteY96" fmla="*/ 4762 h 331787"/>
                  <a:gd name="connsiteX97" fmla="*/ 274638 w 331788"/>
                  <a:gd name="connsiteY97" fmla="*/ 41817 h 331787"/>
                  <a:gd name="connsiteX98" fmla="*/ 251258 w 331788"/>
                  <a:gd name="connsiteY98" fmla="*/ 57150 h 331787"/>
                  <a:gd name="connsiteX99" fmla="*/ 233074 w 331788"/>
                  <a:gd name="connsiteY99" fmla="*/ 50761 h 331787"/>
                  <a:gd name="connsiteX100" fmla="*/ 225281 w 331788"/>
                  <a:gd name="connsiteY100" fmla="*/ 52039 h 331787"/>
                  <a:gd name="connsiteX101" fmla="*/ 203200 w 331788"/>
                  <a:gd name="connsiteY101" fmla="*/ 4762 h 331787"/>
                  <a:gd name="connsiteX102" fmla="*/ 165260 w 331788"/>
                  <a:gd name="connsiteY102" fmla="*/ 0 h 331787"/>
                  <a:gd name="connsiteX103" fmla="*/ 185786 w 331788"/>
                  <a:gd name="connsiteY103" fmla="*/ 1290 h 331787"/>
                  <a:gd name="connsiteX104" fmla="*/ 212725 w 331788"/>
                  <a:gd name="connsiteY104" fmla="*/ 59333 h 331787"/>
                  <a:gd name="connsiteX105" fmla="*/ 205028 w 331788"/>
                  <a:gd name="connsiteY105" fmla="*/ 77390 h 331787"/>
                  <a:gd name="connsiteX106" fmla="*/ 208876 w 331788"/>
                  <a:gd name="connsiteY106" fmla="*/ 91579 h 331787"/>
                  <a:gd name="connsiteX107" fmla="*/ 179371 w 331788"/>
                  <a:gd name="connsiteY107" fmla="*/ 122535 h 331787"/>
                  <a:gd name="connsiteX108" fmla="*/ 176806 w 331788"/>
                  <a:gd name="connsiteY108" fmla="*/ 122535 h 331787"/>
                  <a:gd name="connsiteX109" fmla="*/ 122927 w 331788"/>
                  <a:gd name="connsiteY109" fmla="*/ 123825 h 331787"/>
                  <a:gd name="connsiteX110" fmla="*/ 85725 w 331788"/>
                  <a:gd name="connsiteY110" fmla="*/ 20637 h 331787"/>
                  <a:gd name="connsiteX111" fmla="*/ 165260 w 331788"/>
                  <a:gd name="connsiteY111" fmla="*/ 0 h 331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331788" h="331787">
                    <a:moveTo>
                      <a:pt x="199497" y="265112"/>
                    </a:moveTo>
                    <a:cubicBezTo>
                      <a:pt x="203360" y="270241"/>
                      <a:pt x="205935" y="274088"/>
                      <a:pt x="209798" y="279217"/>
                    </a:cubicBezTo>
                    <a:cubicBezTo>
                      <a:pt x="222674" y="295885"/>
                      <a:pt x="231688" y="307425"/>
                      <a:pt x="238126" y="315118"/>
                    </a:cubicBezTo>
                    <a:cubicBezTo>
                      <a:pt x="216236" y="325376"/>
                      <a:pt x="191771" y="331787"/>
                      <a:pt x="166018" y="331787"/>
                    </a:cubicBezTo>
                    <a:cubicBezTo>
                      <a:pt x="150566" y="331787"/>
                      <a:pt x="136402" y="329223"/>
                      <a:pt x="122238" y="325376"/>
                    </a:cubicBezTo>
                    <a:cubicBezTo>
                      <a:pt x="141553" y="312554"/>
                      <a:pt x="169881" y="293321"/>
                      <a:pt x="199497" y="265112"/>
                    </a:cubicBezTo>
                    <a:close/>
                    <a:moveTo>
                      <a:pt x="190500" y="228600"/>
                    </a:moveTo>
                    <a:cubicBezTo>
                      <a:pt x="194163" y="228600"/>
                      <a:pt x="197827" y="228600"/>
                      <a:pt x="201490" y="228600"/>
                    </a:cubicBezTo>
                    <a:cubicBezTo>
                      <a:pt x="202712" y="231198"/>
                      <a:pt x="203933" y="233796"/>
                      <a:pt x="206375" y="236394"/>
                    </a:cubicBezTo>
                    <a:cubicBezTo>
                      <a:pt x="203933" y="237693"/>
                      <a:pt x="201490" y="240290"/>
                      <a:pt x="200269" y="242888"/>
                    </a:cubicBezTo>
                    <a:cubicBezTo>
                      <a:pt x="196606" y="237693"/>
                      <a:pt x="194163" y="233796"/>
                      <a:pt x="190500" y="228600"/>
                    </a:cubicBezTo>
                    <a:close/>
                    <a:moveTo>
                      <a:pt x="146452" y="228600"/>
                    </a:moveTo>
                    <a:cubicBezTo>
                      <a:pt x="152930" y="228600"/>
                      <a:pt x="159408" y="229897"/>
                      <a:pt x="164590" y="229897"/>
                    </a:cubicBezTo>
                    <a:cubicBezTo>
                      <a:pt x="164590" y="229897"/>
                      <a:pt x="164590" y="229897"/>
                      <a:pt x="165885" y="229897"/>
                    </a:cubicBezTo>
                    <a:cubicBezTo>
                      <a:pt x="168477" y="229897"/>
                      <a:pt x="171068" y="229897"/>
                      <a:pt x="173659" y="229897"/>
                    </a:cubicBezTo>
                    <a:cubicBezTo>
                      <a:pt x="178841" y="237678"/>
                      <a:pt x="185319" y="245459"/>
                      <a:pt x="190501" y="253240"/>
                    </a:cubicBezTo>
                    <a:cubicBezTo>
                      <a:pt x="156817" y="286958"/>
                      <a:pt x="123132" y="309004"/>
                      <a:pt x="103699" y="320675"/>
                    </a:cubicBezTo>
                    <a:cubicBezTo>
                      <a:pt x="94630" y="316785"/>
                      <a:pt x="85561" y="311597"/>
                      <a:pt x="77788" y="306410"/>
                    </a:cubicBezTo>
                    <a:cubicBezTo>
                      <a:pt x="84266" y="293442"/>
                      <a:pt x="97221" y="271396"/>
                      <a:pt x="112768" y="244162"/>
                    </a:cubicBezTo>
                    <a:cubicBezTo>
                      <a:pt x="115359" y="245459"/>
                      <a:pt x="117950" y="245459"/>
                      <a:pt x="121837" y="245459"/>
                    </a:cubicBezTo>
                    <a:cubicBezTo>
                      <a:pt x="132201" y="245459"/>
                      <a:pt x="142566" y="238975"/>
                      <a:pt x="146452" y="228600"/>
                    </a:cubicBezTo>
                    <a:close/>
                    <a:moveTo>
                      <a:pt x="323851" y="217487"/>
                    </a:moveTo>
                    <a:cubicBezTo>
                      <a:pt x="310830" y="256268"/>
                      <a:pt x="284788" y="287292"/>
                      <a:pt x="249631" y="307975"/>
                    </a:cubicBezTo>
                    <a:cubicBezTo>
                      <a:pt x="240516" y="295048"/>
                      <a:pt x="224890" y="275658"/>
                      <a:pt x="207963" y="253682"/>
                    </a:cubicBezTo>
                    <a:cubicBezTo>
                      <a:pt x="211869" y="249804"/>
                      <a:pt x="214474" y="247219"/>
                      <a:pt x="218380" y="243341"/>
                    </a:cubicBezTo>
                    <a:cubicBezTo>
                      <a:pt x="220984" y="244634"/>
                      <a:pt x="223588" y="244634"/>
                      <a:pt x="227495" y="244634"/>
                    </a:cubicBezTo>
                    <a:cubicBezTo>
                      <a:pt x="239214" y="244634"/>
                      <a:pt x="250933" y="236878"/>
                      <a:pt x="253537" y="225243"/>
                    </a:cubicBezTo>
                    <a:cubicBezTo>
                      <a:pt x="280881" y="222658"/>
                      <a:pt x="304319" y="220073"/>
                      <a:pt x="323851" y="217487"/>
                    </a:cubicBezTo>
                    <a:close/>
                    <a:moveTo>
                      <a:pt x="3175" y="196850"/>
                    </a:moveTo>
                    <a:cubicBezTo>
                      <a:pt x="23562" y="204666"/>
                      <a:pt x="55417" y="215086"/>
                      <a:pt x="93642" y="222902"/>
                    </a:cubicBezTo>
                    <a:cubicBezTo>
                      <a:pt x="94916" y="228112"/>
                      <a:pt x="96190" y="232019"/>
                      <a:pt x="100013" y="235927"/>
                    </a:cubicBezTo>
                    <a:cubicBezTo>
                      <a:pt x="84723" y="261978"/>
                      <a:pt x="71981" y="284122"/>
                      <a:pt x="65610" y="298450"/>
                    </a:cubicBezTo>
                    <a:cubicBezTo>
                      <a:pt x="33755" y="273702"/>
                      <a:pt x="10820" y="237230"/>
                      <a:pt x="3175" y="196850"/>
                    </a:cubicBezTo>
                    <a:close/>
                    <a:moveTo>
                      <a:pt x="146517" y="192087"/>
                    </a:moveTo>
                    <a:cubicBezTo>
                      <a:pt x="151747" y="200025"/>
                      <a:pt x="156976" y="207963"/>
                      <a:pt x="163513" y="215900"/>
                    </a:cubicBezTo>
                    <a:cubicBezTo>
                      <a:pt x="158284" y="215900"/>
                      <a:pt x="153054" y="214577"/>
                      <a:pt x="147825" y="214577"/>
                    </a:cubicBezTo>
                    <a:cubicBezTo>
                      <a:pt x="147825" y="209286"/>
                      <a:pt x="145210" y="203994"/>
                      <a:pt x="141288" y="200025"/>
                    </a:cubicBezTo>
                    <a:cubicBezTo>
                      <a:pt x="142595" y="197379"/>
                      <a:pt x="145210" y="194733"/>
                      <a:pt x="146517" y="192087"/>
                    </a:cubicBezTo>
                    <a:close/>
                    <a:moveTo>
                      <a:pt x="277877" y="160337"/>
                    </a:moveTo>
                    <a:cubicBezTo>
                      <a:pt x="290894" y="175968"/>
                      <a:pt x="302610" y="190296"/>
                      <a:pt x="314326" y="204624"/>
                    </a:cubicBezTo>
                    <a:cubicBezTo>
                      <a:pt x="297403" y="205927"/>
                      <a:pt x="276575" y="208532"/>
                      <a:pt x="253143" y="211137"/>
                    </a:cubicBezTo>
                    <a:cubicBezTo>
                      <a:pt x="251842" y="207230"/>
                      <a:pt x="251842" y="204624"/>
                      <a:pt x="249238" y="203322"/>
                    </a:cubicBezTo>
                    <a:cubicBezTo>
                      <a:pt x="259652" y="188994"/>
                      <a:pt x="270066" y="174665"/>
                      <a:pt x="277877" y="160337"/>
                    </a:cubicBezTo>
                    <a:close/>
                    <a:moveTo>
                      <a:pt x="290513" y="153987"/>
                    </a:moveTo>
                    <a:cubicBezTo>
                      <a:pt x="306490" y="159216"/>
                      <a:pt x="321136" y="163139"/>
                      <a:pt x="331788" y="167061"/>
                    </a:cubicBezTo>
                    <a:cubicBezTo>
                      <a:pt x="331788" y="178827"/>
                      <a:pt x="330457" y="187978"/>
                      <a:pt x="329125" y="198437"/>
                    </a:cubicBezTo>
                    <a:cubicBezTo>
                      <a:pt x="317142" y="185364"/>
                      <a:pt x="303828" y="170983"/>
                      <a:pt x="290513" y="153987"/>
                    </a:cubicBezTo>
                    <a:close/>
                    <a:moveTo>
                      <a:pt x="113341" y="139700"/>
                    </a:moveTo>
                    <a:cubicBezTo>
                      <a:pt x="118493" y="150004"/>
                      <a:pt x="124933" y="160307"/>
                      <a:pt x="130085" y="169324"/>
                    </a:cubicBezTo>
                    <a:cubicBezTo>
                      <a:pt x="132661" y="171900"/>
                      <a:pt x="135237" y="175764"/>
                      <a:pt x="136525" y="178340"/>
                    </a:cubicBezTo>
                    <a:cubicBezTo>
                      <a:pt x="133949" y="183492"/>
                      <a:pt x="131373" y="187356"/>
                      <a:pt x="128797" y="191219"/>
                    </a:cubicBezTo>
                    <a:cubicBezTo>
                      <a:pt x="126221" y="189932"/>
                      <a:pt x="123645" y="189932"/>
                      <a:pt x="121069" y="189932"/>
                    </a:cubicBezTo>
                    <a:cubicBezTo>
                      <a:pt x="109478" y="189932"/>
                      <a:pt x="99174" y="197659"/>
                      <a:pt x="95310" y="207963"/>
                    </a:cubicBezTo>
                    <a:cubicBezTo>
                      <a:pt x="52807" y="200235"/>
                      <a:pt x="19320" y="187356"/>
                      <a:pt x="1288" y="179628"/>
                    </a:cubicBezTo>
                    <a:cubicBezTo>
                      <a:pt x="0" y="174476"/>
                      <a:pt x="0" y="170612"/>
                      <a:pt x="0" y="165460"/>
                    </a:cubicBezTo>
                    <a:cubicBezTo>
                      <a:pt x="0" y="160307"/>
                      <a:pt x="0" y="156444"/>
                      <a:pt x="1288" y="151292"/>
                    </a:cubicBezTo>
                    <a:cubicBezTo>
                      <a:pt x="23183" y="147428"/>
                      <a:pt x="64399" y="142276"/>
                      <a:pt x="113341" y="139700"/>
                    </a:cubicBezTo>
                    <a:close/>
                    <a:moveTo>
                      <a:pt x="186315" y="138112"/>
                    </a:moveTo>
                    <a:cubicBezTo>
                      <a:pt x="215774" y="139408"/>
                      <a:pt x="243952" y="143298"/>
                      <a:pt x="268288" y="149780"/>
                    </a:cubicBezTo>
                    <a:cubicBezTo>
                      <a:pt x="259322" y="164042"/>
                      <a:pt x="249076" y="179599"/>
                      <a:pt x="238829" y="193860"/>
                    </a:cubicBezTo>
                    <a:cubicBezTo>
                      <a:pt x="234986" y="192564"/>
                      <a:pt x="231144" y="191267"/>
                      <a:pt x="227301" y="191267"/>
                    </a:cubicBezTo>
                    <a:cubicBezTo>
                      <a:pt x="213212" y="191267"/>
                      <a:pt x="201685" y="201639"/>
                      <a:pt x="200404" y="214604"/>
                    </a:cubicBezTo>
                    <a:cubicBezTo>
                      <a:pt x="194000" y="214604"/>
                      <a:pt x="186315" y="214604"/>
                      <a:pt x="179911" y="215900"/>
                    </a:cubicBezTo>
                    <a:cubicBezTo>
                      <a:pt x="170945" y="202936"/>
                      <a:pt x="163260" y="191267"/>
                      <a:pt x="155575" y="179599"/>
                    </a:cubicBezTo>
                    <a:cubicBezTo>
                      <a:pt x="160698" y="171820"/>
                      <a:pt x="167102" y="162745"/>
                      <a:pt x="173507" y="154966"/>
                    </a:cubicBezTo>
                    <a:cubicBezTo>
                      <a:pt x="177349" y="148483"/>
                      <a:pt x="182472" y="143298"/>
                      <a:pt x="186315" y="138112"/>
                    </a:cubicBezTo>
                    <a:close/>
                    <a:moveTo>
                      <a:pt x="168276" y="138112"/>
                    </a:moveTo>
                    <a:cubicBezTo>
                      <a:pt x="165630" y="140597"/>
                      <a:pt x="164307" y="143081"/>
                      <a:pt x="161661" y="145566"/>
                    </a:cubicBezTo>
                    <a:cubicBezTo>
                      <a:pt x="156370" y="153020"/>
                      <a:pt x="151078" y="159232"/>
                      <a:pt x="145786" y="166687"/>
                    </a:cubicBezTo>
                    <a:cubicBezTo>
                      <a:pt x="144463" y="165445"/>
                      <a:pt x="143140" y="162960"/>
                      <a:pt x="141817" y="161718"/>
                    </a:cubicBezTo>
                    <a:cubicBezTo>
                      <a:pt x="137849" y="154263"/>
                      <a:pt x="132557" y="146808"/>
                      <a:pt x="128588" y="139354"/>
                    </a:cubicBezTo>
                    <a:cubicBezTo>
                      <a:pt x="141817" y="139354"/>
                      <a:pt x="155047" y="138112"/>
                      <a:pt x="168276" y="138112"/>
                    </a:cubicBezTo>
                    <a:close/>
                    <a:moveTo>
                      <a:pt x="220028" y="103187"/>
                    </a:moveTo>
                    <a:cubicBezTo>
                      <a:pt x="223838" y="104486"/>
                      <a:pt x="227648" y="105784"/>
                      <a:pt x="232728" y="105784"/>
                    </a:cubicBezTo>
                    <a:cubicBezTo>
                      <a:pt x="233998" y="105784"/>
                      <a:pt x="236538" y="105784"/>
                      <a:pt x="237808" y="105784"/>
                    </a:cubicBezTo>
                    <a:cubicBezTo>
                      <a:pt x="241618" y="109681"/>
                      <a:pt x="244158" y="114877"/>
                      <a:pt x="246698" y="118773"/>
                    </a:cubicBezTo>
                    <a:cubicBezTo>
                      <a:pt x="249238" y="122670"/>
                      <a:pt x="253048" y="127865"/>
                      <a:pt x="255588" y="131762"/>
                    </a:cubicBezTo>
                    <a:cubicBezTo>
                      <a:pt x="237808" y="129164"/>
                      <a:pt x="218758" y="126566"/>
                      <a:pt x="198438" y="125267"/>
                    </a:cubicBezTo>
                    <a:cubicBezTo>
                      <a:pt x="206058" y="117474"/>
                      <a:pt x="213678" y="109681"/>
                      <a:pt x="220028" y="103187"/>
                    </a:cubicBezTo>
                    <a:close/>
                    <a:moveTo>
                      <a:pt x="317236" y="98425"/>
                    </a:moveTo>
                    <a:cubicBezTo>
                      <a:pt x="325173" y="115539"/>
                      <a:pt x="329142" y="133969"/>
                      <a:pt x="331788" y="152400"/>
                    </a:cubicBezTo>
                    <a:cubicBezTo>
                      <a:pt x="319882" y="148450"/>
                      <a:pt x="306652" y="144501"/>
                      <a:pt x="292100" y="140552"/>
                    </a:cubicBezTo>
                    <a:cubicBezTo>
                      <a:pt x="301361" y="124754"/>
                      <a:pt x="310621" y="111589"/>
                      <a:pt x="317236" y="98425"/>
                    </a:cubicBezTo>
                    <a:close/>
                    <a:moveTo>
                      <a:pt x="286068" y="52387"/>
                    </a:moveTo>
                    <a:cubicBezTo>
                      <a:pt x="295205" y="61448"/>
                      <a:pt x="303037" y="71803"/>
                      <a:pt x="309563" y="84748"/>
                    </a:cubicBezTo>
                    <a:cubicBezTo>
                      <a:pt x="301731" y="98986"/>
                      <a:pt x="289984" y="117108"/>
                      <a:pt x="278236" y="136525"/>
                    </a:cubicBezTo>
                    <a:cubicBezTo>
                      <a:pt x="278236" y="136525"/>
                      <a:pt x="276931" y="136525"/>
                      <a:pt x="276931" y="136525"/>
                    </a:cubicBezTo>
                    <a:cubicBezTo>
                      <a:pt x="270404" y="127464"/>
                      <a:pt x="265183" y="119697"/>
                      <a:pt x="258657" y="110636"/>
                    </a:cubicBezTo>
                    <a:cubicBezTo>
                      <a:pt x="256046" y="106753"/>
                      <a:pt x="253436" y="102870"/>
                      <a:pt x="250825" y="98986"/>
                    </a:cubicBezTo>
                    <a:cubicBezTo>
                      <a:pt x="256046" y="93809"/>
                      <a:pt x="259962" y="86042"/>
                      <a:pt x="259962" y="78275"/>
                    </a:cubicBezTo>
                    <a:cubicBezTo>
                      <a:pt x="259962" y="75687"/>
                      <a:pt x="259962" y="73098"/>
                      <a:pt x="258657" y="70509"/>
                    </a:cubicBezTo>
                    <a:cubicBezTo>
                      <a:pt x="269099" y="62742"/>
                      <a:pt x="278236" y="57564"/>
                      <a:pt x="286068" y="52387"/>
                    </a:cubicBezTo>
                    <a:close/>
                    <a:moveTo>
                      <a:pt x="73025" y="28575"/>
                    </a:moveTo>
                    <a:cubicBezTo>
                      <a:pt x="79493" y="54655"/>
                      <a:pt x="92428" y="92472"/>
                      <a:pt x="107950" y="126377"/>
                    </a:cubicBezTo>
                    <a:cubicBezTo>
                      <a:pt x="63970" y="128985"/>
                      <a:pt x="25165" y="134201"/>
                      <a:pt x="3175" y="138113"/>
                    </a:cubicBezTo>
                    <a:cubicBezTo>
                      <a:pt x="10936" y="92472"/>
                      <a:pt x="36806" y="53351"/>
                      <a:pt x="73025" y="28575"/>
                    </a:cubicBezTo>
                    <a:close/>
                    <a:moveTo>
                      <a:pt x="203200" y="4762"/>
                    </a:moveTo>
                    <a:cubicBezTo>
                      <a:pt x="230476" y="11151"/>
                      <a:pt x="255155" y="23928"/>
                      <a:pt x="274638" y="41817"/>
                    </a:cubicBezTo>
                    <a:cubicBezTo>
                      <a:pt x="268144" y="45650"/>
                      <a:pt x="260350" y="52039"/>
                      <a:pt x="251258" y="57150"/>
                    </a:cubicBezTo>
                    <a:cubicBezTo>
                      <a:pt x="246063" y="53316"/>
                      <a:pt x="239568" y="50761"/>
                      <a:pt x="233074" y="50761"/>
                    </a:cubicBezTo>
                    <a:cubicBezTo>
                      <a:pt x="230476" y="50761"/>
                      <a:pt x="227879" y="50761"/>
                      <a:pt x="225281" y="52039"/>
                    </a:cubicBezTo>
                    <a:cubicBezTo>
                      <a:pt x="216189" y="34150"/>
                      <a:pt x="208395" y="17539"/>
                      <a:pt x="203200" y="4762"/>
                    </a:cubicBezTo>
                    <a:close/>
                    <a:moveTo>
                      <a:pt x="165260" y="0"/>
                    </a:moveTo>
                    <a:cubicBezTo>
                      <a:pt x="172957" y="0"/>
                      <a:pt x="179371" y="0"/>
                      <a:pt x="185786" y="1290"/>
                    </a:cubicBezTo>
                    <a:cubicBezTo>
                      <a:pt x="192200" y="15478"/>
                      <a:pt x="199897" y="36115"/>
                      <a:pt x="212725" y="59333"/>
                    </a:cubicBezTo>
                    <a:cubicBezTo>
                      <a:pt x="207594" y="63202"/>
                      <a:pt x="205028" y="69651"/>
                      <a:pt x="205028" y="77390"/>
                    </a:cubicBezTo>
                    <a:cubicBezTo>
                      <a:pt x="205028" y="82550"/>
                      <a:pt x="206311" y="87709"/>
                      <a:pt x="208876" y="91579"/>
                    </a:cubicBezTo>
                    <a:cubicBezTo>
                      <a:pt x="198614" y="100608"/>
                      <a:pt x="188351" y="110926"/>
                      <a:pt x="179371" y="122535"/>
                    </a:cubicBezTo>
                    <a:cubicBezTo>
                      <a:pt x="178089" y="122535"/>
                      <a:pt x="178089" y="122535"/>
                      <a:pt x="176806" y="122535"/>
                    </a:cubicBezTo>
                    <a:cubicBezTo>
                      <a:pt x="158846" y="122535"/>
                      <a:pt x="139604" y="123825"/>
                      <a:pt x="122927" y="123825"/>
                    </a:cubicBezTo>
                    <a:cubicBezTo>
                      <a:pt x="104967" y="87709"/>
                      <a:pt x="92139" y="45144"/>
                      <a:pt x="85725" y="20637"/>
                    </a:cubicBezTo>
                    <a:cubicBezTo>
                      <a:pt x="108816" y="7739"/>
                      <a:pt x="135755" y="0"/>
                      <a:pt x="16526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92500" lnSpcReduction="1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a:p>
            </p:txBody>
          </p:sp>
        </p:grpSp>
        <p:sp>
          <p:nvSpPr>
            <p:cNvPr id="17" name="iS1îḍe">
              <a:extLst>
                <a:ext uri="{FF2B5EF4-FFF2-40B4-BE49-F238E27FC236}">
                  <a16:creationId xmlns:a16="http://schemas.microsoft.com/office/drawing/2014/main" xmlns="" id="{061B78D2-4B8A-43F2-871B-A8B905A8B02A}"/>
                </a:ext>
              </a:extLst>
            </p:cNvPr>
            <p:cNvSpPr/>
            <p:nvPr/>
          </p:nvSpPr>
          <p:spPr bwMode="auto">
            <a:xfrm>
              <a:off x="3411651" y="1531584"/>
              <a:ext cx="2707654" cy="946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lnSpc>
                  <a:spcPct val="120000"/>
                </a:lnSpc>
              </a:pPr>
              <a:r>
                <a:rPr lang="en-US" altLang="zh-CN" sz="1100" dirty="0">
                  <a:solidFill>
                    <a:schemeClr val="bg1"/>
                  </a:solidFill>
                </a:rPr>
                <a:t>《</a:t>
              </a:r>
              <a:r>
                <a:rPr lang="zh-CN" altLang="en-US" sz="1100" dirty="0">
                  <a:solidFill>
                    <a:schemeClr val="bg1"/>
                  </a:solidFill>
                </a:rPr>
                <a:t>金字塔原理</a:t>
              </a:r>
              <a:r>
                <a:rPr lang="en-US" altLang="zh-CN" sz="1100" dirty="0">
                  <a:solidFill>
                    <a:schemeClr val="bg1"/>
                  </a:solidFill>
                </a:rPr>
                <a:t>》</a:t>
              </a:r>
              <a:r>
                <a:rPr lang="zh-CN" altLang="en-US" sz="1100" dirty="0">
                  <a:solidFill>
                    <a:schemeClr val="bg1"/>
                  </a:solidFill>
                </a:rPr>
                <a:t>是一本讲解写作逻辑与思维逻辑的读物，全书分为四个部分。</a:t>
              </a:r>
              <a:endParaRPr lang="en-US" altLang="zh-CN" sz="1100" dirty="0">
                <a:solidFill>
                  <a:schemeClr val="bg1"/>
                </a:solidFill>
              </a:endParaRPr>
            </a:p>
          </p:txBody>
        </p:sp>
        <p:grpSp>
          <p:nvGrpSpPr>
            <p:cNvPr id="18" name="îś1ïdè">
              <a:extLst>
                <a:ext uri="{FF2B5EF4-FFF2-40B4-BE49-F238E27FC236}">
                  <a16:creationId xmlns:a16="http://schemas.microsoft.com/office/drawing/2014/main" xmlns="" id="{B398B64C-9D6F-4CE4-B20B-3AC7B770652A}"/>
                </a:ext>
              </a:extLst>
            </p:cNvPr>
            <p:cNvGrpSpPr/>
            <p:nvPr/>
          </p:nvGrpSpPr>
          <p:grpSpPr>
            <a:xfrm>
              <a:off x="9826737" y="3249441"/>
              <a:ext cx="676672" cy="676358"/>
              <a:chOff x="6800652" y="1600503"/>
              <a:chExt cx="676672" cy="676358"/>
            </a:xfrm>
          </p:grpSpPr>
          <p:sp>
            <p:nvSpPr>
              <p:cNvPr id="20" name="îṥḻïďe">
                <a:extLst>
                  <a:ext uri="{FF2B5EF4-FFF2-40B4-BE49-F238E27FC236}">
                    <a16:creationId xmlns:a16="http://schemas.microsoft.com/office/drawing/2014/main" xmlns="" id="{4BA01DEB-4714-4E5C-A07F-1992EC366123}"/>
                  </a:ext>
                </a:extLst>
              </p:cNvPr>
              <p:cNvSpPr/>
              <p:nvPr/>
            </p:nvSpPr>
            <p:spPr>
              <a:xfrm>
                <a:off x="6800652" y="1600503"/>
                <a:ext cx="676672" cy="676358"/>
              </a:xfrm>
              <a:custGeom>
                <a:avLst/>
                <a:gdLst>
                  <a:gd name="connsiteX0" fmla="*/ 0 w 1260455"/>
                  <a:gd name="connsiteY0" fmla="*/ 630228 h 1260455"/>
                  <a:gd name="connsiteX1" fmla="*/ 630228 w 1260455"/>
                  <a:gd name="connsiteY1" fmla="*/ 0 h 1260455"/>
                  <a:gd name="connsiteX2" fmla="*/ 1260456 w 1260455"/>
                  <a:gd name="connsiteY2" fmla="*/ 630228 h 1260455"/>
                  <a:gd name="connsiteX3" fmla="*/ 630228 w 1260455"/>
                  <a:gd name="connsiteY3" fmla="*/ 1260456 h 1260455"/>
                  <a:gd name="connsiteX4" fmla="*/ 0 w 1260455"/>
                  <a:gd name="connsiteY4" fmla="*/ 630228 h 12604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0455" h="1260455">
                    <a:moveTo>
                      <a:pt x="0" y="630228"/>
                    </a:moveTo>
                    <a:cubicBezTo>
                      <a:pt x="0" y="282163"/>
                      <a:pt x="282163" y="0"/>
                      <a:pt x="630228" y="0"/>
                    </a:cubicBezTo>
                    <a:cubicBezTo>
                      <a:pt x="978293" y="0"/>
                      <a:pt x="1260456" y="282163"/>
                      <a:pt x="1260456" y="630228"/>
                    </a:cubicBezTo>
                    <a:cubicBezTo>
                      <a:pt x="1260456" y="978293"/>
                      <a:pt x="978293" y="1260456"/>
                      <a:pt x="630228" y="1260456"/>
                    </a:cubicBezTo>
                    <a:cubicBezTo>
                      <a:pt x="282163" y="1260456"/>
                      <a:pt x="0" y="978293"/>
                      <a:pt x="0" y="630228"/>
                    </a:cubicBezTo>
                    <a:close/>
                  </a:path>
                </a:pathLst>
              </a:cu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a:endParaRPr lang="zh-CN" altLang="en-US" dirty="0"/>
              </a:p>
            </p:txBody>
          </p:sp>
          <p:sp>
            <p:nvSpPr>
              <p:cNvPr id="21" name="ísḷïďé">
                <a:extLst>
                  <a:ext uri="{FF2B5EF4-FFF2-40B4-BE49-F238E27FC236}">
                    <a16:creationId xmlns:a16="http://schemas.microsoft.com/office/drawing/2014/main" xmlns="" id="{EE4A5395-0FF6-468D-A852-FF513F1E8AAB}"/>
                  </a:ext>
                </a:extLst>
              </p:cNvPr>
              <p:cNvSpPr/>
              <p:nvPr/>
            </p:nvSpPr>
            <p:spPr>
              <a:xfrm>
                <a:off x="6974965" y="1774660"/>
                <a:ext cx="328046" cy="328044"/>
              </a:xfrm>
              <a:custGeom>
                <a:avLst/>
                <a:gdLst>
                  <a:gd name="connsiteX0" fmla="*/ 199497 w 331788"/>
                  <a:gd name="connsiteY0" fmla="*/ 265112 h 331787"/>
                  <a:gd name="connsiteX1" fmla="*/ 209798 w 331788"/>
                  <a:gd name="connsiteY1" fmla="*/ 279217 h 331787"/>
                  <a:gd name="connsiteX2" fmla="*/ 238126 w 331788"/>
                  <a:gd name="connsiteY2" fmla="*/ 315118 h 331787"/>
                  <a:gd name="connsiteX3" fmla="*/ 166018 w 331788"/>
                  <a:gd name="connsiteY3" fmla="*/ 331787 h 331787"/>
                  <a:gd name="connsiteX4" fmla="*/ 122238 w 331788"/>
                  <a:gd name="connsiteY4" fmla="*/ 325376 h 331787"/>
                  <a:gd name="connsiteX5" fmla="*/ 199497 w 331788"/>
                  <a:gd name="connsiteY5" fmla="*/ 265112 h 331787"/>
                  <a:gd name="connsiteX6" fmla="*/ 190500 w 331788"/>
                  <a:gd name="connsiteY6" fmla="*/ 228600 h 331787"/>
                  <a:gd name="connsiteX7" fmla="*/ 201490 w 331788"/>
                  <a:gd name="connsiteY7" fmla="*/ 228600 h 331787"/>
                  <a:gd name="connsiteX8" fmla="*/ 206375 w 331788"/>
                  <a:gd name="connsiteY8" fmla="*/ 236394 h 331787"/>
                  <a:gd name="connsiteX9" fmla="*/ 200269 w 331788"/>
                  <a:gd name="connsiteY9" fmla="*/ 242888 h 331787"/>
                  <a:gd name="connsiteX10" fmla="*/ 190500 w 331788"/>
                  <a:gd name="connsiteY10" fmla="*/ 228600 h 331787"/>
                  <a:gd name="connsiteX11" fmla="*/ 146452 w 331788"/>
                  <a:gd name="connsiteY11" fmla="*/ 228600 h 331787"/>
                  <a:gd name="connsiteX12" fmla="*/ 164590 w 331788"/>
                  <a:gd name="connsiteY12" fmla="*/ 229897 h 331787"/>
                  <a:gd name="connsiteX13" fmla="*/ 165885 w 331788"/>
                  <a:gd name="connsiteY13" fmla="*/ 229897 h 331787"/>
                  <a:gd name="connsiteX14" fmla="*/ 173659 w 331788"/>
                  <a:gd name="connsiteY14" fmla="*/ 229897 h 331787"/>
                  <a:gd name="connsiteX15" fmla="*/ 190501 w 331788"/>
                  <a:gd name="connsiteY15" fmla="*/ 253240 h 331787"/>
                  <a:gd name="connsiteX16" fmla="*/ 103699 w 331788"/>
                  <a:gd name="connsiteY16" fmla="*/ 320675 h 331787"/>
                  <a:gd name="connsiteX17" fmla="*/ 77788 w 331788"/>
                  <a:gd name="connsiteY17" fmla="*/ 306410 h 331787"/>
                  <a:gd name="connsiteX18" fmla="*/ 112768 w 331788"/>
                  <a:gd name="connsiteY18" fmla="*/ 244162 h 331787"/>
                  <a:gd name="connsiteX19" fmla="*/ 121837 w 331788"/>
                  <a:gd name="connsiteY19" fmla="*/ 245459 h 331787"/>
                  <a:gd name="connsiteX20" fmla="*/ 146452 w 331788"/>
                  <a:gd name="connsiteY20" fmla="*/ 228600 h 331787"/>
                  <a:gd name="connsiteX21" fmla="*/ 323851 w 331788"/>
                  <a:gd name="connsiteY21" fmla="*/ 217487 h 331787"/>
                  <a:gd name="connsiteX22" fmla="*/ 249631 w 331788"/>
                  <a:gd name="connsiteY22" fmla="*/ 307975 h 331787"/>
                  <a:gd name="connsiteX23" fmla="*/ 207963 w 331788"/>
                  <a:gd name="connsiteY23" fmla="*/ 253682 h 331787"/>
                  <a:gd name="connsiteX24" fmla="*/ 218380 w 331788"/>
                  <a:gd name="connsiteY24" fmla="*/ 243341 h 331787"/>
                  <a:gd name="connsiteX25" fmla="*/ 227495 w 331788"/>
                  <a:gd name="connsiteY25" fmla="*/ 244634 h 331787"/>
                  <a:gd name="connsiteX26" fmla="*/ 253537 w 331788"/>
                  <a:gd name="connsiteY26" fmla="*/ 225243 h 331787"/>
                  <a:gd name="connsiteX27" fmla="*/ 323851 w 331788"/>
                  <a:gd name="connsiteY27" fmla="*/ 217487 h 331787"/>
                  <a:gd name="connsiteX28" fmla="*/ 3175 w 331788"/>
                  <a:gd name="connsiteY28" fmla="*/ 196850 h 331787"/>
                  <a:gd name="connsiteX29" fmla="*/ 93642 w 331788"/>
                  <a:gd name="connsiteY29" fmla="*/ 222902 h 331787"/>
                  <a:gd name="connsiteX30" fmla="*/ 100013 w 331788"/>
                  <a:gd name="connsiteY30" fmla="*/ 235927 h 331787"/>
                  <a:gd name="connsiteX31" fmla="*/ 65610 w 331788"/>
                  <a:gd name="connsiteY31" fmla="*/ 298450 h 331787"/>
                  <a:gd name="connsiteX32" fmla="*/ 3175 w 331788"/>
                  <a:gd name="connsiteY32" fmla="*/ 196850 h 331787"/>
                  <a:gd name="connsiteX33" fmla="*/ 146517 w 331788"/>
                  <a:gd name="connsiteY33" fmla="*/ 192087 h 331787"/>
                  <a:gd name="connsiteX34" fmla="*/ 163513 w 331788"/>
                  <a:gd name="connsiteY34" fmla="*/ 215900 h 331787"/>
                  <a:gd name="connsiteX35" fmla="*/ 147825 w 331788"/>
                  <a:gd name="connsiteY35" fmla="*/ 214577 h 331787"/>
                  <a:gd name="connsiteX36" fmla="*/ 141288 w 331788"/>
                  <a:gd name="connsiteY36" fmla="*/ 200025 h 331787"/>
                  <a:gd name="connsiteX37" fmla="*/ 146517 w 331788"/>
                  <a:gd name="connsiteY37" fmla="*/ 192087 h 331787"/>
                  <a:gd name="connsiteX38" fmla="*/ 277877 w 331788"/>
                  <a:gd name="connsiteY38" fmla="*/ 160337 h 331787"/>
                  <a:gd name="connsiteX39" fmla="*/ 314326 w 331788"/>
                  <a:gd name="connsiteY39" fmla="*/ 204624 h 331787"/>
                  <a:gd name="connsiteX40" fmla="*/ 253143 w 331788"/>
                  <a:gd name="connsiteY40" fmla="*/ 211137 h 331787"/>
                  <a:gd name="connsiteX41" fmla="*/ 249238 w 331788"/>
                  <a:gd name="connsiteY41" fmla="*/ 203322 h 331787"/>
                  <a:gd name="connsiteX42" fmla="*/ 277877 w 331788"/>
                  <a:gd name="connsiteY42" fmla="*/ 160337 h 331787"/>
                  <a:gd name="connsiteX43" fmla="*/ 290513 w 331788"/>
                  <a:gd name="connsiteY43" fmla="*/ 153987 h 331787"/>
                  <a:gd name="connsiteX44" fmla="*/ 331788 w 331788"/>
                  <a:gd name="connsiteY44" fmla="*/ 167061 h 331787"/>
                  <a:gd name="connsiteX45" fmla="*/ 329125 w 331788"/>
                  <a:gd name="connsiteY45" fmla="*/ 198437 h 331787"/>
                  <a:gd name="connsiteX46" fmla="*/ 290513 w 331788"/>
                  <a:gd name="connsiteY46" fmla="*/ 153987 h 331787"/>
                  <a:gd name="connsiteX47" fmla="*/ 113341 w 331788"/>
                  <a:gd name="connsiteY47" fmla="*/ 139700 h 331787"/>
                  <a:gd name="connsiteX48" fmla="*/ 130085 w 331788"/>
                  <a:gd name="connsiteY48" fmla="*/ 169324 h 331787"/>
                  <a:gd name="connsiteX49" fmla="*/ 136525 w 331788"/>
                  <a:gd name="connsiteY49" fmla="*/ 178340 h 331787"/>
                  <a:gd name="connsiteX50" fmla="*/ 128797 w 331788"/>
                  <a:gd name="connsiteY50" fmla="*/ 191219 h 331787"/>
                  <a:gd name="connsiteX51" fmla="*/ 121069 w 331788"/>
                  <a:gd name="connsiteY51" fmla="*/ 189932 h 331787"/>
                  <a:gd name="connsiteX52" fmla="*/ 95310 w 331788"/>
                  <a:gd name="connsiteY52" fmla="*/ 207963 h 331787"/>
                  <a:gd name="connsiteX53" fmla="*/ 1288 w 331788"/>
                  <a:gd name="connsiteY53" fmla="*/ 179628 h 331787"/>
                  <a:gd name="connsiteX54" fmla="*/ 0 w 331788"/>
                  <a:gd name="connsiteY54" fmla="*/ 165460 h 331787"/>
                  <a:gd name="connsiteX55" fmla="*/ 1288 w 331788"/>
                  <a:gd name="connsiteY55" fmla="*/ 151292 h 331787"/>
                  <a:gd name="connsiteX56" fmla="*/ 113341 w 331788"/>
                  <a:gd name="connsiteY56" fmla="*/ 139700 h 331787"/>
                  <a:gd name="connsiteX57" fmla="*/ 186315 w 331788"/>
                  <a:gd name="connsiteY57" fmla="*/ 138112 h 331787"/>
                  <a:gd name="connsiteX58" fmla="*/ 268288 w 331788"/>
                  <a:gd name="connsiteY58" fmla="*/ 149780 h 331787"/>
                  <a:gd name="connsiteX59" fmla="*/ 238829 w 331788"/>
                  <a:gd name="connsiteY59" fmla="*/ 193860 h 331787"/>
                  <a:gd name="connsiteX60" fmla="*/ 227301 w 331788"/>
                  <a:gd name="connsiteY60" fmla="*/ 191267 h 331787"/>
                  <a:gd name="connsiteX61" fmla="*/ 200404 w 331788"/>
                  <a:gd name="connsiteY61" fmla="*/ 214604 h 331787"/>
                  <a:gd name="connsiteX62" fmla="*/ 179911 w 331788"/>
                  <a:gd name="connsiteY62" fmla="*/ 215900 h 331787"/>
                  <a:gd name="connsiteX63" fmla="*/ 155575 w 331788"/>
                  <a:gd name="connsiteY63" fmla="*/ 179599 h 331787"/>
                  <a:gd name="connsiteX64" fmla="*/ 173507 w 331788"/>
                  <a:gd name="connsiteY64" fmla="*/ 154966 h 331787"/>
                  <a:gd name="connsiteX65" fmla="*/ 186315 w 331788"/>
                  <a:gd name="connsiteY65" fmla="*/ 138112 h 331787"/>
                  <a:gd name="connsiteX66" fmla="*/ 168276 w 331788"/>
                  <a:gd name="connsiteY66" fmla="*/ 138112 h 331787"/>
                  <a:gd name="connsiteX67" fmla="*/ 161661 w 331788"/>
                  <a:gd name="connsiteY67" fmla="*/ 145566 h 331787"/>
                  <a:gd name="connsiteX68" fmla="*/ 145786 w 331788"/>
                  <a:gd name="connsiteY68" fmla="*/ 166687 h 331787"/>
                  <a:gd name="connsiteX69" fmla="*/ 141817 w 331788"/>
                  <a:gd name="connsiteY69" fmla="*/ 161718 h 331787"/>
                  <a:gd name="connsiteX70" fmla="*/ 128588 w 331788"/>
                  <a:gd name="connsiteY70" fmla="*/ 139354 h 331787"/>
                  <a:gd name="connsiteX71" fmla="*/ 168276 w 331788"/>
                  <a:gd name="connsiteY71" fmla="*/ 138112 h 331787"/>
                  <a:gd name="connsiteX72" fmla="*/ 220028 w 331788"/>
                  <a:gd name="connsiteY72" fmla="*/ 103187 h 331787"/>
                  <a:gd name="connsiteX73" fmla="*/ 232728 w 331788"/>
                  <a:gd name="connsiteY73" fmla="*/ 105784 h 331787"/>
                  <a:gd name="connsiteX74" fmla="*/ 237808 w 331788"/>
                  <a:gd name="connsiteY74" fmla="*/ 105784 h 331787"/>
                  <a:gd name="connsiteX75" fmla="*/ 246698 w 331788"/>
                  <a:gd name="connsiteY75" fmla="*/ 118773 h 331787"/>
                  <a:gd name="connsiteX76" fmla="*/ 255588 w 331788"/>
                  <a:gd name="connsiteY76" fmla="*/ 131762 h 331787"/>
                  <a:gd name="connsiteX77" fmla="*/ 198438 w 331788"/>
                  <a:gd name="connsiteY77" fmla="*/ 125267 h 331787"/>
                  <a:gd name="connsiteX78" fmla="*/ 220028 w 331788"/>
                  <a:gd name="connsiteY78" fmla="*/ 103187 h 331787"/>
                  <a:gd name="connsiteX79" fmla="*/ 317236 w 331788"/>
                  <a:gd name="connsiteY79" fmla="*/ 98425 h 331787"/>
                  <a:gd name="connsiteX80" fmla="*/ 331788 w 331788"/>
                  <a:gd name="connsiteY80" fmla="*/ 152400 h 331787"/>
                  <a:gd name="connsiteX81" fmla="*/ 292100 w 331788"/>
                  <a:gd name="connsiteY81" fmla="*/ 140552 h 331787"/>
                  <a:gd name="connsiteX82" fmla="*/ 317236 w 331788"/>
                  <a:gd name="connsiteY82" fmla="*/ 98425 h 331787"/>
                  <a:gd name="connsiteX83" fmla="*/ 286068 w 331788"/>
                  <a:gd name="connsiteY83" fmla="*/ 52387 h 331787"/>
                  <a:gd name="connsiteX84" fmla="*/ 309563 w 331788"/>
                  <a:gd name="connsiteY84" fmla="*/ 84748 h 331787"/>
                  <a:gd name="connsiteX85" fmla="*/ 278236 w 331788"/>
                  <a:gd name="connsiteY85" fmla="*/ 136525 h 331787"/>
                  <a:gd name="connsiteX86" fmla="*/ 276931 w 331788"/>
                  <a:gd name="connsiteY86" fmla="*/ 136525 h 331787"/>
                  <a:gd name="connsiteX87" fmla="*/ 258657 w 331788"/>
                  <a:gd name="connsiteY87" fmla="*/ 110636 h 331787"/>
                  <a:gd name="connsiteX88" fmla="*/ 250825 w 331788"/>
                  <a:gd name="connsiteY88" fmla="*/ 98986 h 331787"/>
                  <a:gd name="connsiteX89" fmla="*/ 259962 w 331788"/>
                  <a:gd name="connsiteY89" fmla="*/ 78275 h 331787"/>
                  <a:gd name="connsiteX90" fmla="*/ 258657 w 331788"/>
                  <a:gd name="connsiteY90" fmla="*/ 70509 h 331787"/>
                  <a:gd name="connsiteX91" fmla="*/ 286068 w 331788"/>
                  <a:gd name="connsiteY91" fmla="*/ 52387 h 331787"/>
                  <a:gd name="connsiteX92" fmla="*/ 73025 w 331788"/>
                  <a:gd name="connsiteY92" fmla="*/ 28575 h 331787"/>
                  <a:gd name="connsiteX93" fmla="*/ 107950 w 331788"/>
                  <a:gd name="connsiteY93" fmla="*/ 126377 h 331787"/>
                  <a:gd name="connsiteX94" fmla="*/ 3175 w 331788"/>
                  <a:gd name="connsiteY94" fmla="*/ 138113 h 331787"/>
                  <a:gd name="connsiteX95" fmla="*/ 73025 w 331788"/>
                  <a:gd name="connsiteY95" fmla="*/ 28575 h 331787"/>
                  <a:gd name="connsiteX96" fmla="*/ 203200 w 331788"/>
                  <a:gd name="connsiteY96" fmla="*/ 4762 h 331787"/>
                  <a:gd name="connsiteX97" fmla="*/ 274638 w 331788"/>
                  <a:gd name="connsiteY97" fmla="*/ 41817 h 331787"/>
                  <a:gd name="connsiteX98" fmla="*/ 251258 w 331788"/>
                  <a:gd name="connsiteY98" fmla="*/ 57150 h 331787"/>
                  <a:gd name="connsiteX99" fmla="*/ 233074 w 331788"/>
                  <a:gd name="connsiteY99" fmla="*/ 50761 h 331787"/>
                  <a:gd name="connsiteX100" fmla="*/ 225281 w 331788"/>
                  <a:gd name="connsiteY100" fmla="*/ 52039 h 331787"/>
                  <a:gd name="connsiteX101" fmla="*/ 203200 w 331788"/>
                  <a:gd name="connsiteY101" fmla="*/ 4762 h 331787"/>
                  <a:gd name="connsiteX102" fmla="*/ 165260 w 331788"/>
                  <a:gd name="connsiteY102" fmla="*/ 0 h 331787"/>
                  <a:gd name="connsiteX103" fmla="*/ 185786 w 331788"/>
                  <a:gd name="connsiteY103" fmla="*/ 1290 h 331787"/>
                  <a:gd name="connsiteX104" fmla="*/ 212725 w 331788"/>
                  <a:gd name="connsiteY104" fmla="*/ 59333 h 331787"/>
                  <a:gd name="connsiteX105" fmla="*/ 205028 w 331788"/>
                  <a:gd name="connsiteY105" fmla="*/ 77390 h 331787"/>
                  <a:gd name="connsiteX106" fmla="*/ 208876 w 331788"/>
                  <a:gd name="connsiteY106" fmla="*/ 91579 h 331787"/>
                  <a:gd name="connsiteX107" fmla="*/ 179371 w 331788"/>
                  <a:gd name="connsiteY107" fmla="*/ 122535 h 331787"/>
                  <a:gd name="connsiteX108" fmla="*/ 176806 w 331788"/>
                  <a:gd name="connsiteY108" fmla="*/ 122535 h 331787"/>
                  <a:gd name="connsiteX109" fmla="*/ 122927 w 331788"/>
                  <a:gd name="connsiteY109" fmla="*/ 123825 h 331787"/>
                  <a:gd name="connsiteX110" fmla="*/ 85725 w 331788"/>
                  <a:gd name="connsiteY110" fmla="*/ 20637 h 331787"/>
                  <a:gd name="connsiteX111" fmla="*/ 165260 w 331788"/>
                  <a:gd name="connsiteY111" fmla="*/ 0 h 331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331788" h="331787">
                    <a:moveTo>
                      <a:pt x="199497" y="265112"/>
                    </a:moveTo>
                    <a:cubicBezTo>
                      <a:pt x="203360" y="270241"/>
                      <a:pt x="205935" y="274088"/>
                      <a:pt x="209798" y="279217"/>
                    </a:cubicBezTo>
                    <a:cubicBezTo>
                      <a:pt x="222674" y="295885"/>
                      <a:pt x="231688" y="307425"/>
                      <a:pt x="238126" y="315118"/>
                    </a:cubicBezTo>
                    <a:cubicBezTo>
                      <a:pt x="216236" y="325376"/>
                      <a:pt x="191771" y="331787"/>
                      <a:pt x="166018" y="331787"/>
                    </a:cubicBezTo>
                    <a:cubicBezTo>
                      <a:pt x="150566" y="331787"/>
                      <a:pt x="136402" y="329223"/>
                      <a:pt x="122238" y="325376"/>
                    </a:cubicBezTo>
                    <a:cubicBezTo>
                      <a:pt x="141553" y="312554"/>
                      <a:pt x="169881" y="293321"/>
                      <a:pt x="199497" y="265112"/>
                    </a:cubicBezTo>
                    <a:close/>
                    <a:moveTo>
                      <a:pt x="190500" y="228600"/>
                    </a:moveTo>
                    <a:cubicBezTo>
                      <a:pt x="194163" y="228600"/>
                      <a:pt x="197827" y="228600"/>
                      <a:pt x="201490" y="228600"/>
                    </a:cubicBezTo>
                    <a:cubicBezTo>
                      <a:pt x="202712" y="231198"/>
                      <a:pt x="203933" y="233796"/>
                      <a:pt x="206375" y="236394"/>
                    </a:cubicBezTo>
                    <a:cubicBezTo>
                      <a:pt x="203933" y="237693"/>
                      <a:pt x="201490" y="240290"/>
                      <a:pt x="200269" y="242888"/>
                    </a:cubicBezTo>
                    <a:cubicBezTo>
                      <a:pt x="196606" y="237693"/>
                      <a:pt x="194163" y="233796"/>
                      <a:pt x="190500" y="228600"/>
                    </a:cubicBezTo>
                    <a:close/>
                    <a:moveTo>
                      <a:pt x="146452" y="228600"/>
                    </a:moveTo>
                    <a:cubicBezTo>
                      <a:pt x="152930" y="228600"/>
                      <a:pt x="159408" y="229897"/>
                      <a:pt x="164590" y="229897"/>
                    </a:cubicBezTo>
                    <a:cubicBezTo>
                      <a:pt x="164590" y="229897"/>
                      <a:pt x="164590" y="229897"/>
                      <a:pt x="165885" y="229897"/>
                    </a:cubicBezTo>
                    <a:cubicBezTo>
                      <a:pt x="168477" y="229897"/>
                      <a:pt x="171068" y="229897"/>
                      <a:pt x="173659" y="229897"/>
                    </a:cubicBezTo>
                    <a:cubicBezTo>
                      <a:pt x="178841" y="237678"/>
                      <a:pt x="185319" y="245459"/>
                      <a:pt x="190501" y="253240"/>
                    </a:cubicBezTo>
                    <a:cubicBezTo>
                      <a:pt x="156817" y="286958"/>
                      <a:pt x="123132" y="309004"/>
                      <a:pt x="103699" y="320675"/>
                    </a:cubicBezTo>
                    <a:cubicBezTo>
                      <a:pt x="94630" y="316785"/>
                      <a:pt x="85561" y="311597"/>
                      <a:pt x="77788" y="306410"/>
                    </a:cubicBezTo>
                    <a:cubicBezTo>
                      <a:pt x="84266" y="293442"/>
                      <a:pt x="97221" y="271396"/>
                      <a:pt x="112768" y="244162"/>
                    </a:cubicBezTo>
                    <a:cubicBezTo>
                      <a:pt x="115359" y="245459"/>
                      <a:pt x="117950" y="245459"/>
                      <a:pt x="121837" y="245459"/>
                    </a:cubicBezTo>
                    <a:cubicBezTo>
                      <a:pt x="132201" y="245459"/>
                      <a:pt x="142566" y="238975"/>
                      <a:pt x="146452" y="228600"/>
                    </a:cubicBezTo>
                    <a:close/>
                    <a:moveTo>
                      <a:pt x="323851" y="217487"/>
                    </a:moveTo>
                    <a:cubicBezTo>
                      <a:pt x="310830" y="256268"/>
                      <a:pt x="284788" y="287292"/>
                      <a:pt x="249631" y="307975"/>
                    </a:cubicBezTo>
                    <a:cubicBezTo>
                      <a:pt x="240516" y="295048"/>
                      <a:pt x="224890" y="275658"/>
                      <a:pt x="207963" y="253682"/>
                    </a:cubicBezTo>
                    <a:cubicBezTo>
                      <a:pt x="211869" y="249804"/>
                      <a:pt x="214474" y="247219"/>
                      <a:pt x="218380" y="243341"/>
                    </a:cubicBezTo>
                    <a:cubicBezTo>
                      <a:pt x="220984" y="244634"/>
                      <a:pt x="223588" y="244634"/>
                      <a:pt x="227495" y="244634"/>
                    </a:cubicBezTo>
                    <a:cubicBezTo>
                      <a:pt x="239214" y="244634"/>
                      <a:pt x="250933" y="236878"/>
                      <a:pt x="253537" y="225243"/>
                    </a:cubicBezTo>
                    <a:cubicBezTo>
                      <a:pt x="280881" y="222658"/>
                      <a:pt x="304319" y="220073"/>
                      <a:pt x="323851" y="217487"/>
                    </a:cubicBezTo>
                    <a:close/>
                    <a:moveTo>
                      <a:pt x="3175" y="196850"/>
                    </a:moveTo>
                    <a:cubicBezTo>
                      <a:pt x="23562" y="204666"/>
                      <a:pt x="55417" y="215086"/>
                      <a:pt x="93642" y="222902"/>
                    </a:cubicBezTo>
                    <a:cubicBezTo>
                      <a:pt x="94916" y="228112"/>
                      <a:pt x="96190" y="232019"/>
                      <a:pt x="100013" y="235927"/>
                    </a:cubicBezTo>
                    <a:cubicBezTo>
                      <a:pt x="84723" y="261978"/>
                      <a:pt x="71981" y="284122"/>
                      <a:pt x="65610" y="298450"/>
                    </a:cubicBezTo>
                    <a:cubicBezTo>
                      <a:pt x="33755" y="273702"/>
                      <a:pt x="10820" y="237230"/>
                      <a:pt x="3175" y="196850"/>
                    </a:cubicBezTo>
                    <a:close/>
                    <a:moveTo>
                      <a:pt x="146517" y="192087"/>
                    </a:moveTo>
                    <a:cubicBezTo>
                      <a:pt x="151747" y="200025"/>
                      <a:pt x="156976" y="207963"/>
                      <a:pt x="163513" y="215900"/>
                    </a:cubicBezTo>
                    <a:cubicBezTo>
                      <a:pt x="158284" y="215900"/>
                      <a:pt x="153054" y="214577"/>
                      <a:pt x="147825" y="214577"/>
                    </a:cubicBezTo>
                    <a:cubicBezTo>
                      <a:pt x="147825" y="209286"/>
                      <a:pt x="145210" y="203994"/>
                      <a:pt x="141288" y="200025"/>
                    </a:cubicBezTo>
                    <a:cubicBezTo>
                      <a:pt x="142595" y="197379"/>
                      <a:pt x="145210" y="194733"/>
                      <a:pt x="146517" y="192087"/>
                    </a:cubicBezTo>
                    <a:close/>
                    <a:moveTo>
                      <a:pt x="277877" y="160337"/>
                    </a:moveTo>
                    <a:cubicBezTo>
                      <a:pt x="290894" y="175968"/>
                      <a:pt x="302610" y="190296"/>
                      <a:pt x="314326" y="204624"/>
                    </a:cubicBezTo>
                    <a:cubicBezTo>
                      <a:pt x="297403" y="205927"/>
                      <a:pt x="276575" y="208532"/>
                      <a:pt x="253143" y="211137"/>
                    </a:cubicBezTo>
                    <a:cubicBezTo>
                      <a:pt x="251842" y="207230"/>
                      <a:pt x="251842" y="204624"/>
                      <a:pt x="249238" y="203322"/>
                    </a:cubicBezTo>
                    <a:cubicBezTo>
                      <a:pt x="259652" y="188994"/>
                      <a:pt x="270066" y="174665"/>
                      <a:pt x="277877" y="160337"/>
                    </a:cubicBezTo>
                    <a:close/>
                    <a:moveTo>
                      <a:pt x="290513" y="153987"/>
                    </a:moveTo>
                    <a:cubicBezTo>
                      <a:pt x="306490" y="159216"/>
                      <a:pt x="321136" y="163139"/>
                      <a:pt x="331788" y="167061"/>
                    </a:cubicBezTo>
                    <a:cubicBezTo>
                      <a:pt x="331788" y="178827"/>
                      <a:pt x="330457" y="187978"/>
                      <a:pt x="329125" y="198437"/>
                    </a:cubicBezTo>
                    <a:cubicBezTo>
                      <a:pt x="317142" y="185364"/>
                      <a:pt x="303828" y="170983"/>
                      <a:pt x="290513" y="153987"/>
                    </a:cubicBezTo>
                    <a:close/>
                    <a:moveTo>
                      <a:pt x="113341" y="139700"/>
                    </a:moveTo>
                    <a:cubicBezTo>
                      <a:pt x="118493" y="150004"/>
                      <a:pt x="124933" y="160307"/>
                      <a:pt x="130085" y="169324"/>
                    </a:cubicBezTo>
                    <a:cubicBezTo>
                      <a:pt x="132661" y="171900"/>
                      <a:pt x="135237" y="175764"/>
                      <a:pt x="136525" y="178340"/>
                    </a:cubicBezTo>
                    <a:cubicBezTo>
                      <a:pt x="133949" y="183492"/>
                      <a:pt x="131373" y="187356"/>
                      <a:pt x="128797" y="191219"/>
                    </a:cubicBezTo>
                    <a:cubicBezTo>
                      <a:pt x="126221" y="189932"/>
                      <a:pt x="123645" y="189932"/>
                      <a:pt x="121069" y="189932"/>
                    </a:cubicBezTo>
                    <a:cubicBezTo>
                      <a:pt x="109478" y="189932"/>
                      <a:pt x="99174" y="197659"/>
                      <a:pt x="95310" y="207963"/>
                    </a:cubicBezTo>
                    <a:cubicBezTo>
                      <a:pt x="52807" y="200235"/>
                      <a:pt x="19320" y="187356"/>
                      <a:pt x="1288" y="179628"/>
                    </a:cubicBezTo>
                    <a:cubicBezTo>
                      <a:pt x="0" y="174476"/>
                      <a:pt x="0" y="170612"/>
                      <a:pt x="0" y="165460"/>
                    </a:cubicBezTo>
                    <a:cubicBezTo>
                      <a:pt x="0" y="160307"/>
                      <a:pt x="0" y="156444"/>
                      <a:pt x="1288" y="151292"/>
                    </a:cubicBezTo>
                    <a:cubicBezTo>
                      <a:pt x="23183" y="147428"/>
                      <a:pt x="64399" y="142276"/>
                      <a:pt x="113341" y="139700"/>
                    </a:cubicBezTo>
                    <a:close/>
                    <a:moveTo>
                      <a:pt x="186315" y="138112"/>
                    </a:moveTo>
                    <a:cubicBezTo>
                      <a:pt x="215774" y="139408"/>
                      <a:pt x="243952" y="143298"/>
                      <a:pt x="268288" y="149780"/>
                    </a:cubicBezTo>
                    <a:cubicBezTo>
                      <a:pt x="259322" y="164042"/>
                      <a:pt x="249076" y="179599"/>
                      <a:pt x="238829" y="193860"/>
                    </a:cubicBezTo>
                    <a:cubicBezTo>
                      <a:pt x="234986" y="192564"/>
                      <a:pt x="231144" y="191267"/>
                      <a:pt x="227301" y="191267"/>
                    </a:cubicBezTo>
                    <a:cubicBezTo>
                      <a:pt x="213212" y="191267"/>
                      <a:pt x="201685" y="201639"/>
                      <a:pt x="200404" y="214604"/>
                    </a:cubicBezTo>
                    <a:cubicBezTo>
                      <a:pt x="194000" y="214604"/>
                      <a:pt x="186315" y="214604"/>
                      <a:pt x="179911" y="215900"/>
                    </a:cubicBezTo>
                    <a:cubicBezTo>
                      <a:pt x="170945" y="202936"/>
                      <a:pt x="163260" y="191267"/>
                      <a:pt x="155575" y="179599"/>
                    </a:cubicBezTo>
                    <a:cubicBezTo>
                      <a:pt x="160698" y="171820"/>
                      <a:pt x="167102" y="162745"/>
                      <a:pt x="173507" y="154966"/>
                    </a:cubicBezTo>
                    <a:cubicBezTo>
                      <a:pt x="177349" y="148483"/>
                      <a:pt x="182472" y="143298"/>
                      <a:pt x="186315" y="138112"/>
                    </a:cubicBezTo>
                    <a:close/>
                    <a:moveTo>
                      <a:pt x="168276" y="138112"/>
                    </a:moveTo>
                    <a:cubicBezTo>
                      <a:pt x="165630" y="140597"/>
                      <a:pt x="164307" y="143081"/>
                      <a:pt x="161661" y="145566"/>
                    </a:cubicBezTo>
                    <a:cubicBezTo>
                      <a:pt x="156370" y="153020"/>
                      <a:pt x="151078" y="159232"/>
                      <a:pt x="145786" y="166687"/>
                    </a:cubicBezTo>
                    <a:cubicBezTo>
                      <a:pt x="144463" y="165445"/>
                      <a:pt x="143140" y="162960"/>
                      <a:pt x="141817" y="161718"/>
                    </a:cubicBezTo>
                    <a:cubicBezTo>
                      <a:pt x="137849" y="154263"/>
                      <a:pt x="132557" y="146808"/>
                      <a:pt x="128588" y="139354"/>
                    </a:cubicBezTo>
                    <a:cubicBezTo>
                      <a:pt x="141817" y="139354"/>
                      <a:pt x="155047" y="138112"/>
                      <a:pt x="168276" y="138112"/>
                    </a:cubicBezTo>
                    <a:close/>
                    <a:moveTo>
                      <a:pt x="220028" y="103187"/>
                    </a:moveTo>
                    <a:cubicBezTo>
                      <a:pt x="223838" y="104486"/>
                      <a:pt x="227648" y="105784"/>
                      <a:pt x="232728" y="105784"/>
                    </a:cubicBezTo>
                    <a:cubicBezTo>
                      <a:pt x="233998" y="105784"/>
                      <a:pt x="236538" y="105784"/>
                      <a:pt x="237808" y="105784"/>
                    </a:cubicBezTo>
                    <a:cubicBezTo>
                      <a:pt x="241618" y="109681"/>
                      <a:pt x="244158" y="114877"/>
                      <a:pt x="246698" y="118773"/>
                    </a:cubicBezTo>
                    <a:cubicBezTo>
                      <a:pt x="249238" y="122670"/>
                      <a:pt x="253048" y="127865"/>
                      <a:pt x="255588" y="131762"/>
                    </a:cubicBezTo>
                    <a:cubicBezTo>
                      <a:pt x="237808" y="129164"/>
                      <a:pt x="218758" y="126566"/>
                      <a:pt x="198438" y="125267"/>
                    </a:cubicBezTo>
                    <a:cubicBezTo>
                      <a:pt x="206058" y="117474"/>
                      <a:pt x="213678" y="109681"/>
                      <a:pt x="220028" y="103187"/>
                    </a:cubicBezTo>
                    <a:close/>
                    <a:moveTo>
                      <a:pt x="317236" y="98425"/>
                    </a:moveTo>
                    <a:cubicBezTo>
                      <a:pt x="325173" y="115539"/>
                      <a:pt x="329142" y="133969"/>
                      <a:pt x="331788" y="152400"/>
                    </a:cubicBezTo>
                    <a:cubicBezTo>
                      <a:pt x="319882" y="148450"/>
                      <a:pt x="306652" y="144501"/>
                      <a:pt x="292100" y="140552"/>
                    </a:cubicBezTo>
                    <a:cubicBezTo>
                      <a:pt x="301361" y="124754"/>
                      <a:pt x="310621" y="111589"/>
                      <a:pt x="317236" y="98425"/>
                    </a:cubicBezTo>
                    <a:close/>
                    <a:moveTo>
                      <a:pt x="286068" y="52387"/>
                    </a:moveTo>
                    <a:cubicBezTo>
                      <a:pt x="295205" y="61448"/>
                      <a:pt x="303037" y="71803"/>
                      <a:pt x="309563" y="84748"/>
                    </a:cubicBezTo>
                    <a:cubicBezTo>
                      <a:pt x="301731" y="98986"/>
                      <a:pt x="289984" y="117108"/>
                      <a:pt x="278236" y="136525"/>
                    </a:cubicBezTo>
                    <a:cubicBezTo>
                      <a:pt x="278236" y="136525"/>
                      <a:pt x="276931" y="136525"/>
                      <a:pt x="276931" y="136525"/>
                    </a:cubicBezTo>
                    <a:cubicBezTo>
                      <a:pt x="270404" y="127464"/>
                      <a:pt x="265183" y="119697"/>
                      <a:pt x="258657" y="110636"/>
                    </a:cubicBezTo>
                    <a:cubicBezTo>
                      <a:pt x="256046" y="106753"/>
                      <a:pt x="253436" y="102870"/>
                      <a:pt x="250825" y="98986"/>
                    </a:cubicBezTo>
                    <a:cubicBezTo>
                      <a:pt x="256046" y="93809"/>
                      <a:pt x="259962" y="86042"/>
                      <a:pt x="259962" y="78275"/>
                    </a:cubicBezTo>
                    <a:cubicBezTo>
                      <a:pt x="259962" y="75687"/>
                      <a:pt x="259962" y="73098"/>
                      <a:pt x="258657" y="70509"/>
                    </a:cubicBezTo>
                    <a:cubicBezTo>
                      <a:pt x="269099" y="62742"/>
                      <a:pt x="278236" y="57564"/>
                      <a:pt x="286068" y="52387"/>
                    </a:cubicBezTo>
                    <a:close/>
                    <a:moveTo>
                      <a:pt x="73025" y="28575"/>
                    </a:moveTo>
                    <a:cubicBezTo>
                      <a:pt x="79493" y="54655"/>
                      <a:pt x="92428" y="92472"/>
                      <a:pt x="107950" y="126377"/>
                    </a:cubicBezTo>
                    <a:cubicBezTo>
                      <a:pt x="63970" y="128985"/>
                      <a:pt x="25165" y="134201"/>
                      <a:pt x="3175" y="138113"/>
                    </a:cubicBezTo>
                    <a:cubicBezTo>
                      <a:pt x="10936" y="92472"/>
                      <a:pt x="36806" y="53351"/>
                      <a:pt x="73025" y="28575"/>
                    </a:cubicBezTo>
                    <a:close/>
                    <a:moveTo>
                      <a:pt x="203200" y="4762"/>
                    </a:moveTo>
                    <a:cubicBezTo>
                      <a:pt x="230476" y="11151"/>
                      <a:pt x="255155" y="23928"/>
                      <a:pt x="274638" y="41817"/>
                    </a:cubicBezTo>
                    <a:cubicBezTo>
                      <a:pt x="268144" y="45650"/>
                      <a:pt x="260350" y="52039"/>
                      <a:pt x="251258" y="57150"/>
                    </a:cubicBezTo>
                    <a:cubicBezTo>
                      <a:pt x="246063" y="53316"/>
                      <a:pt x="239568" y="50761"/>
                      <a:pt x="233074" y="50761"/>
                    </a:cubicBezTo>
                    <a:cubicBezTo>
                      <a:pt x="230476" y="50761"/>
                      <a:pt x="227879" y="50761"/>
                      <a:pt x="225281" y="52039"/>
                    </a:cubicBezTo>
                    <a:cubicBezTo>
                      <a:pt x="216189" y="34150"/>
                      <a:pt x="208395" y="17539"/>
                      <a:pt x="203200" y="4762"/>
                    </a:cubicBezTo>
                    <a:close/>
                    <a:moveTo>
                      <a:pt x="165260" y="0"/>
                    </a:moveTo>
                    <a:cubicBezTo>
                      <a:pt x="172957" y="0"/>
                      <a:pt x="179371" y="0"/>
                      <a:pt x="185786" y="1290"/>
                    </a:cubicBezTo>
                    <a:cubicBezTo>
                      <a:pt x="192200" y="15478"/>
                      <a:pt x="199897" y="36115"/>
                      <a:pt x="212725" y="59333"/>
                    </a:cubicBezTo>
                    <a:cubicBezTo>
                      <a:pt x="207594" y="63202"/>
                      <a:pt x="205028" y="69651"/>
                      <a:pt x="205028" y="77390"/>
                    </a:cubicBezTo>
                    <a:cubicBezTo>
                      <a:pt x="205028" y="82550"/>
                      <a:pt x="206311" y="87709"/>
                      <a:pt x="208876" y="91579"/>
                    </a:cubicBezTo>
                    <a:cubicBezTo>
                      <a:pt x="198614" y="100608"/>
                      <a:pt x="188351" y="110926"/>
                      <a:pt x="179371" y="122535"/>
                    </a:cubicBezTo>
                    <a:cubicBezTo>
                      <a:pt x="178089" y="122535"/>
                      <a:pt x="178089" y="122535"/>
                      <a:pt x="176806" y="122535"/>
                    </a:cubicBezTo>
                    <a:cubicBezTo>
                      <a:pt x="158846" y="122535"/>
                      <a:pt x="139604" y="123825"/>
                      <a:pt x="122927" y="123825"/>
                    </a:cubicBezTo>
                    <a:cubicBezTo>
                      <a:pt x="104967" y="87709"/>
                      <a:pt x="92139" y="45144"/>
                      <a:pt x="85725" y="20637"/>
                    </a:cubicBezTo>
                    <a:cubicBezTo>
                      <a:pt x="108816" y="7739"/>
                      <a:pt x="135755" y="0"/>
                      <a:pt x="16526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92500" lnSpcReduction="1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a:p>
            </p:txBody>
          </p:sp>
        </p:grpSp>
        <p:sp>
          <p:nvSpPr>
            <p:cNvPr id="19" name="íŝļïḍé">
              <a:extLst>
                <a:ext uri="{FF2B5EF4-FFF2-40B4-BE49-F238E27FC236}">
                  <a16:creationId xmlns:a16="http://schemas.microsoft.com/office/drawing/2014/main" xmlns="" id="{0228FB15-66CD-4933-9597-C51CD049E79D}"/>
                </a:ext>
              </a:extLst>
            </p:cNvPr>
            <p:cNvSpPr/>
            <p:nvPr/>
          </p:nvSpPr>
          <p:spPr bwMode="auto">
            <a:xfrm>
              <a:off x="8811246" y="2018408"/>
              <a:ext cx="2707654" cy="946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lnSpc>
                  <a:spcPct val="120000"/>
                </a:lnSpc>
              </a:pPr>
              <a:r>
                <a:rPr lang="en-US" altLang="zh-CN" sz="1100" dirty="0">
                  <a:solidFill>
                    <a:schemeClr val="bg1"/>
                  </a:solidFill>
                </a:rPr>
                <a:t>《</a:t>
              </a:r>
              <a:r>
                <a:rPr lang="zh-CN" altLang="en-US" sz="1100" dirty="0">
                  <a:solidFill>
                    <a:schemeClr val="bg1"/>
                  </a:solidFill>
                </a:rPr>
                <a:t>金字塔原理</a:t>
              </a:r>
              <a:r>
                <a:rPr lang="en-US" altLang="zh-CN" sz="1100" dirty="0">
                  <a:solidFill>
                    <a:schemeClr val="bg1"/>
                  </a:solidFill>
                </a:rPr>
                <a:t>》</a:t>
              </a:r>
              <a:r>
                <a:rPr lang="zh-CN" altLang="en-US" sz="1100" dirty="0">
                  <a:solidFill>
                    <a:schemeClr val="bg1"/>
                  </a:solidFill>
                </a:rPr>
                <a:t>是一本讲解写作逻辑与思维逻辑的读物，全书分为四个部分。</a:t>
              </a:r>
              <a:endParaRPr lang="en-US" altLang="zh-CN" sz="1100" dirty="0">
                <a:solidFill>
                  <a:schemeClr val="bg1"/>
                </a:solidFill>
              </a:endParaRPr>
            </a:p>
          </p:txBody>
        </p:sp>
      </p:grpSp>
      <p:grpSp>
        <p:nvGrpSpPr>
          <p:cNvPr id="29" name="组合 28">
            <a:extLst>
              <a:ext uri="{FF2B5EF4-FFF2-40B4-BE49-F238E27FC236}">
                <a16:creationId xmlns:a16="http://schemas.microsoft.com/office/drawing/2014/main" xmlns="" id="{61D1C38E-9FC3-4BA8-96E0-073F0FBAB2F0}"/>
              </a:ext>
            </a:extLst>
          </p:cNvPr>
          <p:cNvGrpSpPr/>
          <p:nvPr/>
        </p:nvGrpSpPr>
        <p:grpSpPr>
          <a:xfrm>
            <a:off x="874713" y="419101"/>
            <a:ext cx="3773487" cy="643536"/>
            <a:chOff x="874713" y="419101"/>
            <a:chExt cx="3773487" cy="643536"/>
          </a:xfrm>
        </p:grpSpPr>
        <p:sp>
          <p:nvSpPr>
            <p:cNvPr id="30" name="剪去单角的矩形 23">
              <a:extLst>
                <a:ext uri="{FF2B5EF4-FFF2-40B4-BE49-F238E27FC236}">
                  <a16:creationId xmlns:a16="http://schemas.microsoft.com/office/drawing/2014/main" xmlns="" id="{06CB7775-ED95-425E-BE7D-77F7EF414DF6}"/>
                </a:ext>
              </a:extLst>
            </p:cNvPr>
            <p:cNvSpPr/>
            <p:nvPr/>
          </p:nvSpPr>
          <p:spPr>
            <a:xfrm rot="10800000">
              <a:off x="874713" y="419101"/>
              <a:ext cx="882799" cy="643536"/>
            </a:xfrm>
            <a:prstGeom prst="snip1Rect">
              <a:avLst>
                <a:gd name="adj" fmla="val 3421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cxnSp>
          <p:nvCxnSpPr>
            <p:cNvPr id="31" name="直接连接符 30">
              <a:extLst>
                <a:ext uri="{FF2B5EF4-FFF2-40B4-BE49-F238E27FC236}">
                  <a16:creationId xmlns:a16="http://schemas.microsoft.com/office/drawing/2014/main" xmlns="" id="{B4F28895-6D08-4EE8-8FC4-B6039D27A4FD}"/>
                </a:ext>
              </a:extLst>
            </p:cNvPr>
            <p:cNvCxnSpPr/>
            <p:nvPr/>
          </p:nvCxnSpPr>
          <p:spPr>
            <a:xfrm>
              <a:off x="4648200" y="454325"/>
              <a:ext cx="0" cy="573089"/>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2" name="文本框 31">
              <a:extLst>
                <a:ext uri="{FF2B5EF4-FFF2-40B4-BE49-F238E27FC236}">
                  <a16:creationId xmlns:a16="http://schemas.microsoft.com/office/drawing/2014/main" xmlns="" id="{576B86D4-A4F7-43E0-B368-47D1FFC3D8AF}"/>
                </a:ext>
              </a:extLst>
            </p:cNvPr>
            <p:cNvSpPr txBox="1"/>
            <p:nvPr/>
          </p:nvSpPr>
          <p:spPr>
            <a:xfrm>
              <a:off x="1904234" y="448482"/>
              <a:ext cx="2646878" cy="584775"/>
            </a:xfrm>
            <a:prstGeom prst="rect">
              <a:avLst/>
            </a:prstGeom>
            <a:noFill/>
          </p:spPr>
          <p:txBody>
            <a:bodyPr wrap="none" rtlCol="0">
              <a:spAutoFit/>
              <a:scene3d>
                <a:camera prst="orthographicFront"/>
                <a:lightRig rig="threePt" dir="t"/>
              </a:scene3d>
              <a:sp3d contourW="12700"/>
            </a:bodyPr>
            <a:lstStyle/>
            <a:p>
              <a:r>
                <a:rPr lang="zh-CN" altLang="en-US" sz="3200" b="1" dirty="0">
                  <a:solidFill>
                    <a:schemeClr val="bg1"/>
                  </a:solidFill>
                </a:rPr>
                <a:t>标题文字添加</a:t>
              </a:r>
            </a:p>
          </p:txBody>
        </p:sp>
        <p:sp>
          <p:nvSpPr>
            <p:cNvPr id="33" name="椭圆 3">
              <a:extLst>
                <a:ext uri="{FF2B5EF4-FFF2-40B4-BE49-F238E27FC236}">
                  <a16:creationId xmlns:a16="http://schemas.microsoft.com/office/drawing/2014/main" xmlns="" id="{76887B58-082E-4FED-84B1-3C6C27077934}"/>
                </a:ext>
              </a:extLst>
            </p:cNvPr>
            <p:cNvSpPr/>
            <p:nvPr/>
          </p:nvSpPr>
          <p:spPr>
            <a:xfrm>
              <a:off x="1176412" y="563319"/>
              <a:ext cx="330200" cy="329701"/>
            </a:xfrm>
            <a:custGeom>
              <a:avLst/>
              <a:gdLst>
                <a:gd name="connsiteX0" fmla="*/ 354450 w 607639"/>
                <a:gd name="connsiteY0" fmla="*/ 222564 h 606722"/>
                <a:gd name="connsiteX1" fmla="*/ 354450 w 607639"/>
                <a:gd name="connsiteY1" fmla="*/ 384088 h 606722"/>
                <a:gd name="connsiteX2" fmla="*/ 225033 w 607639"/>
                <a:gd name="connsiteY2" fmla="*/ 303326 h 606722"/>
                <a:gd name="connsiteX3" fmla="*/ 391979 w 607639"/>
                <a:gd name="connsiteY3" fmla="*/ 154813 h 606722"/>
                <a:gd name="connsiteX4" fmla="*/ 366346 w 607639"/>
                <a:gd name="connsiteY4" fmla="*/ 155524 h 606722"/>
                <a:gd name="connsiteX5" fmla="*/ 163770 w 607639"/>
                <a:gd name="connsiteY5" fmla="*/ 281899 h 606722"/>
                <a:gd name="connsiteX6" fmla="*/ 151932 w 607639"/>
                <a:gd name="connsiteY6" fmla="*/ 303317 h 606722"/>
                <a:gd name="connsiteX7" fmla="*/ 163770 w 607639"/>
                <a:gd name="connsiteY7" fmla="*/ 324824 h 606722"/>
                <a:gd name="connsiteX8" fmla="*/ 366346 w 607639"/>
                <a:gd name="connsiteY8" fmla="*/ 451198 h 606722"/>
                <a:gd name="connsiteX9" fmla="*/ 379786 w 607639"/>
                <a:gd name="connsiteY9" fmla="*/ 455020 h 606722"/>
                <a:gd name="connsiteX10" fmla="*/ 391979 w 607639"/>
                <a:gd name="connsiteY10" fmla="*/ 451820 h 606722"/>
                <a:gd name="connsiteX11" fmla="*/ 405063 w 607639"/>
                <a:gd name="connsiteY11" fmla="*/ 429780 h 606722"/>
                <a:gd name="connsiteX12" fmla="*/ 405063 w 607639"/>
                <a:gd name="connsiteY12" fmla="*/ 176942 h 606722"/>
                <a:gd name="connsiteX13" fmla="*/ 391979 w 607639"/>
                <a:gd name="connsiteY13" fmla="*/ 154813 h 606722"/>
                <a:gd name="connsiteX14" fmla="*/ 303775 w 607639"/>
                <a:gd name="connsiteY14" fmla="*/ 0 h 606722"/>
                <a:gd name="connsiteX15" fmla="*/ 607639 w 607639"/>
                <a:gd name="connsiteY15" fmla="*/ 303317 h 606722"/>
                <a:gd name="connsiteX16" fmla="*/ 303775 w 607639"/>
                <a:gd name="connsiteY16" fmla="*/ 606722 h 606722"/>
                <a:gd name="connsiteX17" fmla="*/ 0 w 607639"/>
                <a:gd name="connsiteY17" fmla="*/ 303317 h 606722"/>
                <a:gd name="connsiteX18" fmla="*/ 303775 w 607639"/>
                <a:gd name="connsiteY18"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07639" h="606722">
                  <a:moveTo>
                    <a:pt x="354450" y="222564"/>
                  </a:moveTo>
                  <a:lnTo>
                    <a:pt x="354450" y="384088"/>
                  </a:lnTo>
                  <a:lnTo>
                    <a:pt x="225033" y="303326"/>
                  </a:lnTo>
                  <a:close/>
                  <a:moveTo>
                    <a:pt x="391979" y="154813"/>
                  </a:moveTo>
                  <a:cubicBezTo>
                    <a:pt x="383969" y="150370"/>
                    <a:pt x="374178" y="150637"/>
                    <a:pt x="366346" y="155524"/>
                  </a:cubicBezTo>
                  <a:lnTo>
                    <a:pt x="163770" y="281899"/>
                  </a:lnTo>
                  <a:cubicBezTo>
                    <a:pt x="156382" y="286520"/>
                    <a:pt x="151932" y="294607"/>
                    <a:pt x="151932" y="303317"/>
                  </a:cubicBezTo>
                  <a:cubicBezTo>
                    <a:pt x="151932" y="312026"/>
                    <a:pt x="156382" y="320113"/>
                    <a:pt x="163770" y="324824"/>
                  </a:cubicBezTo>
                  <a:lnTo>
                    <a:pt x="366346" y="451198"/>
                  </a:lnTo>
                  <a:cubicBezTo>
                    <a:pt x="370440" y="453775"/>
                    <a:pt x="375068" y="455020"/>
                    <a:pt x="379786" y="455020"/>
                  </a:cubicBezTo>
                  <a:cubicBezTo>
                    <a:pt x="383969" y="455020"/>
                    <a:pt x="388241" y="453953"/>
                    <a:pt x="391979" y="451820"/>
                  </a:cubicBezTo>
                  <a:cubicBezTo>
                    <a:pt x="400079" y="447377"/>
                    <a:pt x="405063" y="438934"/>
                    <a:pt x="405063" y="429780"/>
                  </a:cubicBezTo>
                  <a:lnTo>
                    <a:pt x="405063" y="176942"/>
                  </a:lnTo>
                  <a:cubicBezTo>
                    <a:pt x="405063" y="167789"/>
                    <a:pt x="400079" y="159346"/>
                    <a:pt x="391979" y="154813"/>
                  </a:cubicBezTo>
                  <a:close/>
                  <a:moveTo>
                    <a:pt x="303775" y="0"/>
                  </a:moveTo>
                  <a:cubicBezTo>
                    <a:pt x="471372" y="0"/>
                    <a:pt x="607639" y="136062"/>
                    <a:pt x="607639" y="303317"/>
                  </a:cubicBezTo>
                  <a:cubicBezTo>
                    <a:pt x="607639" y="470661"/>
                    <a:pt x="471372" y="606722"/>
                    <a:pt x="303775" y="606722"/>
                  </a:cubicBezTo>
                  <a:cubicBezTo>
                    <a:pt x="136267" y="606722"/>
                    <a:pt x="0" y="470661"/>
                    <a:pt x="0" y="303317"/>
                  </a:cubicBezTo>
                  <a:cubicBezTo>
                    <a:pt x="0" y="136062"/>
                    <a:pt x="136267" y="0"/>
                    <a:pt x="303775" y="0"/>
                  </a:cubicBezTo>
                  <a:close/>
                </a:path>
              </a:pathLst>
            </a:custGeom>
            <a:solidFill>
              <a:srgbClr val="404C5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Tree>
    <p:extLst>
      <p:ext uri="{BB962C8B-B14F-4D97-AF65-F5344CB8AC3E}">
        <p14:creationId xmlns:p14="http://schemas.microsoft.com/office/powerpoint/2010/main" val="3257730118"/>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barn(inVertical)">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988278" y="2166128"/>
            <a:ext cx="10270954" cy="2609674"/>
            <a:chOff x="714861" y="2168991"/>
            <a:chExt cx="10933900" cy="2778118"/>
          </a:xfrm>
        </p:grpSpPr>
        <p:sp>
          <p:nvSpPr>
            <p:cNvPr id="1398" name="Shape 1398"/>
            <p:cNvSpPr/>
            <p:nvPr/>
          </p:nvSpPr>
          <p:spPr>
            <a:xfrm>
              <a:off x="8271361" y="2188041"/>
              <a:ext cx="901701" cy="901701"/>
            </a:xfrm>
            <a:prstGeom prst="ellipse">
              <a:avLst/>
            </a:prstGeom>
            <a:solidFill>
              <a:schemeClr val="bg1">
                <a:alpha val="46000"/>
              </a:schemeClr>
            </a:solidFill>
            <a:ln w="25400">
              <a:solidFill>
                <a:srgbClr val="404C55">
                  <a:alpha val="25707"/>
                </a:srgbClr>
              </a:solidFill>
            </a:ln>
          </p:spPr>
          <p:txBody>
            <a:bodyPr lIns="25400" tIns="25400" rIns="25400" bIns="25400" anchor="ctr"/>
            <a:lstStyle/>
            <a:p>
              <a:pPr>
                <a:defRPr sz="3200">
                  <a:latin typeface="Helvetica Light"/>
                  <a:ea typeface="Helvetica Light"/>
                  <a:cs typeface="Helvetica Light"/>
                  <a:sym typeface="Helvetica Light"/>
                </a:defRPr>
              </a:pPr>
              <a:endParaRPr sz="1600" dirty="0">
                <a:latin typeface="字魂59号-创粗黑" panose="00000500000000000000" pitchFamily="2" charset="-122"/>
                <a:ea typeface="字魂59号-创粗黑" panose="00000500000000000000" pitchFamily="2" charset="-122"/>
              </a:endParaRPr>
            </a:p>
          </p:txBody>
        </p:sp>
        <p:sp>
          <p:nvSpPr>
            <p:cNvPr id="1399" name="Shape 1399"/>
            <p:cNvSpPr/>
            <p:nvPr/>
          </p:nvSpPr>
          <p:spPr>
            <a:xfrm>
              <a:off x="9324072" y="2181691"/>
              <a:ext cx="2287390" cy="914401"/>
            </a:xfrm>
            <a:custGeom>
              <a:avLst/>
              <a:gdLst/>
              <a:ahLst/>
              <a:cxnLst>
                <a:cxn ang="0">
                  <a:pos x="wd2" y="hd2"/>
                </a:cxn>
                <a:cxn ang="5400000">
                  <a:pos x="wd2" y="hd2"/>
                </a:cxn>
                <a:cxn ang="10800000">
                  <a:pos x="wd2" y="hd2"/>
                </a:cxn>
                <a:cxn ang="16200000">
                  <a:pos x="wd2" y="hd2"/>
                </a:cxn>
              </a:cxnLst>
              <a:rect l="0" t="0" r="r" b="b"/>
              <a:pathLst>
                <a:path w="21600" h="21600" extrusionOk="0">
                  <a:moveTo>
                    <a:pt x="1345" y="0"/>
                  </a:moveTo>
                  <a:cubicBezTo>
                    <a:pt x="1007" y="0"/>
                    <a:pt x="733" y="686"/>
                    <a:pt x="733" y="1533"/>
                  </a:cubicBezTo>
                  <a:lnTo>
                    <a:pt x="733" y="9773"/>
                  </a:lnTo>
                  <a:lnTo>
                    <a:pt x="0" y="10969"/>
                  </a:lnTo>
                  <a:lnTo>
                    <a:pt x="733" y="12169"/>
                  </a:lnTo>
                  <a:lnTo>
                    <a:pt x="733" y="20067"/>
                  </a:lnTo>
                  <a:cubicBezTo>
                    <a:pt x="733" y="20914"/>
                    <a:pt x="1007" y="21600"/>
                    <a:pt x="1345" y="21600"/>
                  </a:cubicBezTo>
                  <a:lnTo>
                    <a:pt x="20987" y="21600"/>
                  </a:lnTo>
                  <a:cubicBezTo>
                    <a:pt x="21326" y="21600"/>
                    <a:pt x="21600" y="20914"/>
                    <a:pt x="21600" y="20067"/>
                  </a:cubicBezTo>
                  <a:lnTo>
                    <a:pt x="21600" y="1533"/>
                  </a:lnTo>
                  <a:cubicBezTo>
                    <a:pt x="21600" y="686"/>
                    <a:pt x="21326" y="0"/>
                    <a:pt x="20987" y="0"/>
                  </a:cubicBezTo>
                  <a:lnTo>
                    <a:pt x="1345" y="0"/>
                  </a:lnTo>
                  <a:close/>
                </a:path>
              </a:pathLst>
            </a:custGeom>
            <a:ln w="50800">
              <a:solidFill>
                <a:schemeClr val="bg1">
                  <a:alpha val="47000"/>
                </a:schemeClr>
              </a:solidFill>
              <a:miter lim="400000"/>
            </a:ln>
          </p:spPr>
          <p:txBody>
            <a:bodyPr lIns="25400" tIns="25400" rIns="25400" bIns="25400" anchor="ctr"/>
            <a:lstStyle/>
            <a:p>
              <a:pPr>
                <a:defRPr sz="4000">
                  <a:effectLst>
                    <a:outerShdw blurRad="38100" dist="12700" dir="5400000" rotWithShape="0">
                      <a:srgbClr val="000000">
                        <a:alpha val="50000"/>
                      </a:srgbClr>
                    </a:outerShdw>
                  </a:effectLst>
                  <a:latin typeface="Gill Sans"/>
                  <a:ea typeface="Gill Sans"/>
                  <a:cs typeface="Gill Sans"/>
                  <a:sym typeface="Gill Sans"/>
                </a:defRPr>
              </a:pPr>
              <a:endParaRPr sz="2000" dirty="0">
                <a:latin typeface="字魂59号-创粗黑" panose="00000500000000000000" pitchFamily="2" charset="-122"/>
                <a:ea typeface="字魂59号-创粗黑" panose="00000500000000000000" pitchFamily="2" charset="-122"/>
              </a:endParaRPr>
            </a:p>
          </p:txBody>
        </p:sp>
        <p:sp>
          <p:nvSpPr>
            <p:cNvPr id="1400" name="Shape 1400"/>
            <p:cNvSpPr/>
            <p:nvPr/>
          </p:nvSpPr>
          <p:spPr>
            <a:xfrm>
              <a:off x="8271361" y="3553291"/>
              <a:ext cx="901701" cy="901701"/>
            </a:xfrm>
            <a:prstGeom prst="ellipse">
              <a:avLst/>
            </a:prstGeom>
            <a:solidFill>
              <a:schemeClr val="bg1">
                <a:alpha val="46000"/>
              </a:schemeClr>
            </a:solidFill>
            <a:ln w="25400">
              <a:solidFill>
                <a:srgbClr val="404C55">
                  <a:alpha val="25707"/>
                </a:srgbClr>
              </a:solidFill>
            </a:ln>
          </p:spPr>
          <p:txBody>
            <a:bodyPr lIns="25400" tIns="25400" rIns="25400" bIns="25400" anchor="ctr"/>
            <a:lstStyle/>
            <a:p>
              <a:pPr>
                <a:defRPr sz="3200">
                  <a:latin typeface="Helvetica Light"/>
                  <a:ea typeface="Helvetica Light"/>
                  <a:cs typeface="Helvetica Light"/>
                  <a:sym typeface="Helvetica Light"/>
                </a:defRPr>
              </a:pPr>
              <a:endParaRPr sz="1600" dirty="0">
                <a:latin typeface="字魂59号-创粗黑" panose="00000500000000000000" pitchFamily="2" charset="-122"/>
                <a:ea typeface="字魂59号-创粗黑" panose="00000500000000000000" pitchFamily="2" charset="-122"/>
              </a:endParaRPr>
            </a:p>
          </p:txBody>
        </p:sp>
        <p:sp>
          <p:nvSpPr>
            <p:cNvPr id="1401" name="Shape 1401"/>
            <p:cNvSpPr/>
            <p:nvPr/>
          </p:nvSpPr>
          <p:spPr>
            <a:xfrm>
              <a:off x="9324072" y="3546941"/>
              <a:ext cx="2287390" cy="914401"/>
            </a:xfrm>
            <a:custGeom>
              <a:avLst/>
              <a:gdLst/>
              <a:ahLst/>
              <a:cxnLst>
                <a:cxn ang="0">
                  <a:pos x="wd2" y="hd2"/>
                </a:cxn>
                <a:cxn ang="5400000">
                  <a:pos x="wd2" y="hd2"/>
                </a:cxn>
                <a:cxn ang="10800000">
                  <a:pos x="wd2" y="hd2"/>
                </a:cxn>
                <a:cxn ang="16200000">
                  <a:pos x="wd2" y="hd2"/>
                </a:cxn>
              </a:cxnLst>
              <a:rect l="0" t="0" r="r" b="b"/>
              <a:pathLst>
                <a:path w="21600" h="21600" extrusionOk="0">
                  <a:moveTo>
                    <a:pt x="1345" y="0"/>
                  </a:moveTo>
                  <a:cubicBezTo>
                    <a:pt x="1007" y="0"/>
                    <a:pt x="733" y="686"/>
                    <a:pt x="733" y="1533"/>
                  </a:cubicBezTo>
                  <a:lnTo>
                    <a:pt x="733" y="9773"/>
                  </a:lnTo>
                  <a:lnTo>
                    <a:pt x="0" y="10969"/>
                  </a:lnTo>
                  <a:lnTo>
                    <a:pt x="733" y="12169"/>
                  </a:lnTo>
                  <a:lnTo>
                    <a:pt x="733" y="20067"/>
                  </a:lnTo>
                  <a:cubicBezTo>
                    <a:pt x="733" y="20914"/>
                    <a:pt x="1007" y="21600"/>
                    <a:pt x="1345" y="21600"/>
                  </a:cubicBezTo>
                  <a:lnTo>
                    <a:pt x="20987" y="21600"/>
                  </a:lnTo>
                  <a:cubicBezTo>
                    <a:pt x="21326" y="21600"/>
                    <a:pt x="21600" y="20914"/>
                    <a:pt x="21600" y="20067"/>
                  </a:cubicBezTo>
                  <a:lnTo>
                    <a:pt x="21600" y="1533"/>
                  </a:lnTo>
                  <a:cubicBezTo>
                    <a:pt x="21600" y="686"/>
                    <a:pt x="21326" y="0"/>
                    <a:pt x="20987" y="0"/>
                  </a:cubicBezTo>
                  <a:lnTo>
                    <a:pt x="1345" y="0"/>
                  </a:lnTo>
                  <a:close/>
                </a:path>
              </a:pathLst>
            </a:custGeom>
            <a:ln w="50800">
              <a:solidFill>
                <a:schemeClr val="bg1">
                  <a:alpha val="47000"/>
                </a:schemeClr>
              </a:solidFill>
              <a:miter lim="400000"/>
            </a:ln>
          </p:spPr>
          <p:txBody>
            <a:bodyPr lIns="25400" tIns="25400" rIns="25400" bIns="25400" anchor="ctr"/>
            <a:lstStyle/>
            <a:p>
              <a:pPr>
                <a:defRPr sz="4000">
                  <a:effectLst>
                    <a:outerShdw blurRad="38100" dist="12700" dir="5400000" rotWithShape="0">
                      <a:srgbClr val="000000">
                        <a:alpha val="50000"/>
                      </a:srgbClr>
                    </a:outerShdw>
                  </a:effectLst>
                  <a:latin typeface="Gill Sans"/>
                  <a:ea typeface="Gill Sans"/>
                  <a:cs typeface="Gill Sans"/>
                  <a:sym typeface="Gill Sans"/>
                </a:defRPr>
              </a:pPr>
              <a:endParaRPr sz="2000" dirty="0">
                <a:latin typeface="字魂59号-创粗黑" panose="00000500000000000000" pitchFamily="2" charset="-122"/>
                <a:ea typeface="字魂59号-创粗黑" panose="00000500000000000000" pitchFamily="2" charset="-122"/>
              </a:endParaRPr>
            </a:p>
          </p:txBody>
        </p:sp>
        <p:sp>
          <p:nvSpPr>
            <p:cNvPr id="1402" name="Shape 1402"/>
            <p:cNvSpPr/>
            <p:nvPr/>
          </p:nvSpPr>
          <p:spPr>
            <a:xfrm>
              <a:off x="714861" y="2175341"/>
              <a:ext cx="901701" cy="901701"/>
            </a:xfrm>
            <a:prstGeom prst="ellipse">
              <a:avLst/>
            </a:prstGeom>
            <a:solidFill>
              <a:schemeClr val="bg1">
                <a:alpha val="46000"/>
              </a:schemeClr>
            </a:solidFill>
            <a:ln w="25400">
              <a:solidFill>
                <a:srgbClr val="404C55">
                  <a:alpha val="25707"/>
                </a:srgbClr>
              </a:solidFill>
            </a:ln>
          </p:spPr>
          <p:txBody>
            <a:bodyPr lIns="25400" tIns="25400" rIns="25400" bIns="25400" anchor="ctr"/>
            <a:lstStyle/>
            <a:p>
              <a:pPr>
                <a:defRPr sz="3200">
                  <a:latin typeface="Helvetica Light"/>
                  <a:ea typeface="Helvetica Light"/>
                  <a:cs typeface="Helvetica Light"/>
                  <a:sym typeface="Helvetica Light"/>
                </a:defRPr>
              </a:pPr>
              <a:endParaRPr sz="1600" dirty="0">
                <a:latin typeface="字魂59号-创粗黑" panose="00000500000000000000" pitchFamily="2" charset="-122"/>
                <a:ea typeface="字魂59号-创粗黑" panose="00000500000000000000" pitchFamily="2" charset="-122"/>
              </a:endParaRPr>
            </a:p>
          </p:txBody>
        </p:sp>
        <p:sp>
          <p:nvSpPr>
            <p:cNvPr id="1403" name="Shape 1403"/>
            <p:cNvSpPr/>
            <p:nvPr/>
          </p:nvSpPr>
          <p:spPr>
            <a:xfrm>
              <a:off x="1083161" y="2454741"/>
              <a:ext cx="159486" cy="342901"/>
            </a:xfrm>
            <a:custGeom>
              <a:avLst/>
              <a:gdLst/>
              <a:ahLst/>
              <a:cxnLst>
                <a:cxn ang="0">
                  <a:pos x="wd2" y="hd2"/>
                </a:cxn>
                <a:cxn ang="5400000">
                  <a:pos x="wd2" y="hd2"/>
                </a:cxn>
                <a:cxn ang="10800000">
                  <a:pos x="wd2" y="hd2"/>
                </a:cxn>
                <a:cxn ang="16200000">
                  <a:pos x="wd2" y="hd2"/>
                </a:cxn>
              </a:cxnLst>
              <a:rect l="0" t="0" r="r" b="b"/>
              <a:pathLst>
                <a:path w="21600" h="21437" extrusionOk="0">
                  <a:moveTo>
                    <a:pt x="21600" y="5"/>
                  </a:moveTo>
                  <a:cubicBezTo>
                    <a:pt x="21600" y="1241"/>
                    <a:pt x="21600" y="3664"/>
                    <a:pt x="21600" y="3664"/>
                  </a:cubicBezTo>
                  <a:cubicBezTo>
                    <a:pt x="21600" y="3664"/>
                    <a:pt x="15693" y="3516"/>
                    <a:pt x="14816" y="4176"/>
                  </a:cubicBezTo>
                  <a:cubicBezTo>
                    <a:pt x="14095" y="4718"/>
                    <a:pt x="14328" y="5933"/>
                    <a:pt x="14261" y="7053"/>
                  </a:cubicBezTo>
                  <a:cubicBezTo>
                    <a:pt x="16662" y="7053"/>
                    <a:pt x="19200" y="7053"/>
                    <a:pt x="21600" y="7053"/>
                  </a:cubicBezTo>
                  <a:cubicBezTo>
                    <a:pt x="21438" y="8341"/>
                    <a:pt x="21132" y="9564"/>
                    <a:pt x="20769" y="10761"/>
                  </a:cubicBezTo>
                  <a:cubicBezTo>
                    <a:pt x="18692" y="10761"/>
                    <a:pt x="14538" y="10761"/>
                    <a:pt x="14538" y="10761"/>
                  </a:cubicBezTo>
                  <a:lnTo>
                    <a:pt x="14538" y="21437"/>
                  </a:lnTo>
                  <a:cubicBezTo>
                    <a:pt x="14538" y="21437"/>
                    <a:pt x="7938" y="21437"/>
                    <a:pt x="4707" y="21437"/>
                  </a:cubicBezTo>
                  <a:cubicBezTo>
                    <a:pt x="4709" y="18133"/>
                    <a:pt x="4705" y="14278"/>
                    <a:pt x="4707" y="10761"/>
                  </a:cubicBezTo>
                  <a:cubicBezTo>
                    <a:pt x="3137" y="10761"/>
                    <a:pt x="1568" y="10761"/>
                    <a:pt x="0" y="10761"/>
                  </a:cubicBezTo>
                  <a:cubicBezTo>
                    <a:pt x="0" y="9525"/>
                    <a:pt x="0" y="8288"/>
                    <a:pt x="0" y="7053"/>
                  </a:cubicBezTo>
                  <a:cubicBezTo>
                    <a:pt x="1522" y="7053"/>
                    <a:pt x="3046" y="7053"/>
                    <a:pt x="4569" y="7053"/>
                  </a:cubicBezTo>
                  <a:cubicBezTo>
                    <a:pt x="4787" y="4587"/>
                    <a:pt x="4552" y="2480"/>
                    <a:pt x="7200" y="1235"/>
                  </a:cubicBezTo>
                  <a:cubicBezTo>
                    <a:pt x="10176" y="-163"/>
                    <a:pt x="15466" y="8"/>
                    <a:pt x="21600" y="5"/>
                  </a:cubicBezTo>
                  <a:close/>
                </a:path>
              </a:pathLst>
            </a:custGeom>
            <a:solidFill>
              <a:schemeClr val="accent2"/>
            </a:solidFill>
            <a:ln w="12700">
              <a:miter lim="400000"/>
            </a:ln>
          </p:spPr>
          <p:txBody>
            <a:bodyPr lIns="25400" tIns="25400" rIns="25400" bIns="25400" anchor="ctr"/>
            <a:lstStyle/>
            <a:p>
              <a:pPr algn="l">
                <a:defRPr sz="3200">
                  <a:latin typeface="Helvetica Light"/>
                  <a:ea typeface="Helvetica Light"/>
                  <a:cs typeface="Helvetica Light"/>
                  <a:sym typeface="Helvetica Light"/>
                </a:defRPr>
              </a:pPr>
              <a:endParaRPr sz="1600" dirty="0">
                <a:latin typeface="字魂59号-创粗黑" panose="00000500000000000000" pitchFamily="2" charset="-122"/>
                <a:ea typeface="字魂59号-创粗黑" panose="00000500000000000000" pitchFamily="2" charset="-122"/>
              </a:endParaRPr>
            </a:p>
          </p:txBody>
        </p:sp>
        <p:sp>
          <p:nvSpPr>
            <p:cNvPr id="1404" name="Shape 1404"/>
            <p:cNvSpPr/>
            <p:nvPr/>
          </p:nvSpPr>
          <p:spPr>
            <a:xfrm>
              <a:off x="1767572" y="2168991"/>
              <a:ext cx="2287390" cy="914401"/>
            </a:xfrm>
            <a:custGeom>
              <a:avLst/>
              <a:gdLst/>
              <a:ahLst/>
              <a:cxnLst>
                <a:cxn ang="0">
                  <a:pos x="wd2" y="hd2"/>
                </a:cxn>
                <a:cxn ang="5400000">
                  <a:pos x="wd2" y="hd2"/>
                </a:cxn>
                <a:cxn ang="10800000">
                  <a:pos x="wd2" y="hd2"/>
                </a:cxn>
                <a:cxn ang="16200000">
                  <a:pos x="wd2" y="hd2"/>
                </a:cxn>
              </a:cxnLst>
              <a:rect l="0" t="0" r="r" b="b"/>
              <a:pathLst>
                <a:path w="21600" h="21600" extrusionOk="0">
                  <a:moveTo>
                    <a:pt x="1345" y="0"/>
                  </a:moveTo>
                  <a:cubicBezTo>
                    <a:pt x="1007" y="0"/>
                    <a:pt x="733" y="686"/>
                    <a:pt x="733" y="1533"/>
                  </a:cubicBezTo>
                  <a:lnTo>
                    <a:pt x="733" y="9773"/>
                  </a:lnTo>
                  <a:lnTo>
                    <a:pt x="0" y="10969"/>
                  </a:lnTo>
                  <a:lnTo>
                    <a:pt x="733" y="12169"/>
                  </a:lnTo>
                  <a:lnTo>
                    <a:pt x="733" y="20067"/>
                  </a:lnTo>
                  <a:cubicBezTo>
                    <a:pt x="733" y="20914"/>
                    <a:pt x="1007" y="21600"/>
                    <a:pt x="1345" y="21600"/>
                  </a:cubicBezTo>
                  <a:lnTo>
                    <a:pt x="20987" y="21600"/>
                  </a:lnTo>
                  <a:cubicBezTo>
                    <a:pt x="21326" y="21600"/>
                    <a:pt x="21600" y="20914"/>
                    <a:pt x="21600" y="20067"/>
                  </a:cubicBezTo>
                  <a:lnTo>
                    <a:pt x="21600" y="1533"/>
                  </a:lnTo>
                  <a:cubicBezTo>
                    <a:pt x="21600" y="686"/>
                    <a:pt x="21326" y="0"/>
                    <a:pt x="20987" y="0"/>
                  </a:cubicBezTo>
                  <a:lnTo>
                    <a:pt x="1345" y="0"/>
                  </a:lnTo>
                  <a:close/>
                </a:path>
              </a:pathLst>
            </a:custGeom>
            <a:ln w="50800">
              <a:solidFill>
                <a:schemeClr val="bg1">
                  <a:alpha val="47000"/>
                </a:schemeClr>
              </a:solidFill>
              <a:miter lim="400000"/>
            </a:ln>
          </p:spPr>
          <p:txBody>
            <a:bodyPr lIns="25400" tIns="25400" rIns="25400" bIns="25400" anchor="ctr"/>
            <a:lstStyle/>
            <a:p>
              <a:pPr>
                <a:defRPr sz="4000">
                  <a:effectLst>
                    <a:outerShdw blurRad="38100" dist="12700" dir="5400000" rotWithShape="0">
                      <a:srgbClr val="000000">
                        <a:alpha val="50000"/>
                      </a:srgbClr>
                    </a:outerShdw>
                  </a:effectLst>
                  <a:latin typeface="Gill Sans"/>
                  <a:ea typeface="Gill Sans"/>
                  <a:cs typeface="Gill Sans"/>
                  <a:sym typeface="Gill Sans"/>
                </a:defRPr>
              </a:pPr>
              <a:endParaRPr sz="2000" dirty="0">
                <a:latin typeface="字魂59号-创粗黑" panose="00000500000000000000" pitchFamily="2" charset="-122"/>
                <a:ea typeface="字魂59号-创粗黑" panose="00000500000000000000" pitchFamily="2" charset="-122"/>
              </a:endParaRPr>
            </a:p>
          </p:txBody>
        </p:sp>
        <p:sp>
          <p:nvSpPr>
            <p:cNvPr id="1405" name="Shape 1405"/>
            <p:cNvSpPr/>
            <p:nvPr/>
          </p:nvSpPr>
          <p:spPr>
            <a:xfrm>
              <a:off x="714861" y="3540591"/>
              <a:ext cx="901701" cy="901701"/>
            </a:xfrm>
            <a:prstGeom prst="ellipse">
              <a:avLst/>
            </a:prstGeom>
            <a:solidFill>
              <a:schemeClr val="bg1">
                <a:alpha val="46000"/>
              </a:schemeClr>
            </a:solidFill>
            <a:ln w="25400">
              <a:solidFill>
                <a:srgbClr val="404C55">
                  <a:alpha val="25707"/>
                </a:srgbClr>
              </a:solidFill>
            </a:ln>
          </p:spPr>
          <p:txBody>
            <a:bodyPr lIns="25400" tIns="25400" rIns="25400" bIns="25400" anchor="ctr"/>
            <a:lstStyle/>
            <a:p>
              <a:pPr>
                <a:defRPr sz="3200">
                  <a:latin typeface="Helvetica Light"/>
                  <a:ea typeface="Helvetica Light"/>
                  <a:cs typeface="Helvetica Light"/>
                  <a:sym typeface="Helvetica Light"/>
                </a:defRPr>
              </a:pPr>
              <a:endParaRPr sz="1600" dirty="0">
                <a:latin typeface="字魂59号-创粗黑" panose="00000500000000000000" pitchFamily="2" charset="-122"/>
                <a:ea typeface="字魂59号-创粗黑" panose="00000500000000000000" pitchFamily="2" charset="-122"/>
              </a:endParaRPr>
            </a:p>
          </p:txBody>
        </p:sp>
        <p:sp>
          <p:nvSpPr>
            <p:cNvPr id="1406" name="Shape 1406"/>
            <p:cNvSpPr/>
            <p:nvPr/>
          </p:nvSpPr>
          <p:spPr>
            <a:xfrm>
              <a:off x="1767572" y="3534241"/>
              <a:ext cx="2287390" cy="914401"/>
            </a:xfrm>
            <a:custGeom>
              <a:avLst/>
              <a:gdLst/>
              <a:ahLst/>
              <a:cxnLst>
                <a:cxn ang="0">
                  <a:pos x="wd2" y="hd2"/>
                </a:cxn>
                <a:cxn ang="5400000">
                  <a:pos x="wd2" y="hd2"/>
                </a:cxn>
                <a:cxn ang="10800000">
                  <a:pos x="wd2" y="hd2"/>
                </a:cxn>
                <a:cxn ang="16200000">
                  <a:pos x="wd2" y="hd2"/>
                </a:cxn>
              </a:cxnLst>
              <a:rect l="0" t="0" r="r" b="b"/>
              <a:pathLst>
                <a:path w="21600" h="21600" extrusionOk="0">
                  <a:moveTo>
                    <a:pt x="1345" y="0"/>
                  </a:moveTo>
                  <a:cubicBezTo>
                    <a:pt x="1007" y="0"/>
                    <a:pt x="733" y="686"/>
                    <a:pt x="733" y="1533"/>
                  </a:cubicBezTo>
                  <a:lnTo>
                    <a:pt x="733" y="9773"/>
                  </a:lnTo>
                  <a:lnTo>
                    <a:pt x="0" y="10969"/>
                  </a:lnTo>
                  <a:lnTo>
                    <a:pt x="733" y="12169"/>
                  </a:lnTo>
                  <a:lnTo>
                    <a:pt x="733" y="20067"/>
                  </a:lnTo>
                  <a:cubicBezTo>
                    <a:pt x="733" y="20914"/>
                    <a:pt x="1007" y="21600"/>
                    <a:pt x="1345" y="21600"/>
                  </a:cubicBezTo>
                  <a:lnTo>
                    <a:pt x="20987" y="21600"/>
                  </a:lnTo>
                  <a:cubicBezTo>
                    <a:pt x="21326" y="21600"/>
                    <a:pt x="21600" y="20914"/>
                    <a:pt x="21600" y="20067"/>
                  </a:cubicBezTo>
                  <a:lnTo>
                    <a:pt x="21600" y="1533"/>
                  </a:lnTo>
                  <a:cubicBezTo>
                    <a:pt x="21600" y="686"/>
                    <a:pt x="21326" y="0"/>
                    <a:pt x="20987" y="0"/>
                  </a:cubicBezTo>
                  <a:lnTo>
                    <a:pt x="1345" y="0"/>
                  </a:lnTo>
                  <a:close/>
                </a:path>
              </a:pathLst>
            </a:custGeom>
            <a:ln w="50800">
              <a:solidFill>
                <a:schemeClr val="bg1">
                  <a:alpha val="47000"/>
                </a:schemeClr>
              </a:solidFill>
              <a:miter lim="400000"/>
            </a:ln>
          </p:spPr>
          <p:txBody>
            <a:bodyPr lIns="25400" tIns="25400" rIns="25400" bIns="25400" anchor="ctr"/>
            <a:lstStyle/>
            <a:p>
              <a:pPr>
                <a:defRPr sz="4000">
                  <a:effectLst>
                    <a:outerShdw blurRad="38100" dist="12700" dir="5400000" rotWithShape="0">
                      <a:srgbClr val="000000">
                        <a:alpha val="50000"/>
                      </a:srgbClr>
                    </a:outerShdw>
                  </a:effectLst>
                  <a:latin typeface="Gill Sans"/>
                  <a:ea typeface="Gill Sans"/>
                  <a:cs typeface="Gill Sans"/>
                  <a:sym typeface="Gill Sans"/>
                </a:defRPr>
              </a:pPr>
              <a:endParaRPr sz="2000" dirty="0">
                <a:latin typeface="字魂59号-创粗黑" panose="00000500000000000000" pitchFamily="2" charset="-122"/>
                <a:ea typeface="字魂59号-创粗黑" panose="00000500000000000000" pitchFamily="2" charset="-122"/>
              </a:endParaRPr>
            </a:p>
          </p:txBody>
        </p:sp>
        <p:sp>
          <p:nvSpPr>
            <p:cNvPr id="1407" name="Shape 1407"/>
            <p:cNvSpPr/>
            <p:nvPr/>
          </p:nvSpPr>
          <p:spPr>
            <a:xfrm>
              <a:off x="8588847" y="3835498"/>
              <a:ext cx="265304" cy="342901"/>
            </a:xfrm>
            <a:custGeom>
              <a:avLst/>
              <a:gdLst/>
              <a:ahLst/>
              <a:cxnLst>
                <a:cxn ang="0">
                  <a:pos x="wd2" y="hd2"/>
                </a:cxn>
                <a:cxn ang="5400000">
                  <a:pos x="wd2" y="hd2"/>
                </a:cxn>
                <a:cxn ang="10800000">
                  <a:pos x="wd2" y="hd2"/>
                </a:cxn>
                <a:cxn ang="16200000">
                  <a:pos x="wd2" y="hd2"/>
                </a:cxn>
              </a:cxnLst>
              <a:rect l="0" t="0" r="r" b="b"/>
              <a:pathLst>
                <a:path w="21545" h="21515" extrusionOk="0">
                  <a:moveTo>
                    <a:pt x="9009" y="14012"/>
                  </a:moveTo>
                  <a:cubicBezTo>
                    <a:pt x="8778" y="14713"/>
                    <a:pt x="8545" y="15448"/>
                    <a:pt x="8304" y="16166"/>
                  </a:cubicBezTo>
                  <a:cubicBezTo>
                    <a:pt x="8066" y="16874"/>
                    <a:pt x="7857" y="17593"/>
                    <a:pt x="7511" y="18243"/>
                  </a:cubicBezTo>
                  <a:cubicBezTo>
                    <a:pt x="6937" y="19321"/>
                    <a:pt x="6135" y="20315"/>
                    <a:pt x="5252" y="21206"/>
                  </a:cubicBezTo>
                  <a:cubicBezTo>
                    <a:pt x="5135" y="21325"/>
                    <a:pt x="4970" y="21542"/>
                    <a:pt x="4779" y="21512"/>
                  </a:cubicBezTo>
                  <a:cubicBezTo>
                    <a:pt x="4633" y="21489"/>
                    <a:pt x="4620" y="21380"/>
                    <a:pt x="4592" y="21223"/>
                  </a:cubicBezTo>
                  <a:cubicBezTo>
                    <a:pt x="4436" y="20366"/>
                    <a:pt x="4325" y="19376"/>
                    <a:pt x="4382" y="18413"/>
                  </a:cubicBezTo>
                  <a:cubicBezTo>
                    <a:pt x="4449" y="17316"/>
                    <a:pt x="4751" y="16405"/>
                    <a:pt x="5032" y="15493"/>
                  </a:cubicBezTo>
                  <a:cubicBezTo>
                    <a:pt x="5568" y="13758"/>
                    <a:pt x="6078" y="12056"/>
                    <a:pt x="6618" y="10309"/>
                  </a:cubicBezTo>
                  <a:cubicBezTo>
                    <a:pt x="6654" y="10193"/>
                    <a:pt x="6751" y="10001"/>
                    <a:pt x="6718" y="9934"/>
                  </a:cubicBezTo>
                  <a:cubicBezTo>
                    <a:pt x="6473" y="9449"/>
                    <a:pt x="6314" y="9013"/>
                    <a:pt x="6244" y="8504"/>
                  </a:cubicBezTo>
                  <a:cubicBezTo>
                    <a:pt x="6163" y="7919"/>
                    <a:pt x="6225" y="7373"/>
                    <a:pt x="6399" y="6870"/>
                  </a:cubicBezTo>
                  <a:cubicBezTo>
                    <a:pt x="6703" y="5980"/>
                    <a:pt x="7407" y="5191"/>
                    <a:pt x="8491" y="4903"/>
                  </a:cubicBezTo>
                  <a:cubicBezTo>
                    <a:pt x="9180" y="4721"/>
                    <a:pt x="9945" y="4803"/>
                    <a:pt x="10408" y="5014"/>
                  </a:cubicBezTo>
                  <a:cubicBezTo>
                    <a:pt x="10886" y="5231"/>
                    <a:pt x="11213" y="5575"/>
                    <a:pt x="11367" y="6061"/>
                  </a:cubicBezTo>
                  <a:cubicBezTo>
                    <a:pt x="11530" y="6579"/>
                    <a:pt x="11409" y="7198"/>
                    <a:pt x="11279" y="7653"/>
                  </a:cubicBezTo>
                  <a:cubicBezTo>
                    <a:pt x="10983" y="8677"/>
                    <a:pt x="10596" y="9447"/>
                    <a:pt x="10243" y="10437"/>
                  </a:cubicBezTo>
                  <a:cubicBezTo>
                    <a:pt x="10068" y="10927"/>
                    <a:pt x="9871" y="11431"/>
                    <a:pt x="10033" y="11961"/>
                  </a:cubicBezTo>
                  <a:cubicBezTo>
                    <a:pt x="10183" y="12446"/>
                    <a:pt x="10516" y="12781"/>
                    <a:pt x="10970" y="13033"/>
                  </a:cubicBezTo>
                  <a:cubicBezTo>
                    <a:pt x="11440" y="13293"/>
                    <a:pt x="11996" y="13437"/>
                    <a:pt x="12765" y="13416"/>
                  </a:cubicBezTo>
                  <a:cubicBezTo>
                    <a:pt x="14122" y="13380"/>
                    <a:pt x="15065" y="12719"/>
                    <a:pt x="15696" y="12097"/>
                  </a:cubicBezTo>
                  <a:cubicBezTo>
                    <a:pt x="16703" y="11101"/>
                    <a:pt x="17314" y="9755"/>
                    <a:pt x="17546" y="8155"/>
                  </a:cubicBezTo>
                  <a:cubicBezTo>
                    <a:pt x="17620" y="7639"/>
                    <a:pt x="17676" y="7046"/>
                    <a:pt x="17623" y="6461"/>
                  </a:cubicBezTo>
                  <a:cubicBezTo>
                    <a:pt x="17527" y="5381"/>
                    <a:pt x="17083" y="4513"/>
                    <a:pt x="16379" y="3839"/>
                  </a:cubicBezTo>
                  <a:cubicBezTo>
                    <a:pt x="15708" y="3198"/>
                    <a:pt x="14758" y="2688"/>
                    <a:pt x="13603" y="2401"/>
                  </a:cubicBezTo>
                  <a:cubicBezTo>
                    <a:pt x="12457" y="2116"/>
                    <a:pt x="10870" y="2021"/>
                    <a:pt x="9461" y="2205"/>
                  </a:cubicBezTo>
                  <a:cubicBezTo>
                    <a:pt x="6900" y="2539"/>
                    <a:pt x="5093" y="3646"/>
                    <a:pt x="4030" y="5175"/>
                  </a:cubicBezTo>
                  <a:cubicBezTo>
                    <a:pt x="3472" y="5977"/>
                    <a:pt x="3105" y="6898"/>
                    <a:pt x="3105" y="8045"/>
                  </a:cubicBezTo>
                  <a:cubicBezTo>
                    <a:pt x="3105" y="8928"/>
                    <a:pt x="3392" y="9614"/>
                    <a:pt x="3853" y="10147"/>
                  </a:cubicBezTo>
                  <a:cubicBezTo>
                    <a:pt x="4000" y="10317"/>
                    <a:pt x="4217" y="10456"/>
                    <a:pt x="4360" y="10649"/>
                  </a:cubicBezTo>
                  <a:cubicBezTo>
                    <a:pt x="4564" y="10923"/>
                    <a:pt x="4329" y="11332"/>
                    <a:pt x="4228" y="11628"/>
                  </a:cubicBezTo>
                  <a:cubicBezTo>
                    <a:pt x="4106" y="11986"/>
                    <a:pt x="4094" y="12480"/>
                    <a:pt x="3545" y="12488"/>
                  </a:cubicBezTo>
                  <a:cubicBezTo>
                    <a:pt x="3319" y="12492"/>
                    <a:pt x="3033" y="12365"/>
                    <a:pt x="2840" y="12284"/>
                  </a:cubicBezTo>
                  <a:cubicBezTo>
                    <a:pt x="1399" y="11677"/>
                    <a:pt x="523" y="10574"/>
                    <a:pt x="163" y="9143"/>
                  </a:cubicBezTo>
                  <a:cubicBezTo>
                    <a:pt x="-55" y="8274"/>
                    <a:pt x="-54" y="7259"/>
                    <a:pt x="163" y="6419"/>
                  </a:cubicBezTo>
                  <a:cubicBezTo>
                    <a:pt x="374" y="5606"/>
                    <a:pt x="766" y="4856"/>
                    <a:pt x="1199" y="4247"/>
                  </a:cubicBezTo>
                  <a:cubicBezTo>
                    <a:pt x="2099" y="2984"/>
                    <a:pt x="3417" y="1973"/>
                    <a:pt x="5022" y="1251"/>
                  </a:cubicBezTo>
                  <a:cubicBezTo>
                    <a:pt x="6255" y="696"/>
                    <a:pt x="7647" y="306"/>
                    <a:pt x="9339" y="119"/>
                  </a:cubicBezTo>
                  <a:cubicBezTo>
                    <a:pt x="9901" y="57"/>
                    <a:pt x="10482" y="31"/>
                    <a:pt x="11113" y="9"/>
                  </a:cubicBezTo>
                  <a:cubicBezTo>
                    <a:pt x="12956" y="-58"/>
                    <a:pt x="14632" y="260"/>
                    <a:pt x="15894" y="689"/>
                  </a:cubicBezTo>
                  <a:cubicBezTo>
                    <a:pt x="17226" y="1142"/>
                    <a:pt x="18288" y="1746"/>
                    <a:pt x="19187" y="2494"/>
                  </a:cubicBezTo>
                  <a:cubicBezTo>
                    <a:pt x="20113" y="3264"/>
                    <a:pt x="20787" y="4159"/>
                    <a:pt x="21215" y="5278"/>
                  </a:cubicBezTo>
                  <a:cubicBezTo>
                    <a:pt x="21437" y="5860"/>
                    <a:pt x="21545" y="6483"/>
                    <a:pt x="21545" y="7202"/>
                  </a:cubicBezTo>
                  <a:cubicBezTo>
                    <a:pt x="21545" y="7923"/>
                    <a:pt x="21453" y="8558"/>
                    <a:pt x="21314" y="9193"/>
                  </a:cubicBezTo>
                  <a:cubicBezTo>
                    <a:pt x="20790" y="11573"/>
                    <a:pt x="19303" y="13518"/>
                    <a:pt x="17073" y="14625"/>
                  </a:cubicBezTo>
                  <a:cubicBezTo>
                    <a:pt x="16532" y="14894"/>
                    <a:pt x="15877" y="15141"/>
                    <a:pt x="15134" y="15306"/>
                  </a:cubicBezTo>
                  <a:cubicBezTo>
                    <a:pt x="14397" y="15469"/>
                    <a:pt x="13556" y="15592"/>
                    <a:pt x="12655" y="15544"/>
                  </a:cubicBezTo>
                  <a:cubicBezTo>
                    <a:pt x="11780" y="15499"/>
                    <a:pt x="11065" y="15318"/>
                    <a:pt x="10463" y="15059"/>
                  </a:cubicBezTo>
                  <a:cubicBezTo>
                    <a:pt x="9866" y="14803"/>
                    <a:pt x="9365" y="14488"/>
                    <a:pt x="9009" y="14012"/>
                  </a:cubicBezTo>
                  <a:close/>
                </a:path>
              </a:pathLst>
            </a:custGeom>
            <a:solidFill>
              <a:schemeClr val="accent2"/>
            </a:solidFill>
            <a:ln w="12700">
              <a:miter lim="400000"/>
            </a:ln>
          </p:spPr>
          <p:txBody>
            <a:bodyPr lIns="25400" tIns="25400" rIns="25400" bIns="25400" anchor="ctr"/>
            <a:lstStyle/>
            <a:p>
              <a:pPr algn="l">
                <a:defRPr sz="3200">
                  <a:latin typeface="Helvetica Light"/>
                  <a:ea typeface="Helvetica Light"/>
                  <a:cs typeface="Helvetica Light"/>
                  <a:sym typeface="Helvetica Light"/>
                </a:defRPr>
              </a:pPr>
              <a:endParaRPr sz="1600" dirty="0">
                <a:latin typeface="字魂59号-创粗黑" panose="00000500000000000000" pitchFamily="2" charset="-122"/>
                <a:ea typeface="字魂59号-创粗黑" panose="00000500000000000000" pitchFamily="2" charset="-122"/>
              </a:endParaRPr>
            </a:p>
          </p:txBody>
        </p:sp>
        <p:sp>
          <p:nvSpPr>
            <p:cNvPr id="1408" name="Shape 1408"/>
            <p:cNvSpPr/>
            <p:nvPr/>
          </p:nvSpPr>
          <p:spPr>
            <a:xfrm>
              <a:off x="8549136" y="2466640"/>
              <a:ext cx="342901" cy="342901"/>
            </a:xfrm>
            <a:custGeom>
              <a:avLst/>
              <a:gdLst/>
              <a:ahLst/>
              <a:cxnLst>
                <a:cxn ang="0">
                  <a:pos x="wd2" y="hd2"/>
                </a:cxn>
                <a:cxn ang="5400000">
                  <a:pos x="wd2" y="hd2"/>
                </a:cxn>
                <a:cxn ang="10800000">
                  <a:pos x="wd2" y="hd2"/>
                </a:cxn>
                <a:cxn ang="16200000">
                  <a:pos x="wd2" y="hd2"/>
                </a:cxn>
              </a:cxnLst>
              <a:rect l="0" t="0" r="r" b="b"/>
              <a:pathLst>
                <a:path w="21600" h="21600" extrusionOk="0">
                  <a:moveTo>
                    <a:pt x="15193" y="11576"/>
                  </a:moveTo>
                  <a:lnTo>
                    <a:pt x="7726" y="15136"/>
                  </a:lnTo>
                  <a:cubicBezTo>
                    <a:pt x="6831" y="15562"/>
                    <a:pt x="6099" y="15106"/>
                    <a:pt x="6099" y="14122"/>
                  </a:cubicBezTo>
                  <a:lnTo>
                    <a:pt x="6099" y="12590"/>
                  </a:lnTo>
                  <a:cubicBezTo>
                    <a:pt x="6099" y="11606"/>
                    <a:pt x="6099" y="9995"/>
                    <a:pt x="6099" y="9010"/>
                  </a:cubicBezTo>
                  <a:lnTo>
                    <a:pt x="6099" y="7478"/>
                  </a:lnTo>
                  <a:cubicBezTo>
                    <a:pt x="6099" y="6494"/>
                    <a:pt x="6831" y="6038"/>
                    <a:pt x="7726" y="6464"/>
                  </a:cubicBezTo>
                  <a:lnTo>
                    <a:pt x="15193" y="10024"/>
                  </a:lnTo>
                  <a:cubicBezTo>
                    <a:pt x="16088" y="10451"/>
                    <a:pt x="16088" y="11149"/>
                    <a:pt x="15193" y="11576"/>
                  </a:cubicBezTo>
                  <a:close/>
                  <a:moveTo>
                    <a:pt x="15120" y="0"/>
                  </a:moveTo>
                  <a:lnTo>
                    <a:pt x="6480" y="0"/>
                  </a:lnTo>
                  <a:cubicBezTo>
                    <a:pt x="2901" y="0"/>
                    <a:pt x="0" y="2901"/>
                    <a:pt x="0" y="6480"/>
                  </a:cubicBezTo>
                  <a:lnTo>
                    <a:pt x="0" y="15120"/>
                  </a:lnTo>
                  <a:cubicBezTo>
                    <a:pt x="0" y="18699"/>
                    <a:pt x="2901" y="21600"/>
                    <a:pt x="6480" y="21600"/>
                  </a:cubicBezTo>
                  <a:lnTo>
                    <a:pt x="15120" y="21600"/>
                  </a:lnTo>
                  <a:cubicBezTo>
                    <a:pt x="18699" y="21600"/>
                    <a:pt x="21600" y="18699"/>
                    <a:pt x="21600" y="15120"/>
                  </a:cubicBezTo>
                  <a:lnTo>
                    <a:pt x="21600" y="6480"/>
                  </a:lnTo>
                  <a:cubicBezTo>
                    <a:pt x="21600" y="2901"/>
                    <a:pt x="18699" y="0"/>
                    <a:pt x="15120" y="0"/>
                  </a:cubicBezTo>
                  <a:close/>
                </a:path>
              </a:pathLst>
            </a:custGeom>
            <a:solidFill>
              <a:schemeClr val="accent2"/>
            </a:solidFill>
            <a:ln w="12700">
              <a:miter lim="400000"/>
            </a:ln>
          </p:spPr>
          <p:txBody>
            <a:bodyPr lIns="19050" tIns="19050" rIns="19050" bIns="19050" anchor="ctr"/>
            <a:lstStyle/>
            <a:p>
              <a:pPr algn="l">
                <a:defRPr sz="3200">
                  <a:latin typeface="Helvetica Light"/>
                  <a:ea typeface="Helvetica Light"/>
                  <a:cs typeface="Helvetica Light"/>
                  <a:sym typeface="Helvetica Light"/>
                </a:defRPr>
              </a:pPr>
              <a:endParaRPr sz="1600" dirty="0">
                <a:latin typeface="字魂59号-创粗黑" panose="00000500000000000000" pitchFamily="2" charset="-122"/>
                <a:ea typeface="字魂59号-创粗黑" panose="00000500000000000000" pitchFamily="2" charset="-122"/>
              </a:endParaRPr>
            </a:p>
          </p:txBody>
        </p:sp>
        <p:sp>
          <p:nvSpPr>
            <p:cNvPr id="1409" name="Shape 1409"/>
            <p:cNvSpPr/>
            <p:nvPr/>
          </p:nvSpPr>
          <p:spPr>
            <a:xfrm>
              <a:off x="4550261" y="2200741"/>
              <a:ext cx="901701" cy="901701"/>
            </a:xfrm>
            <a:prstGeom prst="ellipse">
              <a:avLst/>
            </a:prstGeom>
            <a:solidFill>
              <a:schemeClr val="bg1">
                <a:alpha val="46000"/>
              </a:schemeClr>
            </a:solidFill>
            <a:ln w="25400">
              <a:solidFill>
                <a:srgbClr val="404C55">
                  <a:alpha val="25707"/>
                </a:srgbClr>
              </a:solidFill>
            </a:ln>
          </p:spPr>
          <p:txBody>
            <a:bodyPr lIns="25400" tIns="25400" rIns="25400" bIns="25400" anchor="ctr"/>
            <a:lstStyle/>
            <a:p>
              <a:pPr>
                <a:defRPr sz="3200">
                  <a:latin typeface="Helvetica Light"/>
                  <a:ea typeface="Helvetica Light"/>
                  <a:cs typeface="Helvetica Light"/>
                  <a:sym typeface="Helvetica Light"/>
                </a:defRPr>
              </a:pPr>
              <a:endParaRPr sz="1600" dirty="0">
                <a:latin typeface="字魂59号-创粗黑" panose="00000500000000000000" pitchFamily="2" charset="-122"/>
                <a:ea typeface="字魂59号-创粗黑" panose="00000500000000000000" pitchFamily="2" charset="-122"/>
              </a:endParaRPr>
            </a:p>
          </p:txBody>
        </p:sp>
        <p:sp>
          <p:nvSpPr>
            <p:cNvPr id="1410" name="Shape 1410"/>
            <p:cNvSpPr/>
            <p:nvPr/>
          </p:nvSpPr>
          <p:spPr>
            <a:xfrm>
              <a:off x="5602972" y="2194391"/>
              <a:ext cx="2287390" cy="914401"/>
            </a:xfrm>
            <a:custGeom>
              <a:avLst/>
              <a:gdLst/>
              <a:ahLst/>
              <a:cxnLst>
                <a:cxn ang="0">
                  <a:pos x="wd2" y="hd2"/>
                </a:cxn>
                <a:cxn ang="5400000">
                  <a:pos x="wd2" y="hd2"/>
                </a:cxn>
                <a:cxn ang="10800000">
                  <a:pos x="wd2" y="hd2"/>
                </a:cxn>
                <a:cxn ang="16200000">
                  <a:pos x="wd2" y="hd2"/>
                </a:cxn>
              </a:cxnLst>
              <a:rect l="0" t="0" r="r" b="b"/>
              <a:pathLst>
                <a:path w="21600" h="21600" extrusionOk="0">
                  <a:moveTo>
                    <a:pt x="1345" y="0"/>
                  </a:moveTo>
                  <a:cubicBezTo>
                    <a:pt x="1007" y="0"/>
                    <a:pt x="733" y="686"/>
                    <a:pt x="733" y="1533"/>
                  </a:cubicBezTo>
                  <a:lnTo>
                    <a:pt x="733" y="9773"/>
                  </a:lnTo>
                  <a:lnTo>
                    <a:pt x="0" y="10969"/>
                  </a:lnTo>
                  <a:lnTo>
                    <a:pt x="733" y="12169"/>
                  </a:lnTo>
                  <a:lnTo>
                    <a:pt x="733" y="20067"/>
                  </a:lnTo>
                  <a:cubicBezTo>
                    <a:pt x="733" y="20914"/>
                    <a:pt x="1007" y="21600"/>
                    <a:pt x="1345" y="21600"/>
                  </a:cubicBezTo>
                  <a:lnTo>
                    <a:pt x="20987" y="21600"/>
                  </a:lnTo>
                  <a:cubicBezTo>
                    <a:pt x="21326" y="21600"/>
                    <a:pt x="21600" y="20914"/>
                    <a:pt x="21600" y="20067"/>
                  </a:cubicBezTo>
                  <a:lnTo>
                    <a:pt x="21600" y="1533"/>
                  </a:lnTo>
                  <a:cubicBezTo>
                    <a:pt x="21600" y="686"/>
                    <a:pt x="21326" y="0"/>
                    <a:pt x="20987" y="0"/>
                  </a:cubicBezTo>
                  <a:lnTo>
                    <a:pt x="1345" y="0"/>
                  </a:lnTo>
                  <a:close/>
                </a:path>
              </a:pathLst>
            </a:custGeom>
            <a:ln w="50800">
              <a:solidFill>
                <a:schemeClr val="bg1">
                  <a:alpha val="47000"/>
                </a:schemeClr>
              </a:solidFill>
              <a:miter lim="400000"/>
            </a:ln>
          </p:spPr>
          <p:txBody>
            <a:bodyPr lIns="25400" tIns="25400" rIns="25400" bIns="25400" anchor="ctr"/>
            <a:lstStyle/>
            <a:p>
              <a:pPr>
                <a:defRPr sz="4000">
                  <a:effectLst>
                    <a:outerShdw blurRad="38100" dist="12700" dir="5400000" rotWithShape="0">
                      <a:srgbClr val="000000">
                        <a:alpha val="50000"/>
                      </a:srgbClr>
                    </a:outerShdw>
                  </a:effectLst>
                  <a:latin typeface="Gill Sans"/>
                  <a:ea typeface="Gill Sans"/>
                  <a:cs typeface="Gill Sans"/>
                  <a:sym typeface="Gill Sans"/>
                </a:defRPr>
              </a:pPr>
              <a:endParaRPr sz="2000" dirty="0">
                <a:latin typeface="字魂59号-创粗黑" panose="00000500000000000000" pitchFamily="2" charset="-122"/>
                <a:ea typeface="字魂59号-创粗黑" panose="00000500000000000000" pitchFamily="2" charset="-122"/>
              </a:endParaRPr>
            </a:p>
          </p:txBody>
        </p:sp>
        <p:sp>
          <p:nvSpPr>
            <p:cNvPr id="1411" name="Shape 1411"/>
            <p:cNvSpPr/>
            <p:nvPr/>
          </p:nvSpPr>
          <p:spPr>
            <a:xfrm>
              <a:off x="4550261" y="3565991"/>
              <a:ext cx="901701" cy="901701"/>
            </a:xfrm>
            <a:prstGeom prst="ellipse">
              <a:avLst/>
            </a:prstGeom>
            <a:solidFill>
              <a:schemeClr val="bg1">
                <a:alpha val="46000"/>
              </a:schemeClr>
            </a:solidFill>
            <a:ln w="25400">
              <a:solidFill>
                <a:srgbClr val="404C55">
                  <a:alpha val="25707"/>
                </a:srgbClr>
              </a:solidFill>
            </a:ln>
          </p:spPr>
          <p:txBody>
            <a:bodyPr lIns="25400" tIns="25400" rIns="25400" bIns="25400" anchor="ctr"/>
            <a:lstStyle/>
            <a:p>
              <a:pPr>
                <a:defRPr sz="3200">
                  <a:latin typeface="Helvetica Light"/>
                  <a:ea typeface="Helvetica Light"/>
                  <a:cs typeface="Helvetica Light"/>
                  <a:sym typeface="Helvetica Light"/>
                </a:defRPr>
              </a:pPr>
              <a:endParaRPr sz="1600" dirty="0">
                <a:latin typeface="字魂59号-创粗黑" panose="00000500000000000000" pitchFamily="2" charset="-122"/>
                <a:ea typeface="字魂59号-创粗黑" panose="00000500000000000000" pitchFamily="2" charset="-122"/>
              </a:endParaRPr>
            </a:p>
          </p:txBody>
        </p:sp>
        <p:sp>
          <p:nvSpPr>
            <p:cNvPr id="1412" name="Shape 1412"/>
            <p:cNvSpPr/>
            <p:nvPr/>
          </p:nvSpPr>
          <p:spPr>
            <a:xfrm>
              <a:off x="5602972" y="3559641"/>
              <a:ext cx="2287390" cy="914401"/>
            </a:xfrm>
            <a:custGeom>
              <a:avLst/>
              <a:gdLst/>
              <a:ahLst/>
              <a:cxnLst>
                <a:cxn ang="0">
                  <a:pos x="wd2" y="hd2"/>
                </a:cxn>
                <a:cxn ang="5400000">
                  <a:pos x="wd2" y="hd2"/>
                </a:cxn>
                <a:cxn ang="10800000">
                  <a:pos x="wd2" y="hd2"/>
                </a:cxn>
                <a:cxn ang="16200000">
                  <a:pos x="wd2" y="hd2"/>
                </a:cxn>
              </a:cxnLst>
              <a:rect l="0" t="0" r="r" b="b"/>
              <a:pathLst>
                <a:path w="21600" h="21600" extrusionOk="0">
                  <a:moveTo>
                    <a:pt x="1345" y="0"/>
                  </a:moveTo>
                  <a:cubicBezTo>
                    <a:pt x="1007" y="0"/>
                    <a:pt x="733" y="686"/>
                    <a:pt x="733" y="1533"/>
                  </a:cubicBezTo>
                  <a:lnTo>
                    <a:pt x="733" y="9773"/>
                  </a:lnTo>
                  <a:lnTo>
                    <a:pt x="0" y="10969"/>
                  </a:lnTo>
                  <a:lnTo>
                    <a:pt x="733" y="12169"/>
                  </a:lnTo>
                  <a:lnTo>
                    <a:pt x="733" y="20067"/>
                  </a:lnTo>
                  <a:cubicBezTo>
                    <a:pt x="733" y="20914"/>
                    <a:pt x="1007" y="21600"/>
                    <a:pt x="1345" y="21600"/>
                  </a:cubicBezTo>
                  <a:lnTo>
                    <a:pt x="20987" y="21600"/>
                  </a:lnTo>
                  <a:cubicBezTo>
                    <a:pt x="21326" y="21600"/>
                    <a:pt x="21600" y="20914"/>
                    <a:pt x="21600" y="20067"/>
                  </a:cubicBezTo>
                  <a:lnTo>
                    <a:pt x="21600" y="1533"/>
                  </a:lnTo>
                  <a:cubicBezTo>
                    <a:pt x="21600" y="686"/>
                    <a:pt x="21326" y="0"/>
                    <a:pt x="20987" y="0"/>
                  </a:cubicBezTo>
                  <a:lnTo>
                    <a:pt x="1345" y="0"/>
                  </a:lnTo>
                  <a:close/>
                </a:path>
              </a:pathLst>
            </a:custGeom>
            <a:ln w="50800">
              <a:solidFill>
                <a:schemeClr val="bg1">
                  <a:alpha val="47000"/>
                </a:schemeClr>
              </a:solidFill>
              <a:miter lim="400000"/>
            </a:ln>
          </p:spPr>
          <p:txBody>
            <a:bodyPr lIns="25400" tIns="25400" rIns="25400" bIns="25400" anchor="ctr"/>
            <a:lstStyle/>
            <a:p>
              <a:pPr>
                <a:defRPr sz="4000">
                  <a:effectLst>
                    <a:outerShdw blurRad="38100" dist="12700" dir="5400000" rotWithShape="0">
                      <a:srgbClr val="000000">
                        <a:alpha val="50000"/>
                      </a:srgbClr>
                    </a:outerShdw>
                  </a:effectLst>
                  <a:latin typeface="Gill Sans"/>
                  <a:ea typeface="Gill Sans"/>
                  <a:cs typeface="Gill Sans"/>
                  <a:sym typeface="Gill Sans"/>
                </a:defRPr>
              </a:pPr>
              <a:endParaRPr sz="2000" dirty="0">
                <a:latin typeface="字魂59号-创粗黑" panose="00000500000000000000" pitchFamily="2" charset="-122"/>
                <a:ea typeface="字魂59号-创粗黑" panose="00000500000000000000" pitchFamily="2" charset="-122"/>
              </a:endParaRPr>
            </a:p>
          </p:txBody>
        </p:sp>
        <p:sp>
          <p:nvSpPr>
            <p:cNvPr id="1413" name="Shape 1413"/>
            <p:cNvSpPr/>
            <p:nvPr/>
          </p:nvSpPr>
          <p:spPr>
            <a:xfrm>
              <a:off x="4791826" y="2490033"/>
              <a:ext cx="413307" cy="342901"/>
            </a:xfrm>
            <a:custGeom>
              <a:avLst/>
              <a:gdLst/>
              <a:ahLst/>
              <a:cxnLst>
                <a:cxn ang="0">
                  <a:pos x="wd2" y="hd2"/>
                </a:cxn>
                <a:cxn ang="5400000">
                  <a:pos x="wd2" y="hd2"/>
                </a:cxn>
                <a:cxn ang="10800000">
                  <a:pos x="wd2" y="hd2"/>
                </a:cxn>
                <a:cxn ang="16200000">
                  <a:pos x="wd2" y="hd2"/>
                </a:cxn>
              </a:cxnLst>
              <a:rect l="0" t="0" r="r" b="b"/>
              <a:pathLst>
                <a:path w="21590" h="16690" extrusionOk="0">
                  <a:moveTo>
                    <a:pt x="21590" y="2038"/>
                  </a:moveTo>
                  <a:cubicBezTo>
                    <a:pt x="21486" y="2795"/>
                    <a:pt x="20307" y="3555"/>
                    <a:pt x="19593" y="4132"/>
                  </a:cubicBezTo>
                  <a:cubicBezTo>
                    <a:pt x="20298" y="13815"/>
                    <a:pt x="8559" y="19854"/>
                    <a:pt x="0" y="14947"/>
                  </a:cubicBezTo>
                  <a:cubicBezTo>
                    <a:pt x="2400" y="14964"/>
                    <a:pt x="5061" y="14350"/>
                    <a:pt x="6489" y="13087"/>
                  </a:cubicBezTo>
                  <a:cubicBezTo>
                    <a:pt x="4412" y="12774"/>
                    <a:pt x="2942" y="11896"/>
                    <a:pt x="2371" y="10179"/>
                  </a:cubicBezTo>
                  <a:cubicBezTo>
                    <a:pt x="2979" y="10126"/>
                    <a:pt x="3833" y="10301"/>
                    <a:pt x="4243" y="10063"/>
                  </a:cubicBezTo>
                  <a:cubicBezTo>
                    <a:pt x="2343" y="9391"/>
                    <a:pt x="841" y="8348"/>
                    <a:pt x="749" y="5992"/>
                  </a:cubicBezTo>
                  <a:cubicBezTo>
                    <a:pt x="1425" y="6059"/>
                    <a:pt x="1777" y="6430"/>
                    <a:pt x="2621" y="6341"/>
                  </a:cubicBezTo>
                  <a:cubicBezTo>
                    <a:pt x="1392" y="5607"/>
                    <a:pt x="-10" y="2816"/>
                    <a:pt x="1248" y="758"/>
                  </a:cubicBezTo>
                  <a:cubicBezTo>
                    <a:pt x="3477" y="3062"/>
                    <a:pt x="6259" y="4849"/>
                    <a:pt x="10607" y="5178"/>
                  </a:cubicBezTo>
                  <a:cubicBezTo>
                    <a:pt x="9529" y="903"/>
                    <a:pt x="15610" y="-1746"/>
                    <a:pt x="18345" y="1340"/>
                  </a:cubicBezTo>
                  <a:cubicBezTo>
                    <a:pt x="19408" y="1129"/>
                    <a:pt x="20305" y="763"/>
                    <a:pt x="21215" y="409"/>
                  </a:cubicBezTo>
                  <a:cubicBezTo>
                    <a:pt x="20842" y="1380"/>
                    <a:pt x="20085" y="1993"/>
                    <a:pt x="19343" y="2619"/>
                  </a:cubicBezTo>
                  <a:cubicBezTo>
                    <a:pt x="20149" y="2479"/>
                    <a:pt x="21001" y="2381"/>
                    <a:pt x="21590" y="2038"/>
                  </a:cubicBezTo>
                  <a:close/>
                </a:path>
              </a:pathLst>
            </a:custGeom>
            <a:solidFill>
              <a:schemeClr val="accent2"/>
            </a:solidFill>
            <a:ln w="12700">
              <a:miter lim="400000"/>
            </a:ln>
          </p:spPr>
          <p:txBody>
            <a:bodyPr lIns="25400" tIns="25400" rIns="25400" bIns="25400" anchor="ctr"/>
            <a:lstStyle/>
            <a:p>
              <a:pPr algn="l">
                <a:defRPr sz="3200">
                  <a:latin typeface="Helvetica Light"/>
                  <a:ea typeface="Helvetica Light"/>
                  <a:cs typeface="Helvetica Light"/>
                  <a:sym typeface="Helvetica Light"/>
                </a:defRPr>
              </a:pPr>
              <a:endParaRPr sz="1600" dirty="0">
                <a:latin typeface="字魂59号-创粗黑" panose="00000500000000000000" pitchFamily="2" charset="-122"/>
                <a:ea typeface="字魂59号-创粗黑" panose="00000500000000000000" pitchFamily="2" charset="-122"/>
              </a:endParaRPr>
            </a:p>
          </p:txBody>
        </p:sp>
        <p:sp>
          <p:nvSpPr>
            <p:cNvPr id="1414" name="Shape 1414"/>
            <p:cNvSpPr/>
            <p:nvPr/>
          </p:nvSpPr>
          <p:spPr>
            <a:xfrm>
              <a:off x="4829075" y="3846024"/>
              <a:ext cx="338385" cy="102347"/>
            </a:xfrm>
            <a:custGeom>
              <a:avLst/>
              <a:gdLst/>
              <a:ahLst/>
              <a:cxnLst>
                <a:cxn ang="0">
                  <a:pos x="wd2" y="hd2"/>
                </a:cxn>
                <a:cxn ang="5400000">
                  <a:pos x="wd2" y="hd2"/>
                </a:cxn>
                <a:cxn ang="10800000">
                  <a:pos x="wd2" y="hd2"/>
                </a:cxn>
                <a:cxn ang="16200000">
                  <a:pos x="wd2" y="hd2"/>
                </a:cxn>
              </a:cxnLst>
              <a:rect l="0" t="0" r="r" b="b"/>
              <a:pathLst>
                <a:path w="21600" h="21600" extrusionOk="0">
                  <a:moveTo>
                    <a:pt x="14641" y="11653"/>
                  </a:moveTo>
                  <a:cubicBezTo>
                    <a:pt x="14641" y="10392"/>
                    <a:pt x="14949" y="9370"/>
                    <a:pt x="15329" y="9370"/>
                  </a:cubicBezTo>
                  <a:lnTo>
                    <a:pt x="16820" y="9370"/>
                  </a:lnTo>
                  <a:cubicBezTo>
                    <a:pt x="17200" y="9370"/>
                    <a:pt x="17508" y="10392"/>
                    <a:pt x="17508" y="11653"/>
                  </a:cubicBezTo>
                  <a:lnTo>
                    <a:pt x="17508" y="16602"/>
                  </a:lnTo>
                  <a:cubicBezTo>
                    <a:pt x="17508" y="17863"/>
                    <a:pt x="17200" y="18886"/>
                    <a:pt x="16820" y="18886"/>
                  </a:cubicBezTo>
                  <a:lnTo>
                    <a:pt x="15329" y="18886"/>
                  </a:lnTo>
                  <a:cubicBezTo>
                    <a:pt x="14949" y="18886"/>
                    <a:pt x="14641" y="17863"/>
                    <a:pt x="14641" y="16602"/>
                  </a:cubicBezTo>
                  <a:cubicBezTo>
                    <a:pt x="14641" y="16602"/>
                    <a:pt x="14641" y="11653"/>
                    <a:pt x="14641" y="11653"/>
                  </a:cubicBezTo>
                  <a:close/>
                  <a:moveTo>
                    <a:pt x="7601" y="21600"/>
                  </a:moveTo>
                  <a:cubicBezTo>
                    <a:pt x="7943" y="20752"/>
                    <a:pt x="8316" y="20030"/>
                    <a:pt x="8715" y="19468"/>
                  </a:cubicBezTo>
                  <a:cubicBezTo>
                    <a:pt x="9357" y="18567"/>
                    <a:pt x="10065" y="18069"/>
                    <a:pt x="10800" y="18070"/>
                  </a:cubicBezTo>
                  <a:cubicBezTo>
                    <a:pt x="11904" y="18068"/>
                    <a:pt x="12942" y="19193"/>
                    <a:pt x="13795" y="21108"/>
                  </a:cubicBezTo>
                  <a:cubicBezTo>
                    <a:pt x="13864" y="21264"/>
                    <a:pt x="13931" y="21434"/>
                    <a:pt x="13998" y="21600"/>
                  </a:cubicBezTo>
                  <a:lnTo>
                    <a:pt x="21600" y="21600"/>
                  </a:lnTo>
                  <a:lnTo>
                    <a:pt x="21600" y="21503"/>
                  </a:lnTo>
                  <a:cubicBezTo>
                    <a:pt x="21600" y="9627"/>
                    <a:pt x="18699" y="0"/>
                    <a:pt x="15120" y="0"/>
                  </a:cubicBezTo>
                  <a:lnTo>
                    <a:pt x="6480" y="0"/>
                  </a:lnTo>
                  <a:cubicBezTo>
                    <a:pt x="2901" y="0"/>
                    <a:pt x="0" y="9627"/>
                    <a:pt x="0" y="21503"/>
                  </a:cubicBezTo>
                  <a:lnTo>
                    <a:pt x="0" y="21600"/>
                  </a:lnTo>
                  <a:cubicBezTo>
                    <a:pt x="0" y="21600"/>
                    <a:pt x="7601" y="21600"/>
                    <a:pt x="7601" y="21600"/>
                  </a:cubicBezTo>
                  <a:close/>
                </a:path>
              </a:pathLst>
            </a:custGeom>
            <a:solidFill>
              <a:schemeClr val="accent2"/>
            </a:solidFill>
            <a:ln w="12700">
              <a:miter lim="400000"/>
            </a:ln>
          </p:spPr>
          <p:txBody>
            <a:bodyPr lIns="19050" tIns="19050" rIns="19050" bIns="19050" anchor="ctr"/>
            <a:lstStyle/>
            <a:p>
              <a:pPr algn="l">
                <a:defRPr sz="3200">
                  <a:latin typeface="Helvetica Light"/>
                  <a:ea typeface="Helvetica Light"/>
                  <a:cs typeface="Helvetica Light"/>
                  <a:sym typeface="Helvetica Light"/>
                </a:defRPr>
              </a:pPr>
              <a:endParaRPr sz="1600" dirty="0">
                <a:latin typeface="字魂59号-创粗黑" panose="00000500000000000000" pitchFamily="2" charset="-122"/>
                <a:ea typeface="字魂59号-创粗黑" panose="00000500000000000000" pitchFamily="2" charset="-122"/>
              </a:endParaRPr>
            </a:p>
          </p:txBody>
        </p:sp>
        <p:sp>
          <p:nvSpPr>
            <p:cNvPr id="1415" name="Shape 1415"/>
            <p:cNvSpPr/>
            <p:nvPr/>
          </p:nvSpPr>
          <p:spPr>
            <a:xfrm>
              <a:off x="4829075" y="3973998"/>
              <a:ext cx="338385" cy="214926"/>
            </a:xfrm>
            <a:custGeom>
              <a:avLst/>
              <a:gdLst/>
              <a:ahLst/>
              <a:cxnLst>
                <a:cxn ang="0">
                  <a:pos x="wd2" y="hd2"/>
                </a:cxn>
                <a:cxn ang="5400000">
                  <a:pos x="wd2" y="hd2"/>
                </a:cxn>
                <a:cxn ang="10800000">
                  <a:pos x="wd2" y="hd2"/>
                </a:cxn>
                <a:cxn ang="16200000">
                  <a:pos x="wd2" y="hd2"/>
                </a:cxn>
              </a:cxnLst>
              <a:rect l="0" t="0" r="r" b="b"/>
              <a:pathLst>
                <a:path w="21600" h="21600" extrusionOk="0">
                  <a:moveTo>
                    <a:pt x="15318" y="0"/>
                  </a:moveTo>
                  <a:cubicBezTo>
                    <a:pt x="15476" y="393"/>
                    <a:pt x="15617" y="805"/>
                    <a:pt x="15733" y="1239"/>
                  </a:cubicBezTo>
                  <a:cubicBezTo>
                    <a:pt x="16005" y="2253"/>
                    <a:pt x="16155" y="3372"/>
                    <a:pt x="16155" y="4534"/>
                  </a:cubicBezTo>
                  <a:cubicBezTo>
                    <a:pt x="16155" y="6278"/>
                    <a:pt x="15816" y="7919"/>
                    <a:pt x="15239" y="9266"/>
                  </a:cubicBezTo>
                  <a:cubicBezTo>
                    <a:pt x="14662" y="10615"/>
                    <a:pt x="13847" y="11685"/>
                    <a:pt x="12885" y="12329"/>
                  </a:cubicBezTo>
                  <a:cubicBezTo>
                    <a:pt x="12243" y="12758"/>
                    <a:pt x="11535" y="12995"/>
                    <a:pt x="10800" y="12995"/>
                  </a:cubicBezTo>
                  <a:cubicBezTo>
                    <a:pt x="9696" y="12996"/>
                    <a:pt x="8658" y="12461"/>
                    <a:pt x="7805" y="11549"/>
                  </a:cubicBezTo>
                  <a:cubicBezTo>
                    <a:pt x="6951" y="10636"/>
                    <a:pt x="6274" y="9349"/>
                    <a:pt x="5867" y="7828"/>
                  </a:cubicBezTo>
                  <a:cubicBezTo>
                    <a:pt x="5595" y="6814"/>
                    <a:pt x="5445" y="5696"/>
                    <a:pt x="5445" y="4534"/>
                  </a:cubicBezTo>
                  <a:cubicBezTo>
                    <a:pt x="5445" y="2873"/>
                    <a:pt x="5754" y="1310"/>
                    <a:pt x="6282" y="0"/>
                  </a:cubicBezTo>
                  <a:lnTo>
                    <a:pt x="0" y="0"/>
                  </a:lnTo>
                  <a:lnTo>
                    <a:pt x="0" y="11360"/>
                  </a:lnTo>
                  <a:cubicBezTo>
                    <a:pt x="0" y="17015"/>
                    <a:pt x="2901" y="21600"/>
                    <a:pt x="6480" y="21600"/>
                  </a:cubicBezTo>
                  <a:lnTo>
                    <a:pt x="15120" y="21600"/>
                  </a:lnTo>
                  <a:cubicBezTo>
                    <a:pt x="18699" y="21600"/>
                    <a:pt x="21600" y="17015"/>
                    <a:pt x="21600" y="11360"/>
                  </a:cubicBezTo>
                  <a:lnTo>
                    <a:pt x="21600" y="0"/>
                  </a:lnTo>
                  <a:cubicBezTo>
                    <a:pt x="21600" y="0"/>
                    <a:pt x="15318" y="0"/>
                    <a:pt x="15318" y="0"/>
                  </a:cubicBezTo>
                  <a:close/>
                </a:path>
              </a:pathLst>
            </a:custGeom>
            <a:solidFill>
              <a:schemeClr val="accent2"/>
            </a:solidFill>
            <a:ln w="12700">
              <a:miter lim="400000"/>
            </a:ln>
          </p:spPr>
          <p:txBody>
            <a:bodyPr lIns="19050" tIns="19050" rIns="19050" bIns="19050" anchor="ctr"/>
            <a:lstStyle/>
            <a:p>
              <a:pPr algn="l">
                <a:defRPr sz="3200">
                  <a:latin typeface="Helvetica Light"/>
                  <a:ea typeface="Helvetica Light"/>
                  <a:cs typeface="Helvetica Light"/>
                  <a:sym typeface="Helvetica Light"/>
                </a:defRPr>
              </a:pPr>
              <a:endParaRPr sz="1600" dirty="0">
                <a:latin typeface="字魂59号-创粗黑" panose="00000500000000000000" pitchFamily="2" charset="-122"/>
                <a:ea typeface="字魂59号-创粗黑" panose="00000500000000000000" pitchFamily="2" charset="-122"/>
              </a:endParaRPr>
            </a:p>
          </p:txBody>
        </p:sp>
        <p:sp>
          <p:nvSpPr>
            <p:cNvPr id="1416" name="Shape 1416"/>
            <p:cNvSpPr/>
            <p:nvPr/>
          </p:nvSpPr>
          <p:spPr>
            <a:xfrm>
              <a:off x="4961485" y="3978922"/>
              <a:ext cx="76778" cy="77064"/>
            </a:xfrm>
            <a:custGeom>
              <a:avLst/>
              <a:gdLst/>
              <a:ahLst/>
              <a:cxnLst>
                <a:cxn ang="0">
                  <a:pos x="wd2" y="hd2"/>
                </a:cxn>
                <a:cxn ang="5400000">
                  <a:pos x="wd2" y="hd2"/>
                </a:cxn>
                <a:cxn ang="10800000">
                  <a:pos x="wd2" y="hd2"/>
                </a:cxn>
                <a:cxn ang="16200000">
                  <a:pos x="wd2" y="hd2"/>
                </a:cxn>
              </a:cxnLst>
              <a:rect l="0" t="0" r="r" b="b"/>
              <a:pathLst>
                <a:path w="21600" h="21600" extrusionOk="0">
                  <a:moveTo>
                    <a:pt x="15001" y="846"/>
                  </a:moveTo>
                  <a:cubicBezTo>
                    <a:pt x="13713" y="302"/>
                    <a:pt x="12309" y="0"/>
                    <a:pt x="10800" y="0"/>
                  </a:cubicBezTo>
                  <a:cubicBezTo>
                    <a:pt x="8541" y="3"/>
                    <a:pt x="6498" y="675"/>
                    <a:pt x="4766" y="1840"/>
                  </a:cubicBezTo>
                  <a:cubicBezTo>
                    <a:pt x="3039" y="3007"/>
                    <a:pt x="1661" y="4667"/>
                    <a:pt x="846" y="6599"/>
                  </a:cubicBezTo>
                  <a:cubicBezTo>
                    <a:pt x="302" y="7886"/>
                    <a:pt x="1" y="9291"/>
                    <a:pt x="0" y="10800"/>
                  </a:cubicBezTo>
                  <a:cubicBezTo>
                    <a:pt x="3" y="13058"/>
                    <a:pt x="675" y="15102"/>
                    <a:pt x="1840" y="16832"/>
                  </a:cubicBezTo>
                  <a:cubicBezTo>
                    <a:pt x="3006" y="18560"/>
                    <a:pt x="4668" y="19939"/>
                    <a:pt x="6598" y="20753"/>
                  </a:cubicBezTo>
                  <a:cubicBezTo>
                    <a:pt x="7887" y="21297"/>
                    <a:pt x="9291" y="21597"/>
                    <a:pt x="10800" y="21600"/>
                  </a:cubicBezTo>
                  <a:cubicBezTo>
                    <a:pt x="13058" y="21596"/>
                    <a:pt x="15102" y="20925"/>
                    <a:pt x="16834" y="19760"/>
                  </a:cubicBezTo>
                  <a:cubicBezTo>
                    <a:pt x="18561" y="18593"/>
                    <a:pt x="19939" y="16932"/>
                    <a:pt x="20753" y="15001"/>
                  </a:cubicBezTo>
                  <a:cubicBezTo>
                    <a:pt x="21297" y="13713"/>
                    <a:pt x="21598" y="12308"/>
                    <a:pt x="21600" y="10800"/>
                  </a:cubicBezTo>
                  <a:cubicBezTo>
                    <a:pt x="21597" y="8541"/>
                    <a:pt x="20924" y="6497"/>
                    <a:pt x="19760" y="4765"/>
                  </a:cubicBezTo>
                  <a:cubicBezTo>
                    <a:pt x="18593" y="3040"/>
                    <a:pt x="16931" y="1661"/>
                    <a:pt x="15001" y="846"/>
                  </a:cubicBezTo>
                  <a:close/>
                </a:path>
              </a:pathLst>
            </a:custGeom>
            <a:solidFill>
              <a:schemeClr val="accent2"/>
            </a:solidFill>
            <a:ln w="12700">
              <a:miter lim="400000"/>
            </a:ln>
          </p:spPr>
          <p:txBody>
            <a:bodyPr lIns="19050" tIns="19050" rIns="19050" bIns="19050" anchor="ctr"/>
            <a:lstStyle/>
            <a:p>
              <a:pPr algn="l">
                <a:defRPr sz="3200">
                  <a:latin typeface="Helvetica Light"/>
                  <a:ea typeface="Helvetica Light"/>
                  <a:cs typeface="Helvetica Light"/>
                  <a:sym typeface="Helvetica Light"/>
                </a:defRPr>
              </a:pPr>
              <a:endParaRPr sz="1600" dirty="0">
                <a:latin typeface="字魂59号-创粗黑" panose="00000500000000000000" pitchFamily="2" charset="-122"/>
                <a:ea typeface="字魂59号-创粗黑" panose="00000500000000000000" pitchFamily="2" charset="-122"/>
              </a:endParaRPr>
            </a:p>
          </p:txBody>
        </p:sp>
        <p:sp>
          <p:nvSpPr>
            <p:cNvPr id="1417" name="Shape 1417"/>
            <p:cNvSpPr/>
            <p:nvPr/>
          </p:nvSpPr>
          <p:spPr>
            <a:xfrm>
              <a:off x="1985167" y="2234078"/>
              <a:ext cx="1949451" cy="781051"/>
            </a:xfrm>
            <a:prstGeom prst="rect">
              <a:avLst/>
            </a:prstGeom>
            <a:ln w="12700">
              <a:miter lim="400000"/>
            </a:ln>
            <a:extLst>
              <a:ext uri="{C572A759-6A51-4108-AA02-DFA0A04FC94B}">
                <ma14:wrappingTextBoxFlag xmlns:ma14="http://schemas.microsoft.com/office/mac/drawingml/2011/main" xmlns="" val="1"/>
              </a:ext>
            </a:extLst>
          </p:spPr>
          <p:txBody>
            <a:bodyPr lIns="25400" tIns="25400" rIns="25400" bIns="25400" anchor="ctr"/>
            <a:lstStyle>
              <a:lvl1pPr defTabSz="825500">
                <a:defRPr sz="6400">
                  <a:latin typeface="+mn-lt"/>
                  <a:ea typeface="+mn-ea"/>
                  <a:cs typeface="+mn-cs"/>
                  <a:sym typeface="Lato Light"/>
                </a:defRPr>
              </a:lvl1pPr>
            </a:lstStyle>
            <a:p>
              <a:r>
                <a:rPr sz="3200" i="1" dirty="0">
                  <a:solidFill>
                    <a:schemeClr val="bg1"/>
                  </a:solidFill>
                  <a:latin typeface="字魂59号-创粗黑" panose="00000500000000000000" pitchFamily="2" charset="-122"/>
                </a:rPr>
                <a:t>1,203</a:t>
              </a:r>
            </a:p>
          </p:txBody>
        </p:sp>
        <p:sp>
          <p:nvSpPr>
            <p:cNvPr id="1418" name="Shape 1418"/>
            <p:cNvSpPr/>
            <p:nvPr/>
          </p:nvSpPr>
          <p:spPr>
            <a:xfrm>
              <a:off x="1940411" y="3585041"/>
              <a:ext cx="1949451" cy="781051"/>
            </a:xfrm>
            <a:prstGeom prst="rect">
              <a:avLst/>
            </a:prstGeom>
            <a:ln w="12700">
              <a:miter lim="400000"/>
            </a:ln>
            <a:extLst>
              <a:ext uri="{C572A759-6A51-4108-AA02-DFA0A04FC94B}">
                <ma14:wrappingTextBoxFlag xmlns:ma14="http://schemas.microsoft.com/office/mac/drawingml/2011/main" xmlns="" val="1"/>
              </a:ext>
            </a:extLst>
          </p:spPr>
          <p:txBody>
            <a:bodyPr lIns="25400" tIns="25400" rIns="25400" bIns="25400" anchor="ctr"/>
            <a:lstStyle>
              <a:lvl1pPr defTabSz="825500">
                <a:defRPr sz="6400">
                  <a:latin typeface="+mn-lt"/>
                  <a:ea typeface="+mn-ea"/>
                  <a:cs typeface="+mn-cs"/>
                  <a:sym typeface="Lato Light"/>
                </a:defRPr>
              </a:lvl1pPr>
            </a:lstStyle>
            <a:p>
              <a:r>
                <a:rPr sz="3200" i="1" dirty="0">
                  <a:solidFill>
                    <a:schemeClr val="bg1"/>
                  </a:solidFill>
                  <a:latin typeface="字魂59号-创粗黑" panose="00000500000000000000" pitchFamily="2" charset="-122"/>
                </a:rPr>
                <a:t>1,643</a:t>
              </a:r>
            </a:p>
          </p:txBody>
        </p:sp>
        <p:sp>
          <p:nvSpPr>
            <p:cNvPr id="1419" name="Shape 1419"/>
            <p:cNvSpPr/>
            <p:nvPr/>
          </p:nvSpPr>
          <p:spPr>
            <a:xfrm>
              <a:off x="5807561" y="2232491"/>
              <a:ext cx="1949451" cy="781051"/>
            </a:xfrm>
            <a:prstGeom prst="rect">
              <a:avLst/>
            </a:prstGeom>
            <a:ln w="12700">
              <a:miter lim="400000"/>
            </a:ln>
            <a:extLst>
              <a:ext uri="{C572A759-6A51-4108-AA02-DFA0A04FC94B}">
                <ma14:wrappingTextBoxFlag xmlns:ma14="http://schemas.microsoft.com/office/mac/drawingml/2011/main" xmlns="" val="1"/>
              </a:ext>
            </a:extLst>
          </p:spPr>
          <p:txBody>
            <a:bodyPr lIns="25400" tIns="25400" rIns="25400" bIns="25400" anchor="ctr"/>
            <a:lstStyle>
              <a:lvl1pPr defTabSz="825500">
                <a:defRPr sz="6400">
                  <a:latin typeface="+mn-lt"/>
                  <a:ea typeface="+mn-ea"/>
                  <a:cs typeface="+mn-cs"/>
                  <a:sym typeface="Lato Light"/>
                </a:defRPr>
              </a:lvl1pPr>
            </a:lstStyle>
            <a:p>
              <a:r>
                <a:rPr sz="3200" i="1" dirty="0">
                  <a:solidFill>
                    <a:schemeClr val="bg1"/>
                  </a:solidFill>
                  <a:latin typeface="字魂59号-创粗黑" panose="00000500000000000000" pitchFamily="2" charset="-122"/>
                </a:rPr>
                <a:t>1,203</a:t>
              </a:r>
            </a:p>
          </p:txBody>
        </p:sp>
        <p:sp>
          <p:nvSpPr>
            <p:cNvPr id="1420" name="Shape 1420"/>
            <p:cNvSpPr/>
            <p:nvPr/>
          </p:nvSpPr>
          <p:spPr>
            <a:xfrm>
              <a:off x="5763111" y="3585041"/>
              <a:ext cx="1949451" cy="781051"/>
            </a:xfrm>
            <a:prstGeom prst="rect">
              <a:avLst/>
            </a:prstGeom>
            <a:ln w="12700">
              <a:miter lim="400000"/>
            </a:ln>
            <a:extLst>
              <a:ext uri="{C572A759-6A51-4108-AA02-DFA0A04FC94B}">
                <ma14:wrappingTextBoxFlag xmlns:ma14="http://schemas.microsoft.com/office/mac/drawingml/2011/main" xmlns="" val="1"/>
              </a:ext>
            </a:extLst>
          </p:spPr>
          <p:txBody>
            <a:bodyPr lIns="25400" tIns="25400" rIns="25400" bIns="25400" anchor="ctr"/>
            <a:lstStyle>
              <a:lvl1pPr defTabSz="825500">
                <a:defRPr sz="6400">
                  <a:latin typeface="+mn-lt"/>
                  <a:ea typeface="+mn-ea"/>
                  <a:cs typeface="+mn-cs"/>
                  <a:sym typeface="Lato Light"/>
                </a:defRPr>
              </a:lvl1pPr>
            </a:lstStyle>
            <a:p>
              <a:r>
                <a:rPr sz="3200" i="1" dirty="0">
                  <a:solidFill>
                    <a:schemeClr val="bg1"/>
                  </a:solidFill>
                  <a:latin typeface="字魂59号-创粗黑" panose="00000500000000000000" pitchFamily="2" charset="-122"/>
                </a:rPr>
                <a:t>1,643</a:t>
              </a:r>
            </a:p>
          </p:txBody>
        </p:sp>
        <p:sp>
          <p:nvSpPr>
            <p:cNvPr id="1421" name="Shape 1421"/>
            <p:cNvSpPr/>
            <p:nvPr/>
          </p:nvSpPr>
          <p:spPr>
            <a:xfrm>
              <a:off x="9560411" y="2232491"/>
              <a:ext cx="1949451" cy="781051"/>
            </a:xfrm>
            <a:prstGeom prst="rect">
              <a:avLst/>
            </a:prstGeom>
            <a:ln w="12700">
              <a:miter lim="400000"/>
            </a:ln>
            <a:extLst>
              <a:ext uri="{C572A759-6A51-4108-AA02-DFA0A04FC94B}">
                <ma14:wrappingTextBoxFlag xmlns:ma14="http://schemas.microsoft.com/office/mac/drawingml/2011/main" xmlns="" val="1"/>
              </a:ext>
            </a:extLst>
          </p:spPr>
          <p:txBody>
            <a:bodyPr lIns="25400" tIns="25400" rIns="25400" bIns="25400" anchor="ctr"/>
            <a:lstStyle>
              <a:lvl1pPr defTabSz="825500">
                <a:defRPr sz="6400">
                  <a:latin typeface="+mn-lt"/>
                  <a:ea typeface="+mn-ea"/>
                  <a:cs typeface="+mn-cs"/>
                  <a:sym typeface="Lato Light"/>
                </a:defRPr>
              </a:lvl1pPr>
            </a:lstStyle>
            <a:p>
              <a:r>
                <a:rPr sz="3200" i="1" dirty="0">
                  <a:solidFill>
                    <a:schemeClr val="bg1"/>
                  </a:solidFill>
                  <a:latin typeface="字魂59号-创粗黑" panose="00000500000000000000" pitchFamily="2" charset="-122"/>
                </a:rPr>
                <a:t>3,451</a:t>
              </a:r>
            </a:p>
          </p:txBody>
        </p:sp>
        <p:sp>
          <p:nvSpPr>
            <p:cNvPr id="1422" name="Shape 1422"/>
            <p:cNvSpPr/>
            <p:nvPr/>
          </p:nvSpPr>
          <p:spPr>
            <a:xfrm>
              <a:off x="9515961" y="3585041"/>
              <a:ext cx="1949451" cy="781051"/>
            </a:xfrm>
            <a:prstGeom prst="rect">
              <a:avLst/>
            </a:prstGeom>
            <a:ln w="12700">
              <a:miter lim="400000"/>
            </a:ln>
            <a:extLst>
              <a:ext uri="{C572A759-6A51-4108-AA02-DFA0A04FC94B}">
                <ma14:wrappingTextBoxFlag xmlns:ma14="http://schemas.microsoft.com/office/mac/drawingml/2011/main" xmlns="" val="1"/>
              </a:ext>
            </a:extLst>
          </p:spPr>
          <p:txBody>
            <a:bodyPr lIns="25400" tIns="25400" rIns="25400" bIns="25400" anchor="ctr"/>
            <a:lstStyle>
              <a:lvl1pPr defTabSz="825500">
                <a:defRPr sz="6400">
                  <a:latin typeface="+mn-lt"/>
                  <a:ea typeface="+mn-ea"/>
                  <a:cs typeface="+mn-cs"/>
                  <a:sym typeface="Lato Light"/>
                </a:defRPr>
              </a:lvl1pPr>
            </a:lstStyle>
            <a:p>
              <a:r>
                <a:rPr sz="3200" i="1" dirty="0">
                  <a:solidFill>
                    <a:schemeClr val="bg1"/>
                  </a:solidFill>
                  <a:latin typeface="字魂59号-创粗黑" panose="00000500000000000000" pitchFamily="2" charset="-122"/>
                </a:rPr>
                <a:t>1,943</a:t>
              </a:r>
            </a:p>
          </p:txBody>
        </p:sp>
        <p:sp>
          <p:nvSpPr>
            <p:cNvPr id="1425" name="Shape 1425"/>
            <p:cNvSpPr/>
            <p:nvPr/>
          </p:nvSpPr>
          <p:spPr>
            <a:xfrm>
              <a:off x="774035" y="4947108"/>
              <a:ext cx="10874726" cy="1"/>
            </a:xfrm>
            <a:prstGeom prst="line">
              <a:avLst/>
            </a:prstGeom>
            <a:ln w="25400">
              <a:solidFill>
                <a:srgbClr val="FFFFFF">
                  <a:alpha val="24180"/>
                </a:srgbClr>
              </a:solidFill>
              <a:custDash>
                <a:ds d="200000" sp="200000"/>
              </a:custDash>
              <a:miter lim="400000"/>
            </a:ln>
          </p:spPr>
          <p:txBody>
            <a:bodyPr lIns="35719" tIns="35719" rIns="35719" bIns="35719" anchor="ctr"/>
            <a:lstStyle/>
            <a:p>
              <a:pPr algn="l">
                <a:lnSpc>
                  <a:spcPct val="110000"/>
                </a:lnSpc>
                <a:defRPr sz="2700">
                  <a:latin typeface="Lato Regular"/>
                  <a:ea typeface="Lato Regular"/>
                  <a:cs typeface="Lato Regular"/>
                  <a:sym typeface="Lato Regular"/>
                </a:defRPr>
              </a:pPr>
              <a:endParaRPr sz="1350" dirty="0">
                <a:latin typeface="字魂59号-创粗黑" panose="00000500000000000000" pitchFamily="2" charset="-122"/>
                <a:ea typeface="字魂59号-创粗黑" panose="00000500000000000000" pitchFamily="2" charset="-122"/>
              </a:endParaRPr>
            </a:p>
          </p:txBody>
        </p:sp>
        <p:sp>
          <p:nvSpPr>
            <p:cNvPr id="1427" name="Shape 1427"/>
            <p:cNvSpPr/>
            <p:nvPr/>
          </p:nvSpPr>
          <p:spPr>
            <a:xfrm>
              <a:off x="980534" y="3837193"/>
              <a:ext cx="370356" cy="276747"/>
            </a:xfrm>
            <a:custGeom>
              <a:avLst/>
              <a:gdLst/>
              <a:ahLst/>
              <a:cxnLst>
                <a:cxn ang="0">
                  <a:pos x="wd2" y="hd2"/>
                </a:cxn>
                <a:cxn ang="5400000">
                  <a:pos x="wd2" y="hd2"/>
                </a:cxn>
                <a:cxn ang="10800000">
                  <a:pos x="wd2" y="hd2"/>
                </a:cxn>
                <a:cxn ang="16200000">
                  <a:pos x="wd2" y="hd2"/>
                </a:cxn>
              </a:cxnLst>
              <a:rect l="0" t="0" r="r" b="b"/>
              <a:pathLst>
                <a:path w="21447" h="21392" extrusionOk="0">
                  <a:moveTo>
                    <a:pt x="18731" y="9467"/>
                  </a:moveTo>
                  <a:cubicBezTo>
                    <a:pt x="18731" y="9467"/>
                    <a:pt x="18731" y="9467"/>
                    <a:pt x="18731" y="9467"/>
                  </a:cubicBezTo>
                  <a:cubicBezTo>
                    <a:pt x="19069" y="7442"/>
                    <a:pt x="18731" y="5192"/>
                    <a:pt x="17044" y="2492"/>
                  </a:cubicBezTo>
                  <a:cubicBezTo>
                    <a:pt x="16031" y="1142"/>
                    <a:pt x="14513" y="17"/>
                    <a:pt x="12994" y="17"/>
                  </a:cubicBezTo>
                  <a:cubicBezTo>
                    <a:pt x="10462" y="-208"/>
                    <a:pt x="8269" y="1817"/>
                    <a:pt x="7256" y="4517"/>
                  </a:cubicBezTo>
                  <a:cubicBezTo>
                    <a:pt x="7256" y="4517"/>
                    <a:pt x="7256" y="4517"/>
                    <a:pt x="7256" y="4517"/>
                  </a:cubicBezTo>
                  <a:cubicBezTo>
                    <a:pt x="6919" y="4517"/>
                    <a:pt x="6581" y="4292"/>
                    <a:pt x="6244" y="4517"/>
                  </a:cubicBezTo>
                  <a:cubicBezTo>
                    <a:pt x="5569" y="4517"/>
                    <a:pt x="4894" y="4742"/>
                    <a:pt x="4388" y="5417"/>
                  </a:cubicBezTo>
                  <a:cubicBezTo>
                    <a:pt x="2025" y="7667"/>
                    <a:pt x="1856" y="9467"/>
                    <a:pt x="2025" y="11267"/>
                  </a:cubicBezTo>
                  <a:cubicBezTo>
                    <a:pt x="2025" y="11267"/>
                    <a:pt x="2025" y="11267"/>
                    <a:pt x="2025" y="11267"/>
                  </a:cubicBezTo>
                  <a:cubicBezTo>
                    <a:pt x="844" y="11942"/>
                    <a:pt x="0" y="13742"/>
                    <a:pt x="0" y="15542"/>
                  </a:cubicBezTo>
                  <a:cubicBezTo>
                    <a:pt x="0" y="16442"/>
                    <a:pt x="0" y="16442"/>
                    <a:pt x="0" y="16442"/>
                  </a:cubicBezTo>
                  <a:cubicBezTo>
                    <a:pt x="0" y="19142"/>
                    <a:pt x="1688" y="21392"/>
                    <a:pt x="3713" y="21392"/>
                  </a:cubicBezTo>
                  <a:cubicBezTo>
                    <a:pt x="16537" y="21392"/>
                    <a:pt x="16537" y="21392"/>
                    <a:pt x="16537" y="21392"/>
                  </a:cubicBezTo>
                  <a:cubicBezTo>
                    <a:pt x="19069" y="21392"/>
                    <a:pt x="21431" y="18917"/>
                    <a:pt x="21431" y="15542"/>
                  </a:cubicBezTo>
                  <a:cubicBezTo>
                    <a:pt x="21600" y="12842"/>
                    <a:pt x="20419" y="10367"/>
                    <a:pt x="18731" y="9467"/>
                  </a:cubicBezTo>
                  <a:close/>
                  <a:moveTo>
                    <a:pt x="16875" y="19592"/>
                  </a:moveTo>
                  <a:cubicBezTo>
                    <a:pt x="4050" y="19592"/>
                    <a:pt x="4050" y="19592"/>
                    <a:pt x="4050" y="19592"/>
                  </a:cubicBezTo>
                  <a:cubicBezTo>
                    <a:pt x="2531" y="19592"/>
                    <a:pt x="1350" y="18017"/>
                    <a:pt x="1350" y="15992"/>
                  </a:cubicBezTo>
                  <a:cubicBezTo>
                    <a:pt x="1350" y="14192"/>
                    <a:pt x="2531" y="12617"/>
                    <a:pt x="3881" y="12392"/>
                  </a:cubicBezTo>
                  <a:cubicBezTo>
                    <a:pt x="3544" y="11717"/>
                    <a:pt x="3375" y="11042"/>
                    <a:pt x="3375" y="10142"/>
                  </a:cubicBezTo>
                  <a:cubicBezTo>
                    <a:pt x="3375" y="7892"/>
                    <a:pt x="4725" y="6092"/>
                    <a:pt x="6412" y="6092"/>
                  </a:cubicBezTo>
                  <a:cubicBezTo>
                    <a:pt x="7088" y="6092"/>
                    <a:pt x="7762" y="6317"/>
                    <a:pt x="8100" y="6992"/>
                  </a:cubicBezTo>
                  <a:cubicBezTo>
                    <a:pt x="8606" y="3842"/>
                    <a:pt x="10462" y="1592"/>
                    <a:pt x="12825" y="1592"/>
                  </a:cubicBezTo>
                  <a:cubicBezTo>
                    <a:pt x="15356" y="1592"/>
                    <a:pt x="17550" y="4517"/>
                    <a:pt x="17550" y="7892"/>
                  </a:cubicBezTo>
                  <a:cubicBezTo>
                    <a:pt x="17550" y="9017"/>
                    <a:pt x="17381" y="9917"/>
                    <a:pt x="17044" y="10592"/>
                  </a:cubicBezTo>
                  <a:cubicBezTo>
                    <a:pt x="18900" y="10817"/>
                    <a:pt x="20250" y="12842"/>
                    <a:pt x="20250" y="15092"/>
                  </a:cubicBezTo>
                  <a:cubicBezTo>
                    <a:pt x="20250" y="17567"/>
                    <a:pt x="18731" y="19592"/>
                    <a:pt x="16875" y="19592"/>
                  </a:cubicBezTo>
                  <a:close/>
                </a:path>
              </a:pathLst>
            </a:custGeom>
            <a:solidFill>
              <a:schemeClr val="accent2"/>
            </a:solidFill>
            <a:ln w="12700">
              <a:miter lim="400000"/>
            </a:ln>
          </p:spPr>
          <p:txBody>
            <a:bodyPr lIns="22860" rIns="22860"/>
            <a:lstStyle/>
            <a:p>
              <a:pPr algn="l">
                <a:defRPr sz="3200">
                  <a:latin typeface="Helvetica Light"/>
                  <a:ea typeface="Helvetica Light"/>
                  <a:cs typeface="Helvetica Light"/>
                  <a:sym typeface="Helvetica Light"/>
                </a:defRPr>
              </a:pPr>
              <a:endParaRPr sz="1600" dirty="0">
                <a:latin typeface="字魂59号-创粗黑" panose="00000500000000000000" pitchFamily="2" charset="-122"/>
                <a:ea typeface="字魂59号-创粗黑" panose="00000500000000000000" pitchFamily="2" charset="-122"/>
              </a:endParaRPr>
            </a:p>
          </p:txBody>
        </p:sp>
      </p:grpSp>
      <p:sp>
        <p:nvSpPr>
          <p:cNvPr id="41" name="文本框 7"/>
          <p:cNvSpPr txBox="1"/>
          <p:nvPr/>
        </p:nvSpPr>
        <p:spPr>
          <a:xfrm>
            <a:off x="1280520" y="5037689"/>
            <a:ext cx="9630960" cy="1006622"/>
          </a:xfrm>
          <a:prstGeom prst="rect">
            <a:avLst/>
          </a:prstGeom>
          <a:noFill/>
        </p:spPr>
        <p:txBody>
          <a:bodyPr wrap="squar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200000"/>
              </a:lnSpc>
            </a:pPr>
            <a:r>
              <a:rPr lang="zh-CN" altLang="en-US" sz="1600" dirty="0">
                <a:solidFill>
                  <a:schemeClr val="bg1"/>
                </a:solidFill>
                <a:latin typeface="字魂59号-创粗黑" panose="00000500000000000000" pitchFamily="2" charset="-122"/>
                <a:ea typeface="+mj-ea"/>
              </a:rPr>
              <a:t>第一篇主要对金字塔原理的概念进行了解释，介绍了如何利用这一原理构建基本的金字塔结构。目的是使读者理解和运用简单文书的写作技巧。</a:t>
            </a:r>
            <a:endParaRPr lang="en-US" altLang="zh-CN" sz="1600" dirty="0">
              <a:solidFill>
                <a:schemeClr val="bg1"/>
              </a:solidFill>
              <a:latin typeface="字魂59号-创粗黑" panose="00000500000000000000" pitchFamily="2" charset="-122"/>
              <a:ea typeface="+mj-ea"/>
            </a:endParaRPr>
          </a:p>
        </p:txBody>
      </p:sp>
      <p:grpSp>
        <p:nvGrpSpPr>
          <p:cNvPr id="40" name="组合 39">
            <a:extLst>
              <a:ext uri="{FF2B5EF4-FFF2-40B4-BE49-F238E27FC236}">
                <a16:creationId xmlns:a16="http://schemas.microsoft.com/office/drawing/2014/main" xmlns="" id="{EEA01064-776C-45B5-88AC-678F53AB90E9}"/>
              </a:ext>
            </a:extLst>
          </p:cNvPr>
          <p:cNvGrpSpPr/>
          <p:nvPr/>
        </p:nvGrpSpPr>
        <p:grpSpPr>
          <a:xfrm>
            <a:off x="874713" y="419101"/>
            <a:ext cx="3773487" cy="643536"/>
            <a:chOff x="874713" y="419101"/>
            <a:chExt cx="3773487" cy="643536"/>
          </a:xfrm>
        </p:grpSpPr>
        <p:sp>
          <p:nvSpPr>
            <p:cNvPr id="42" name="剪去单角的矩形 23">
              <a:extLst>
                <a:ext uri="{FF2B5EF4-FFF2-40B4-BE49-F238E27FC236}">
                  <a16:creationId xmlns:a16="http://schemas.microsoft.com/office/drawing/2014/main" xmlns="" id="{140BC56A-74DE-443D-925C-7CFE622EAAAE}"/>
                </a:ext>
              </a:extLst>
            </p:cNvPr>
            <p:cNvSpPr/>
            <p:nvPr/>
          </p:nvSpPr>
          <p:spPr>
            <a:xfrm rot="10800000">
              <a:off x="874713" y="419101"/>
              <a:ext cx="882799" cy="643536"/>
            </a:xfrm>
            <a:prstGeom prst="snip1Rect">
              <a:avLst>
                <a:gd name="adj" fmla="val 3421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cxnSp>
          <p:nvCxnSpPr>
            <p:cNvPr id="43" name="直接连接符 42">
              <a:extLst>
                <a:ext uri="{FF2B5EF4-FFF2-40B4-BE49-F238E27FC236}">
                  <a16:creationId xmlns:a16="http://schemas.microsoft.com/office/drawing/2014/main" xmlns="" id="{C62C3970-C4A8-4D30-B527-C686EB30CF88}"/>
                </a:ext>
              </a:extLst>
            </p:cNvPr>
            <p:cNvCxnSpPr/>
            <p:nvPr/>
          </p:nvCxnSpPr>
          <p:spPr>
            <a:xfrm>
              <a:off x="4648200" y="454325"/>
              <a:ext cx="0" cy="573089"/>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44" name="文本框 43">
              <a:extLst>
                <a:ext uri="{FF2B5EF4-FFF2-40B4-BE49-F238E27FC236}">
                  <a16:creationId xmlns:a16="http://schemas.microsoft.com/office/drawing/2014/main" xmlns="" id="{D934A37F-35AD-4571-A36B-33701AE87F17}"/>
                </a:ext>
              </a:extLst>
            </p:cNvPr>
            <p:cNvSpPr txBox="1"/>
            <p:nvPr/>
          </p:nvSpPr>
          <p:spPr>
            <a:xfrm>
              <a:off x="1904234" y="448482"/>
              <a:ext cx="2646878" cy="584775"/>
            </a:xfrm>
            <a:prstGeom prst="rect">
              <a:avLst/>
            </a:prstGeom>
            <a:noFill/>
          </p:spPr>
          <p:txBody>
            <a:bodyPr wrap="none" rtlCol="0">
              <a:spAutoFit/>
              <a:scene3d>
                <a:camera prst="orthographicFront"/>
                <a:lightRig rig="threePt" dir="t"/>
              </a:scene3d>
              <a:sp3d contourW="12700"/>
            </a:bodyPr>
            <a:lstStyle/>
            <a:p>
              <a:r>
                <a:rPr lang="zh-CN" altLang="en-US" sz="3200" b="1" dirty="0">
                  <a:solidFill>
                    <a:schemeClr val="bg1"/>
                  </a:solidFill>
                </a:rPr>
                <a:t>标题文字添加</a:t>
              </a:r>
            </a:p>
          </p:txBody>
        </p:sp>
        <p:sp>
          <p:nvSpPr>
            <p:cNvPr id="45" name="椭圆 3">
              <a:extLst>
                <a:ext uri="{FF2B5EF4-FFF2-40B4-BE49-F238E27FC236}">
                  <a16:creationId xmlns:a16="http://schemas.microsoft.com/office/drawing/2014/main" xmlns="" id="{57977C3C-EF6B-4A8A-B25E-8902D41CB2A7}"/>
                </a:ext>
              </a:extLst>
            </p:cNvPr>
            <p:cNvSpPr/>
            <p:nvPr/>
          </p:nvSpPr>
          <p:spPr>
            <a:xfrm>
              <a:off x="1176412" y="563319"/>
              <a:ext cx="330200" cy="329701"/>
            </a:xfrm>
            <a:custGeom>
              <a:avLst/>
              <a:gdLst>
                <a:gd name="connsiteX0" fmla="*/ 354450 w 607639"/>
                <a:gd name="connsiteY0" fmla="*/ 222564 h 606722"/>
                <a:gd name="connsiteX1" fmla="*/ 354450 w 607639"/>
                <a:gd name="connsiteY1" fmla="*/ 384088 h 606722"/>
                <a:gd name="connsiteX2" fmla="*/ 225033 w 607639"/>
                <a:gd name="connsiteY2" fmla="*/ 303326 h 606722"/>
                <a:gd name="connsiteX3" fmla="*/ 391979 w 607639"/>
                <a:gd name="connsiteY3" fmla="*/ 154813 h 606722"/>
                <a:gd name="connsiteX4" fmla="*/ 366346 w 607639"/>
                <a:gd name="connsiteY4" fmla="*/ 155524 h 606722"/>
                <a:gd name="connsiteX5" fmla="*/ 163770 w 607639"/>
                <a:gd name="connsiteY5" fmla="*/ 281899 h 606722"/>
                <a:gd name="connsiteX6" fmla="*/ 151932 w 607639"/>
                <a:gd name="connsiteY6" fmla="*/ 303317 h 606722"/>
                <a:gd name="connsiteX7" fmla="*/ 163770 w 607639"/>
                <a:gd name="connsiteY7" fmla="*/ 324824 h 606722"/>
                <a:gd name="connsiteX8" fmla="*/ 366346 w 607639"/>
                <a:gd name="connsiteY8" fmla="*/ 451198 h 606722"/>
                <a:gd name="connsiteX9" fmla="*/ 379786 w 607639"/>
                <a:gd name="connsiteY9" fmla="*/ 455020 h 606722"/>
                <a:gd name="connsiteX10" fmla="*/ 391979 w 607639"/>
                <a:gd name="connsiteY10" fmla="*/ 451820 h 606722"/>
                <a:gd name="connsiteX11" fmla="*/ 405063 w 607639"/>
                <a:gd name="connsiteY11" fmla="*/ 429780 h 606722"/>
                <a:gd name="connsiteX12" fmla="*/ 405063 w 607639"/>
                <a:gd name="connsiteY12" fmla="*/ 176942 h 606722"/>
                <a:gd name="connsiteX13" fmla="*/ 391979 w 607639"/>
                <a:gd name="connsiteY13" fmla="*/ 154813 h 606722"/>
                <a:gd name="connsiteX14" fmla="*/ 303775 w 607639"/>
                <a:gd name="connsiteY14" fmla="*/ 0 h 606722"/>
                <a:gd name="connsiteX15" fmla="*/ 607639 w 607639"/>
                <a:gd name="connsiteY15" fmla="*/ 303317 h 606722"/>
                <a:gd name="connsiteX16" fmla="*/ 303775 w 607639"/>
                <a:gd name="connsiteY16" fmla="*/ 606722 h 606722"/>
                <a:gd name="connsiteX17" fmla="*/ 0 w 607639"/>
                <a:gd name="connsiteY17" fmla="*/ 303317 h 606722"/>
                <a:gd name="connsiteX18" fmla="*/ 303775 w 607639"/>
                <a:gd name="connsiteY18"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07639" h="606722">
                  <a:moveTo>
                    <a:pt x="354450" y="222564"/>
                  </a:moveTo>
                  <a:lnTo>
                    <a:pt x="354450" y="384088"/>
                  </a:lnTo>
                  <a:lnTo>
                    <a:pt x="225033" y="303326"/>
                  </a:lnTo>
                  <a:close/>
                  <a:moveTo>
                    <a:pt x="391979" y="154813"/>
                  </a:moveTo>
                  <a:cubicBezTo>
                    <a:pt x="383969" y="150370"/>
                    <a:pt x="374178" y="150637"/>
                    <a:pt x="366346" y="155524"/>
                  </a:cubicBezTo>
                  <a:lnTo>
                    <a:pt x="163770" y="281899"/>
                  </a:lnTo>
                  <a:cubicBezTo>
                    <a:pt x="156382" y="286520"/>
                    <a:pt x="151932" y="294607"/>
                    <a:pt x="151932" y="303317"/>
                  </a:cubicBezTo>
                  <a:cubicBezTo>
                    <a:pt x="151932" y="312026"/>
                    <a:pt x="156382" y="320113"/>
                    <a:pt x="163770" y="324824"/>
                  </a:cubicBezTo>
                  <a:lnTo>
                    <a:pt x="366346" y="451198"/>
                  </a:lnTo>
                  <a:cubicBezTo>
                    <a:pt x="370440" y="453775"/>
                    <a:pt x="375068" y="455020"/>
                    <a:pt x="379786" y="455020"/>
                  </a:cubicBezTo>
                  <a:cubicBezTo>
                    <a:pt x="383969" y="455020"/>
                    <a:pt x="388241" y="453953"/>
                    <a:pt x="391979" y="451820"/>
                  </a:cubicBezTo>
                  <a:cubicBezTo>
                    <a:pt x="400079" y="447377"/>
                    <a:pt x="405063" y="438934"/>
                    <a:pt x="405063" y="429780"/>
                  </a:cubicBezTo>
                  <a:lnTo>
                    <a:pt x="405063" y="176942"/>
                  </a:lnTo>
                  <a:cubicBezTo>
                    <a:pt x="405063" y="167789"/>
                    <a:pt x="400079" y="159346"/>
                    <a:pt x="391979" y="154813"/>
                  </a:cubicBezTo>
                  <a:close/>
                  <a:moveTo>
                    <a:pt x="303775" y="0"/>
                  </a:moveTo>
                  <a:cubicBezTo>
                    <a:pt x="471372" y="0"/>
                    <a:pt x="607639" y="136062"/>
                    <a:pt x="607639" y="303317"/>
                  </a:cubicBezTo>
                  <a:cubicBezTo>
                    <a:pt x="607639" y="470661"/>
                    <a:pt x="471372" y="606722"/>
                    <a:pt x="303775" y="606722"/>
                  </a:cubicBezTo>
                  <a:cubicBezTo>
                    <a:pt x="136267" y="606722"/>
                    <a:pt x="0" y="470661"/>
                    <a:pt x="0" y="303317"/>
                  </a:cubicBezTo>
                  <a:cubicBezTo>
                    <a:pt x="0" y="136062"/>
                    <a:pt x="136267" y="0"/>
                    <a:pt x="303775" y="0"/>
                  </a:cubicBezTo>
                  <a:close/>
                </a:path>
              </a:pathLst>
            </a:custGeom>
            <a:solidFill>
              <a:srgbClr val="404C5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Tree>
    <p:extLst>
      <p:ext uri="{BB962C8B-B14F-4D97-AF65-F5344CB8AC3E}">
        <p14:creationId xmlns:p14="http://schemas.microsoft.com/office/powerpoint/2010/main" val="1283699291"/>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grpId="0" nodeType="after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wipe(left)">
                                      <p:cBhvr>
                                        <p:cTn id="13"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65" name="macbookleft.png"/>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937441" y="1665411"/>
            <a:ext cx="7526190" cy="4371172"/>
          </a:xfrm>
          <a:prstGeom prst="rect">
            <a:avLst/>
          </a:prstGeom>
          <a:ln w="12700">
            <a:miter lim="400000"/>
          </a:ln>
        </p:spPr>
      </p:pic>
      <p:sp>
        <p:nvSpPr>
          <p:cNvPr id="4054" name="Shape 4054"/>
          <p:cNvSpPr/>
          <p:nvPr/>
        </p:nvSpPr>
        <p:spPr>
          <a:xfrm>
            <a:off x="6006152" y="1988987"/>
            <a:ext cx="1878033" cy="1270001"/>
          </a:xfrm>
          <a:prstGeom prst="rect">
            <a:avLst/>
          </a:prstGeom>
          <a:solidFill>
            <a:schemeClr val="bg1">
              <a:alpha val="12439"/>
            </a:schemeClr>
          </a:solidFill>
          <a:ln w="25400">
            <a:solidFill>
              <a:srgbClr val="404C55">
                <a:alpha val="12439"/>
              </a:srgbClr>
            </a:solidFill>
          </a:ln>
        </p:spPr>
        <p:txBody>
          <a:bodyPr lIns="35719" tIns="35719" rIns="35719" bIns="35719" anchor="ctr"/>
          <a:lstStyle/>
          <a:p>
            <a:pPr>
              <a:defRPr sz="3200">
                <a:latin typeface="Helvetica Light"/>
                <a:ea typeface="Helvetica Light"/>
                <a:cs typeface="Helvetica Light"/>
                <a:sym typeface="Helvetica Light"/>
              </a:defRPr>
            </a:pPr>
            <a:endParaRPr sz="1600" dirty="0">
              <a:latin typeface="字魂59号-创粗黑" panose="00000500000000000000" pitchFamily="2" charset="-122"/>
              <a:ea typeface="字魂59号-创粗黑" panose="00000500000000000000" pitchFamily="2" charset="-122"/>
            </a:endParaRPr>
          </a:p>
        </p:txBody>
      </p:sp>
      <p:sp>
        <p:nvSpPr>
          <p:cNvPr id="4057" name="Shape 4057"/>
          <p:cNvSpPr/>
          <p:nvPr/>
        </p:nvSpPr>
        <p:spPr>
          <a:xfrm>
            <a:off x="6006152" y="3475132"/>
            <a:ext cx="1878033" cy="1270001"/>
          </a:xfrm>
          <a:prstGeom prst="rect">
            <a:avLst/>
          </a:prstGeom>
          <a:solidFill>
            <a:schemeClr val="bg1">
              <a:alpha val="12439"/>
            </a:schemeClr>
          </a:solidFill>
          <a:ln w="25400">
            <a:solidFill>
              <a:srgbClr val="404C55">
                <a:alpha val="12439"/>
              </a:srgbClr>
            </a:solidFill>
          </a:ln>
        </p:spPr>
        <p:txBody>
          <a:bodyPr lIns="35719" tIns="35719" rIns="35719" bIns="35719" anchor="ctr"/>
          <a:lstStyle/>
          <a:p>
            <a:pPr>
              <a:defRPr sz="3200">
                <a:latin typeface="Helvetica Light"/>
                <a:ea typeface="Helvetica Light"/>
                <a:cs typeface="Helvetica Light"/>
                <a:sym typeface="Helvetica Light"/>
              </a:defRPr>
            </a:pPr>
            <a:endParaRPr sz="1600" dirty="0">
              <a:latin typeface="字魂59号-创粗黑" panose="00000500000000000000" pitchFamily="2" charset="-122"/>
              <a:ea typeface="字魂59号-创粗黑" panose="00000500000000000000" pitchFamily="2" charset="-122"/>
            </a:endParaRPr>
          </a:p>
        </p:txBody>
      </p:sp>
      <p:sp>
        <p:nvSpPr>
          <p:cNvPr id="4060" name="Shape 4060"/>
          <p:cNvSpPr/>
          <p:nvPr/>
        </p:nvSpPr>
        <p:spPr>
          <a:xfrm>
            <a:off x="6271851" y="2679304"/>
            <a:ext cx="1346634" cy="395301"/>
          </a:xfrm>
          <a:prstGeom prst="rect">
            <a:avLst/>
          </a:prstGeom>
          <a:ln w="12700">
            <a:miter lim="400000"/>
          </a:ln>
          <a:extLst>
            <a:ext uri="{C572A759-6A51-4108-AA02-DFA0A04FC94B}">
              <ma14:wrappingTextBoxFlag xmlns:ma14="http://schemas.microsoft.com/office/mac/drawingml/2011/main" xmlns="" val="1"/>
            </a:ext>
          </a:extLst>
        </p:spPr>
        <p:txBody>
          <a:bodyPr lIns="35719" tIns="35719" rIns="35719" bIns="35719">
            <a:spAutoFit/>
          </a:bodyPr>
          <a:lstStyle>
            <a:lvl1pPr>
              <a:defRPr sz="4200">
                <a:latin typeface="+mn-lt"/>
                <a:ea typeface="+mn-ea"/>
                <a:cs typeface="+mn-cs"/>
                <a:sym typeface="Lato Light"/>
              </a:defRPr>
            </a:lvl1pPr>
          </a:lstStyle>
          <a:p>
            <a:pPr algn="ctr"/>
            <a:r>
              <a:rPr sz="2100" i="1" dirty="0">
                <a:solidFill>
                  <a:schemeClr val="bg1"/>
                </a:solidFill>
                <a:latin typeface="字魂59号-创粗黑" panose="00000500000000000000" pitchFamily="2" charset="-122"/>
              </a:rPr>
              <a:t>$12,989</a:t>
            </a:r>
          </a:p>
        </p:txBody>
      </p:sp>
      <p:sp>
        <p:nvSpPr>
          <p:cNvPr id="4061" name="Shape 4061"/>
          <p:cNvSpPr/>
          <p:nvPr/>
        </p:nvSpPr>
        <p:spPr>
          <a:xfrm>
            <a:off x="6271851" y="4151271"/>
            <a:ext cx="1346634" cy="395301"/>
          </a:xfrm>
          <a:prstGeom prst="rect">
            <a:avLst/>
          </a:prstGeom>
          <a:ln w="12700">
            <a:miter lim="400000"/>
          </a:ln>
          <a:extLst>
            <a:ext uri="{C572A759-6A51-4108-AA02-DFA0A04FC94B}">
              <ma14:wrappingTextBoxFlag xmlns:ma14="http://schemas.microsoft.com/office/mac/drawingml/2011/main" xmlns="" val="1"/>
            </a:ext>
          </a:extLst>
        </p:spPr>
        <p:txBody>
          <a:bodyPr lIns="35719" tIns="35719" rIns="35719" bIns="35719">
            <a:spAutoFit/>
          </a:bodyPr>
          <a:lstStyle>
            <a:lvl1pPr>
              <a:defRPr sz="4200">
                <a:latin typeface="+mn-lt"/>
                <a:ea typeface="+mn-ea"/>
                <a:cs typeface="+mn-cs"/>
                <a:sym typeface="Lato Light"/>
              </a:defRPr>
            </a:lvl1pPr>
          </a:lstStyle>
          <a:p>
            <a:pPr algn="ctr"/>
            <a:r>
              <a:rPr sz="2100" i="1" dirty="0">
                <a:solidFill>
                  <a:schemeClr val="bg1"/>
                </a:solidFill>
                <a:latin typeface="字魂59号-创粗黑" panose="00000500000000000000" pitchFamily="2" charset="-122"/>
              </a:rPr>
              <a:t>$12,989</a:t>
            </a:r>
          </a:p>
        </p:txBody>
      </p:sp>
      <p:sp>
        <p:nvSpPr>
          <p:cNvPr id="4062" name="Shape 4062"/>
          <p:cNvSpPr/>
          <p:nvPr/>
        </p:nvSpPr>
        <p:spPr>
          <a:xfrm>
            <a:off x="6777562" y="2228107"/>
            <a:ext cx="335213" cy="345474"/>
          </a:xfrm>
          <a:custGeom>
            <a:avLst/>
            <a:gdLst/>
            <a:ahLst/>
            <a:cxnLst>
              <a:cxn ang="0">
                <a:pos x="wd2" y="hd2"/>
              </a:cxn>
              <a:cxn ang="5400000">
                <a:pos x="wd2" y="hd2"/>
              </a:cxn>
              <a:cxn ang="10800000">
                <a:pos x="wd2" y="hd2"/>
              </a:cxn>
              <a:cxn ang="16200000">
                <a:pos x="wd2" y="hd2"/>
              </a:cxn>
            </a:cxnLst>
            <a:rect l="0" t="0" r="r" b="b"/>
            <a:pathLst>
              <a:path w="21600" h="21600" extrusionOk="0">
                <a:moveTo>
                  <a:pt x="17419" y="13500"/>
                </a:moveTo>
                <a:cubicBezTo>
                  <a:pt x="16026" y="13500"/>
                  <a:pt x="14632" y="14175"/>
                  <a:pt x="13935" y="15356"/>
                </a:cubicBezTo>
                <a:cubicBezTo>
                  <a:pt x="7839" y="12656"/>
                  <a:pt x="7839" y="12656"/>
                  <a:pt x="7839" y="12656"/>
                </a:cubicBezTo>
                <a:cubicBezTo>
                  <a:pt x="8187" y="12150"/>
                  <a:pt x="8361" y="11475"/>
                  <a:pt x="8361" y="10800"/>
                </a:cubicBezTo>
                <a:cubicBezTo>
                  <a:pt x="8361" y="10125"/>
                  <a:pt x="8187" y="9619"/>
                  <a:pt x="8013" y="9113"/>
                </a:cubicBezTo>
                <a:cubicBezTo>
                  <a:pt x="14110" y="6413"/>
                  <a:pt x="14110" y="6413"/>
                  <a:pt x="14110" y="6413"/>
                </a:cubicBezTo>
                <a:cubicBezTo>
                  <a:pt x="14806" y="7425"/>
                  <a:pt x="16026" y="8100"/>
                  <a:pt x="17419" y="8100"/>
                </a:cubicBezTo>
                <a:cubicBezTo>
                  <a:pt x="19684" y="8100"/>
                  <a:pt x="21600" y="6244"/>
                  <a:pt x="21600" y="4050"/>
                </a:cubicBezTo>
                <a:cubicBezTo>
                  <a:pt x="21600" y="1856"/>
                  <a:pt x="19684" y="0"/>
                  <a:pt x="17419" y="0"/>
                </a:cubicBezTo>
                <a:cubicBezTo>
                  <a:pt x="15155" y="0"/>
                  <a:pt x="13239" y="1856"/>
                  <a:pt x="13239" y="4050"/>
                </a:cubicBezTo>
                <a:cubicBezTo>
                  <a:pt x="13239" y="4388"/>
                  <a:pt x="13239" y="4894"/>
                  <a:pt x="13413" y="5231"/>
                </a:cubicBezTo>
                <a:cubicBezTo>
                  <a:pt x="7142" y="7931"/>
                  <a:pt x="7142" y="7931"/>
                  <a:pt x="7142" y="7931"/>
                </a:cubicBezTo>
                <a:cubicBezTo>
                  <a:pt x="6445" y="7256"/>
                  <a:pt x="5400" y="6750"/>
                  <a:pt x="4181" y="6750"/>
                </a:cubicBezTo>
                <a:cubicBezTo>
                  <a:pt x="1916" y="6750"/>
                  <a:pt x="0" y="8606"/>
                  <a:pt x="0" y="10800"/>
                </a:cubicBezTo>
                <a:cubicBezTo>
                  <a:pt x="0" y="12994"/>
                  <a:pt x="1916" y="14850"/>
                  <a:pt x="4181" y="14850"/>
                </a:cubicBezTo>
                <a:cubicBezTo>
                  <a:pt x="5226" y="14850"/>
                  <a:pt x="6271" y="14513"/>
                  <a:pt x="6968" y="13838"/>
                </a:cubicBezTo>
                <a:cubicBezTo>
                  <a:pt x="13413" y="16537"/>
                  <a:pt x="13413" y="16537"/>
                  <a:pt x="13413" y="16537"/>
                </a:cubicBezTo>
                <a:cubicBezTo>
                  <a:pt x="13239" y="16875"/>
                  <a:pt x="13239" y="17213"/>
                  <a:pt x="13239" y="17550"/>
                </a:cubicBezTo>
                <a:cubicBezTo>
                  <a:pt x="13239" y="19744"/>
                  <a:pt x="15155" y="21600"/>
                  <a:pt x="17419" y="21600"/>
                </a:cubicBezTo>
                <a:cubicBezTo>
                  <a:pt x="19684" y="21600"/>
                  <a:pt x="21600" y="19744"/>
                  <a:pt x="21600" y="17550"/>
                </a:cubicBezTo>
                <a:cubicBezTo>
                  <a:pt x="21600" y="15356"/>
                  <a:pt x="19684" y="13500"/>
                  <a:pt x="17419" y="13500"/>
                </a:cubicBezTo>
                <a:close/>
                <a:moveTo>
                  <a:pt x="17419" y="1350"/>
                </a:moveTo>
                <a:cubicBezTo>
                  <a:pt x="18987" y="1350"/>
                  <a:pt x="20206" y="2531"/>
                  <a:pt x="20206" y="4050"/>
                </a:cubicBezTo>
                <a:cubicBezTo>
                  <a:pt x="20206" y="5569"/>
                  <a:pt x="18987" y="6750"/>
                  <a:pt x="17419" y="6750"/>
                </a:cubicBezTo>
                <a:cubicBezTo>
                  <a:pt x="15852" y="6750"/>
                  <a:pt x="14632" y="5569"/>
                  <a:pt x="14632" y="4050"/>
                </a:cubicBezTo>
                <a:cubicBezTo>
                  <a:pt x="14632" y="2531"/>
                  <a:pt x="15852" y="1350"/>
                  <a:pt x="17419" y="1350"/>
                </a:cubicBezTo>
                <a:close/>
                <a:moveTo>
                  <a:pt x="4181" y="13500"/>
                </a:moveTo>
                <a:cubicBezTo>
                  <a:pt x="2613" y="13500"/>
                  <a:pt x="1394" y="12319"/>
                  <a:pt x="1394" y="10800"/>
                </a:cubicBezTo>
                <a:cubicBezTo>
                  <a:pt x="1394" y="9281"/>
                  <a:pt x="2613" y="8100"/>
                  <a:pt x="4181" y="8100"/>
                </a:cubicBezTo>
                <a:cubicBezTo>
                  <a:pt x="5748" y="8100"/>
                  <a:pt x="6968" y="9281"/>
                  <a:pt x="6968" y="10800"/>
                </a:cubicBezTo>
                <a:cubicBezTo>
                  <a:pt x="6968" y="12319"/>
                  <a:pt x="5748" y="13500"/>
                  <a:pt x="4181" y="13500"/>
                </a:cubicBezTo>
                <a:close/>
                <a:moveTo>
                  <a:pt x="17419" y="20250"/>
                </a:moveTo>
                <a:cubicBezTo>
                  <a:pt x="15852" y="20250"/>
                  <a:pt x="14632" y="19069"/>
                  <a:pt x="14632" y="17550"/>
                </a:cubicBezTo>
                <a:cubicBezTo>
                  <a:pt x="14632" y="16031"/>
                  <a:pt x="15852" y="14850"/>
                  <a:pt x="17419" y="14850"/>
                </a:cubicBezTo>
                <a:cubicBezTo>
                  <a:pt x="18987" y="14850"/>
                  <a:pt x="20206" y="16031"/>
                  <a:pt x="20206" y="17550"/>
                </a:cubicBezTo>
                <a:cubicBezTo>
                  <a:pt x="20206" y="19069"/>
                  <a:pt x="18987" y="20250"/>
                  <a:pt x="17419" y="20250"/>
                </a:cubicBezTo>
                <a:close/>
              </a:path>
            </a:pathLst>
          </a:custGeom>
          <a:solidFill>
            <a:schemeClr val="accent2"/>
          </a:solidFill>
          <a:ln w="12700">
            <a:miter lim="400000"/>
          </a:ln>
        </p:spPr>
        <p:txBody>
          <a:bodyPr lIns="22860" rIns="22860"/>
          <a:lstStyle/>
          <a:p>
            <a:pPr algn="l">
              <a:defRPr sz="3200">
                <a:latin typeface="Helvetica Light"/>
                <a:ea typeface="Helvetica Light"/>
                <a:cs typeface="Helvetica Light"/>
                <a:sym typeface="Helvetica Light"/>
              </a:defRPr>
            </a:pPr>
            <a:endParaRPr sz="1600" dirty="0">
              <a:latin typeface="字魂59号-创粗黑" panose="00000500000000000000" pitchFamily="2" charset="-122"/>
              <a:ea typeface="字魂59号-创粗黑" panose="00000500000000000000" pitchFamily="2" charset="-122"/>
            </a:endParaRPr>
          </a:p>
        </p:txBody>
      </p:sp>
      <p:sp>
        <p:nvSpPr>
          <p:cNvPr id="4063" name="Shape 4063"/>
          <p:cNvSpPr/>
          <p:nvPr/>
        </p:nvSpPr>
        <p:spPr>
          <a:xfrm>
            <a:off x="6772430" y="3714415"/>
            <a:ext cx="345475" cy="345475"/>
          </a:xfrm>
          <a:custGeom>
            <a:avLst/>
            <a:gdLst/>
            <a:ahLst/>
            <a:cxnLst>
              <a:cxn ang="0">
                <a:pos x="wd2" y="hd2"/>
              </a:cxn>
              <a:cxn ang="5400000">
                <a:pos x="wd2" y="hd2"/>
              </a:cxn>
              <a:cxn ang="10800000">
                <a:pos x="wd2" y="hd2"/>
              </a:cxn>
              <a:cxn ang="16200000">
                <a:pos x="wd2" y="hd2"/>
              </a:cxn>
            </a:cxnLst>
            <a:rect l="0" t="0" r="r" b="b"/>
            <a:pathLst>
              <a:path w="21600" h="21600" extrusionOk="0">
                <a:moveTo>
                  <a:pt x="15525" y="12825"/>
                </a:moveTo>
                <a:cubicBezTo>
                  <a:pt x="13162" y="12825"/>
                  <a:pt x="11475" y="14850"/>
                  <a:pt x="8775" y="14850"/>
                </a:cubicBezTo>
                <a:cubicBezTo>
                  <a:pt x="5400" y="14850"/>
                  <a:pt x="2700" y="12825"/>
                  <a:pt x="2700" y="12825"/>
                </a:cubicBezTo>
                <a:cubicBezTo>
                  <a:pt x="2700" y="1350"/>
                  <a:pt x="2700" y="1350"/>
                  <a:pt x="2700" y="1350"/>
                </a:cubicBezTo>
                <a:cubicBezTo>
                  <a:pt x="2700" y="1350"/>
                  <a:pt x="5063" y="3375"/>
                  <a:pt x="8775" y="3375"/>
                </a:cubicBezTo>
                <a:cubicBezTo>
                  <a:pt x="11475" y="3375"/>
                  <a:pt x="12825" y="1350"/>
                  <a:pt x="15525" y="1350"/>
                </a:cubicBezTo>
                <a:cubicBezTo>
                  <a:pt x="18900" y="1350"/>
                  <a:pt x="21600" y="3375"/>
                  <a:pt x="21600" y="3375"/>
                </a:cubicBezTo>
                <a:cubicBezTo>
                  <a:pt x="21600" y="14850"/>
                  <a:pt x="21600" y="14850"/>
                  <a:pt x="21600" y="14850"/>
                </a:cubicBezTo>
                <a:cubicBezTo>
                  <a:pt x="21600" y="14850"/>
                  <a:pt x="18900" y="12825"/>
                  <a:pt x="15525" y="12825"/>
                </a:cubicBezTo>
                <a:close/>
                <a:moveTo>
                  <a:pt x="20250" y="3881"/>
                </a:moveTo>
                <a:cubicBezTo>
                  <a:pt x="19069" y="3375"/>
                  <a:pt x="17381" y="2700"/>
                  <a:pt x="15525" y="2700"/>
                </a:cubicBezTo>
                <a:cubicBezTo>
                  <a:pt x="12825" y="2700"/>
                  <a:pt x="11475" y="4725"/>
                  <a:pt x="8775" y="4725"/>
                </a:cubicBezTo>
                <a:cubicBezTo>
                  <a:pt x="6750" y="4725"/>
                  <a:pt x="5063" y="4050"/>
                  <a:pt x="4050" y="3544"/>
                </a:cubicBezTo>
                <a:cubicBezTo>
                  <a:pt x="4050" y="6413"/>
                  <a:pt x="4050" y="10462"/>
                  <a:pt x="4050" y="12319"/>
                </a:cubicBezTo>
                <a:cubicBezTo>
                  <a:pt x="5231" y="12825"/>
                  <a:pt x="6919" y="13500"/>
                  <a:pt x="8775" y="13500"/>
                </a:cubicBezTo>
                <a:cubicBezTo>
                  <a:pt x="11475" y="13500"/>
                  <a:pt x="13162" y="11475"/>
                  <a:pt x="15525" y="11475"/>
                </a:cubicBezTo>
                <a:cubicBezTo>
                  <a:pt x="17550" y="11475"/>
                  <a:pt x="19237" y="12150"/>
                  <a:pt x="20250" y="12656"/>
                </a:cubicBezTo>
                <a:cubicBezTo>
                  <a:pt x="20250" y="10294"/>
                  <a:pt x="20250" y="8269"/>
                  <a:pt x="20250" y="3881"/>
                </a:cubicBezTo>
                <a:close/>
                <a:moveTo>
                  <a:pt x="675" y="21600"/>
                </a:moveTo>
                <a:cubicBezTo>
                  <a:pt x="338" y="21600"/>
                  <a:pt x="0" y="21263"/>
                  <a:pt x="0" y="20925"/>
                </a:cubicBezTo>
                <a:cubicBezTo>
                  <a:pt x="0" y="675"/>
                  <a:pt x="0" y="675"/>
                  <a:pt x="0" y="675"/>
                </a:cubicBezTo>
                <a:cubicBezTo>
                  <a:pt x="0" y="338"/>
                  <a:pt x="338" y="0"/>
                  <a:pt x="675" y="0"/>
                </a:cubicBezTo>
                <a:cubicBezTo>
                  <a:pt x="1013" y="0"/>
                  <a:pt x="1350" y="338"/>
                  <a:pt x="1350" y="675"/>
                </a:cubicBezTo>
                <a:cubicBezTo>
                  <a:pt x="1350" y="20925"/>
                  <a:pt x="1350" y="20925"/>
                  <a:pt x="1350" y="20925"/>
                </a:cubicBezTo>
                <a:cubicBezTo>
                  <a:pt x="1350" y="21263"/>
                  <a:pt x="1013" y="21600"/>
                  <a:pt x="675" y="21600"/>
                </a:cubicBezTo>
                <a:close/>
              </a:path>
            </a:pathLst>
          </a:custGeom>
          <a:solidFill>
            <a:schemeClr val="accent2"/>
          </a:solidFill>
          <a:ln w="12700">
            <a:miter lim="400000"/>
          </a:ln>
        </p:spPr>
        <p:txBody>
          <a:bodyPr lIns="22860" rIns="22860"/>
          <a:lstStyle/>
          <a:p>
            <a:pPr algn="l">
              <a:defRPr sz="3200">
                <a:latin typeface="Helvetica Light"/>
                <a:ea typeface="Helvetica Light"/>
                <a:cs typeface="Helvetica Light"/>
                <a:sym typeface="Helvetica Light"/>
              </a:defRPr>
            </a:pPr>
            <a:endParaRPr sz="1600" dirty="0">
              <a:latin typeface="字魂59号-创粗黑" panose="00000500000000000000" pitchFamily="2" charset="-122"/>
              <a:ea typeface="字魂59号-创粗黑" panose="00000500000000000000" pitchFamily="2" charset="-122"/>
            </a:endParaRPr>
          </a:p>
        </p:txBody>
      </p:sp>
      <p:sp>
        <p:nvSpPr>
          <p:cNvPr id="30" name="文本框 7"/>
          <p:cNvSpPr txBox="1"/>
          <p:nvPr/>
        </p:nvSpPr>
        <p:spPr>
          <a:xfrm>
            <a:off x="8107260" y="2531866"/>
            <a:ext cx="3582511" cy="710323"/>
          </a:xfrm>
          <a:prstGeom prst="rect">
            <a:avLst/>
          </a:prstGeom>
          <a:noFill/>
        </p:spPr>
        <p:txBody>
          <a:bodyPr wrap="squar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5000"/>
              </a:lnSpc>
            </a:pPr>
            <a:r>
              <a:rPr lang="zh-CN" altLang="en-US" sz="1100" dirty="0">
                <a:solidFill>
                  <a:schemeClr val="bg1"/>
                </a:solidFill>
                <a:latin typeface="字魂59号-创粗黑" panose="00000500000000000000" pitchFamily="2" charset="-122"/>
                <a:ea typeface="+mj-ea"/>
              </a:rPr>
              <a:t>第一篇主要对金字塔原理的概念进行了解释，介绍了如何利用这一原理构建基本的金字塔结构。目的是使读者理解和运用简单文书的写作技巧。</a:t>
            </a:r>
          </a:p>
        </p:txBody>
      </p:sp>
      <p:sp>
        <p:nvSpPr>
          <p:cNvPr id="31" name="文本框 8"/>
          <p:cNvSpPr txBox="1"/>
          <p:nvPr/>
        </p:nvSpPr>
        <p:spPr>
          <a:xfrm>
            <a:off x="8107260" y="2036964"/>
            <a:ext cx="2705492" cy="486928"/>
          </a:xfrm>
          <a:prstGeom prst="rect">
            <a:avLst/>
          </a:prstGeom>
          <a:noFill/>
        </p:spPr>
        <p:txBody>
          <a:bodyPr wrap="squar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14000"/>
              </a:lnSpc>
            </a:pPr>
            <a:r>
              <a:rPr lang="zh-CN" altLang="en-US" sz="2400" dirty="0">
                <a:solidFill>
                  <a:schemeClr val="bg1"/>
                </a:solidFill>
                <a:latin typeface="字魂59号-创粗黑" panose="00000500000000000000" pitchFamily="2" charset="-122"/>
                <a:ea typeface="+mj-ea"/>
              </a:rPr>
              <a:t>标题文字添加此处</a:t>
            </a:r>
            <a:endParaRPr lang="en-US" altLang="zh-CN" sz="2400" dirty="0">
              <a:solidFill>
                <a:schemeClr val="bg1"/>
              </a:solidFill>
              <a:latin typeface="字魂59号-创粗黑" panose="00000500000000000000" pitchFamily="2" charset="-122"/>
              <a:ea typeface="+mj-ea"/>
            </a:endParaRPr>
          </a:p>
        </p:txBody>
      </p:sp>
      <p:sp>
        <p:nvSpPr>
          <p:cNvPr id="33" name="文本框 7"/>
          <p:cNvSpPr txBox="1"/>
          <p:nvPr/>
        </p:nvSpPr>
        <p:spPr>
          <a:xfrm>
            <a:off x="8107260" y="3994969"/>
            <a:ext cx="3582511" cy="710323"/>
          </a:xfrm>
          <a:prstGeom prst="rect">
            <a:avLst/>
          </a:prstGeom>
          <a:noFill/>
        </p:spPr>
        <p:txBody>
          <a:bodyPr wrap="squar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5000"/>
              </a:lnSpc>
            </a:pPr>
            <a:r>
              <a:rPr lang="zh-CN" altLang="en-US" sz="1100" dirty="0">
                <a:solidFill>
                  <a:schemeClr val="bg1"/>
                </a:solidFill>
                <a:latin typeface="字魂59号-创粗黑" panose="00000500000000000000" pitchFamily="2" charset="-122"/>
                <a:ea typeface="+mj-ea"/>
              </a:rPr>
              <a:t>第一篇主要对金字塔原理的概念进行了解释，介绍了如何利用这一原理构建基本的金字塔结构。目的是使读者理解和运用简单文书的写作技巧。</a:t>
            </a:r>
          </a:p>
        </p:txBody>
      </p:sp>
      <p:sp>
        <p:nvSpPr>
          <p:cNvPr id="34" name="文本框 8"/>
          <p:cNvSpPr txBox="1"/>
          <p:nvPr/>
        </p:nvSpPr>
        <p:spPr>
          <a:xfrm>
            <a:off x="8107260" y="3500067"/>
            <a:ext cx="2705492" cy="486928"/>
          </a:xfrm>
          <a:prstGeom prst="rect">
            <a:avLst/>
          </a:prstGeom>
          <a:noFill/>
        </p:spPr>
        <p:txBody>
          <a:bodyPr wrap="squar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14000"/>
              </a:lnSpc>
            </a:pPr>
            <a:r>
              <a:rPr lang="zh-CN" altLang="en-US" sz="2400" dirty="0">
                <a:solidFill>
                  <a:schemeClr val="bg1"/>
                </a:solidFill>
                <a:latin typeface="字魂59号-创粗黑" panose="00000500000000000000" pitchFamily="2" charset="-122"/>
                <a:ea typeface="+mj-ea"/>
              </a:rPr>
              <a:t>标题文字添加此处</a:t>
            </a:r>
            <a:endParaRPr lang="en-US" altLang="zh-CN" sz="2400" dirty="0">
              <a:solidFill>
                <a:schemeClr val="bg1"/>
              </a:solidFill>
              <a:latin typeface="字魂59号-创粗黑" panose="00000500000000000000" pitchFamily="2" charset="-122"/>
              <a:ea typeface="+mj-ea"/>
            </a:endParaRPr>
          </a:p>
        </p:txBody>
      </p:sp>
      <p:grpSp>
        <p:nvGrpSpPr>
          <p:cNvPr id="26" name="组合 25">
            <a:extLst>
              <a:ext uri="{FF2B5EF4-FFF2-40B4-BE49-F238E27FC236}">
                <a16:creationId xmlns:a16="http://schemas.microsoft.com/office/drawing/2014/main" xmlns="" id="{01637F1F-7D31-4B44-B327-3364AAAC7403}"/>
              </a:ext>
            </a:extLst>
          </p:cNvPr>
          <p:cNvGrpSpPr/>
          <p:nvPr/>
        </p:nvGrpSpPr>
        <p:grpSpPr>
          <a:xfrm>
            <a:off x="874713" y="419101"/>
            <a:ext cx="3773487" cy="643536"/>
            <a:chOff x="874713" y="419101"/>
            <a:chExt cx="3773487" cy="643536"/>
          </a:xfrm>
        </p:grpSpPr>
        <p:sp>
          <p:nvSpPr>
            <p:cNvPr id="27" name="剪去单角的矩形 23">
              <a:extLst>
                <a:ext uri="{FF2B5EF4-FFF2-40B4-BE49-F238E27FC236}">
                  <a16:creationId xmlns:a16="http://schemas.microsoft.com/office/drawing/2014/main" xmlns="" id="{A244753C-D63C-4F3A-B702-B1A343CEE208}"/>
                </a:ext>
              </a:extLst>
            </p:cNvPr>
            <p:cNvSpPr/>
            <p:nvPr/>
          </p:nvSpPr>
          <p:spPr>
            <a:xfrm rot="10800000">
              <a:off x="874713" y="419101"/>
              <a:ext cx="882799" cy="643536"/>
            </a:xfrm>
            <a:prstGeom prst="snip1Rect">
              <a:avLst>
                <a:gd name="adj" fmla="val 3421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cxnSp>
          <p:nvCxnSpPr>
            <p:cNvPr id="28" name="直接连接符 27">
              <a:extLst>
                <a:ext uri="{FF2B5EF4-FFF2-40B4-BE49-F238E27FC236}">
                  <a16:creationId xmlns:a16="http://schemas.microsoft.com/office/drawing/2014/main" xmlns="" id="{83512A23-E264-4AAC-82EB-0DB4D32A15C4}"/>
                </a:ext>
              </a:extLst>
            </p:cNvPr>
            <p:cNvCxnSpPr/>
            <p:nvPr/>
          </p:nvCxnSpPr>
          <p:spPr>
            <a:xfrm>
              <a:off x="4648200" y="454325"/>
              <a:ext cx="0" cy="573089"/>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5" name="文本框 34">
              <a:extLst>
                <a:ext uri="{FF2B5EF4-FFF2-40B4-BE49-F238E27FC236}">
                  <a16:creationId xmlns:a16="http://schemas.microsoft.com/office/drawing/2014/main" xmlns="" id="{848BB70D-BC72-4D9D-80E1-F3FA84740F67}"/>
                </a:ext>
              </a:extLst>
            </p:cNvPr>
            <p:cNvSpPr txBox="1"/>
            <p:nvPr/>
          </p:nvSpPr>
          <p:spPr>
            <a:xfrm>
              <a:off x="1904234" y="448482"/>
              <a:ext cx="2646878" cy="584775"/>
            </a:xfrm>
            <a:prstGeom prst="rect">
              <a:avLst/>
            </a:prstGeom>
            <a:noFill/>
          </p:spPr>
          <p:txBody>
            <a:bodyPr wrap="none" rtlCol="0">
              <a:spAutoFit/>
              <a:scene3d>
                <a:camera prst="orthographicFront"/>
                <a:lightRig rig="threePt" dir="t"/>
              </a:scene3d>
              <a:sp3d contourW="12700"/>
            </a:bodyPr>
            <a:lstStyle/>
            <a:p>
              <a:r>
                <a:rPr lang="zh-CN" altLang="en-US" sz="3200" b="1" dirty="0">
                  <a:solidFill>
                    <a:schemeClr val="bg1"/>
                  </a:solidFill>
                </a:rPr>
                <a:t>标题文字添加</a:t>
              </a:r>
            </a:p>
          </p:txBody>
        </p:sp>
        <p:sp>
          <p:nvSpPr>
            <p:cNvPr id="36" name="椭圆 3">
              <a:extLst>
                <a:ext uri="{FF2B5EF4-FFF2-40B4-BE49-F238E27FC236}">
                  <a16:creationId xmlns:a16="http://schemas.microsoft.com/office/drawing/2014/main" xmlns="" id="{6609FED8-9593-47D5-B4EB-180FBE592D95}"/>
                </a:ext>
              </a:extLst>
            </p:cNvPr>
            <p:cNvSpPr/>
            <p:nvPr/>
          </p:nvSpPr>
          <p:spPr>
            <a:xfrm>
              <a:off x="1176412" y="563319"/>
              <a:ext cx="330200" cy="329701"/>
            </a:xfrm>
            <a:custGeom>
              <a:avLst/>
              <a:gdLst>
                <a:gd name="connsiteX0" fmla="*/ 354450 w 607639"/>
                <a:gd name="connsiteY0" fmla="*/ 222564 h 606722"/>
                <a:gd name="connsiteX1" fmla="*/ 354450 w 607639"/>
                <a:gd name="connsiteY1" fmla="*/ 384088 h 606722"/>
                <a:gd name="connsiteX2" fmla="*/ 225033 w 607639"/>
                <a:gd name="connsiteY2" fmla="*/ 303326 h 606722"/>
                <a:gd name="connsiteX3" fmla="*/ 391979 w 607639"/>
                <a:gd name="connsiteY3" fmla="*/ 154813 h 606722"/>
                <a:gd name="connsiteX4" fmla="*/ 366346 w 607639"/>
                <a:gd name="connsiteY4" fmla="*/ 155524 h 606722"/>
                <a:gd name="connsiteX5" fmla="*/ 163770 w 607639"/>
                <a:gd name="connsiteY5" fmla="*/ 281899 h 606722"/>
                <a:gd name="connsiteX6" fmla="*/ 151932 w 607639"/>
                <a:gd name="connsiteY6" fmla="*/ 303317 h 606722"/>
                <a:gd name="connsiteX7" fmla="*/ 163770 w 607639"/>
                <a:gd name="connsiteY7" fmla="*/ 324824 h 606722"/>
                <a:gd name="connsiteX8" fmla="*/ 366346 w 607639"/>
                <a:gd name="connsiteY8" fmla="*/ 451198 h 606722"/>
                <a:gd name="connsiteX9" fmla="*/ 379786 w 607639"/>
                <a:gd name="connsiteY9" fmla="*/ 455020 h 606722"/>
                <a:gd name="connsiteX10" fmla="*/ 391979 w 607639"/>
                <a:gd name="connsiteY10" fmla="*/ 451820 h 606722"/>
                <a:gd name="connsiteX11" fmla="*/ 405063 w 607639"/>
                <a:gd name="connsiteY11" fmla="*/ 429780 h 606722"/>
                <a:gd name="connsiteX12" fmla="*/ 405063 w 607639"/>
                <a:gd name="connsiteY12" fmla="*/ 176942 h 606722"/>
                <a:gd name="connsiteX13" fmla="*/ 391979 w 607639"/>
                <a:gd name="connsiteY13" fmla="*/ 154813 h 606722"/>
                <a:gd name="connsiteX14" fmla="*/ 303775 w 607639"/>
                <a:gd name="connsiteY14" fmla="*/ 0 h 606722"/>
                <a:gd name="connsiteX15" fmla="*/ 607639 w 607639"/>
                <a:gd name="connsiteY15" fmla="*/ 303317 h 606722"/>
                <a:gd name="connsiteX16" fmla="*/ 303775 w 607639"/>
                <a:gd name="connsiteY16" fmla="*/ 606722 h 606722"/>
                <a:gd name="connsiteX17" fmla="*/ 0 w 607639"/>
                <a:gd name="connsiteY17" fmla="*/ 303317 h 606722"/>
                <a:gd name="connsiteX18" fmla="*/ 303775 w 607639"/>
                <a:gd name="connsiteY18"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07639" h="606722">
                  <a:moveTo>
                    <a:pt x="354450" y="222564"/>
                  </a:moveTo>
                  <a:lnTo>
                    <a:pt x="354450" y="384088"/>
                  </a:lnTo>
                  <a:lnTo>
                    <a:pt x="225033" y="303326"/>
                  </a:lnTo>
                  <a:close/>
                  <a:moveTo>
                    <a:pt x="391979" y="154813"/>
                  </a:moveTo>
                  <a:cubicBezTo>
                    <a:pt x="383969" y="150370"/>
                    <a:pt x="374178" y="150637"/>
                    <a:pt x="366346" y="155524"/>
                  </a:cubicBezTo>
                  <a:lnTo>
                    <a:pt x="163770" y="281899"/>
                  </a:lnTo>
                  <a:cubicBezTo>
                    <a:pt x="156382" y="286520"/>
                    <a:pt x="151932" y="294607"/>
                    <a:pt x="151932" y="303317"/>
                  </a:cubicBezTo>
                  <a:cubicBezTo>
                    <a:pt x="151932" y="312026"/>
                    <a:pt x="156382" y="320113"/>
                    <a:pt x="163770" y="324824"/>
                  </a:cubicBezTo>
                  <a:lnTo>
                    <a:pt x="366346" y="451198"/>
                  </a:lnTo>
                  <a:cubicBezTo>
                    <a:pt x="370440" y="453775"/>
                    <a:pt x="375068" y="455020"/>
                    <a:pt x="379786" y="455020"/>
                  </a:cubicBezTo>
                  <a:cubicBezTo>
                    <a:pt x="383969" y="455020"/>
                    <a:pt x="388241" y="453953"/>
                    <a:pt x="391979" y="451820"/>
                  </a:cubicBezTo>
                  <a:cubicBezTo>
                    <a:pt x="400079" y="447377"/>
                    <a:pt x="405063" y="438934"/>
                    <a:pt x="405063" y="429780"/>
                  </a:cubicBezTo>
                  <a:lnTo>
                    <a:pt x="405063" y="176942"/>
                  </a:lnTo>
                  <a:cubicBezTo>
                    <a:pt x="405063" y="167789"/>
                    <a:pt x="400079" y="159346"/>
                    <a:pt x="391979" y="154813"/>
                  </a:cubicBezTo>
                  <a:close/>
                  <a:moveTo>
                    <a:pt x="303775" y="0"/>
                  </a:moveTo>
                  <a:cubicBezTo>
                    <a:pt x="471372" y="0"/>
                    <a:pt x="607639" y="136062"/>
                    <a:pt x="607639" y="303317"/>
                  </a:cubicBezTo>
                  <a:cubicBezTo>
                    <a:pt x="607639" y="470661"/>
                    <a:pt x="471372" y="606722"/>
                    <a:pt x="303775" y="606722"/>
                  </a:cubicBezTo>
                  <a:cubicBezTo>
                    <a:pt x="136267" y="606722"/>
                    <a:pt x="0" y="470661"/>
                    <a:pt x="0" y="303317"/>
                  </a:cubicBezTo>
                  <a:cubicBezTo>
                    <a:pt x="0" y="136062"/>
                    <a:pt x="136267" y="0"/>
                    <a:pt x="303775" y="0"/>
                  </a:cubicBezTo>
                  <a:close/>
                </a:path>
              </a:pathLst>
            </a:custGeom>
            <a:solidFill>
              <a:srgbClr val="404C5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pic>
        <p:nvPicPr>
          <p:cNvPr id="8" name="图片占位符 7">
            <a:extLst>
              <a:ext uri="{FF2B5EF4-FFF2-40B4-BE49-F238E27FC236}">
                <a16:creationId xmlns:a16="http://schemas.microsoft.com/office/drawing/2014/main" xmlns="" id="{509103E4-163A-41E0-81E1-5D2D466EFAD7}"/>
              </a:ext>
            </a:extLst>
          </p:cNvPr>
          <p:cNvPicPr>
            <a:picLocks noGrp="1" noChangeAspect="1"/>
          </p:cNvPicPr>
          <p:nvPr>
            <p:ph type="pic" sz="quarter" idx="16"/>
          </p:nvPr>
        </p:nvPicPr>
        <p:blipFill>
          <a:blip r:embed="rId5" cstate="screen">
            <a:grayscl/>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514716184"/>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065"/>
                                        </p:tgtEl>
                                        <p:attrNameLst>
                                          <p:attrName>style.visibility</p:attrName>
                                        </p:attrNameLst>
                                      </p:cBhvr>
                                      <p:to>
                                        <p:strVal val="visible"/>
                                      </p:to>
                                    </p:set>
                                    <p:animEffect transition="in" filter="fade">
                                      <p:cBhvr>
                                        <p:cTn id="7" dur="1000"/>
                                        <p:tgtEl>
                                          <p:spTgt spid="4065"/>
                                        </p:tgtEl>
                                      </p:cBhvr>
                                    </p:animEffect>
                                    <p:anim calcmode="lin" valueType="num">
                                      <p:cBhvr>
                                        <p:cTn id="8" dur="1000" fill="hold"/>
                                        <p:tgtEl>
                                          <p:spTgt spid="4065"/>
                                        </p:tgtEl>
                                        <p:attrNameLst>
                                          <p:attrName>ppt_x</p:attrName>
                                        </p:attrNameLst>
                                      </p:cBhvr>
                                      <p:tavLst>
                                        <p:tav tm="0">
                                          <p:val>
                                            <p:strVal val="#ppt_x"/>
                                          </p:val>
                                        </p:tav>
                                        <p:tav tm="100000">
                                          <p:val>
                                            <p:strVal val="#ppt_x"/>
                                          </p:val>
                                        </p:tav>
                                      </p:tavLst>
                                    </p:anim>
                                    <p:anim calcmode="lin" valueType="num">
                                      <p:cBhvr>
                                        <p:cTn id="9" dur="1000" fill="hold"/>
                                        <p:tgtEl>
                                          <p:spTgt spid="406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53" presetClass="entr" presetSubtype="16" fill="hold" grpId="0" nodeType="afterEffect">
                                  <p:stCondLst>
                                    <p:cond delay="0"/>
                                  </p:stCondLst>
                                  <p:childTnLst>
                                    <p:set>
                                      <p:cBhvr>
                                        <p:cTn id="12" dur="1" fill="hold">
                                          <p:stCondLst>
                                            <p:cond delay="0"/>
                                          </p:stCondLst>
                                        </p:cTn>
                                        <p:tgtEl>
                                          <p:spTgt spid="4054"/>
                                        </p:tgtEl>
                                        <p:attrNameLst>
                                          <p:attrName>style.visibility</p:attrName>
                                        </p:attrNameLst>
                                      </p:cBhvr>
                                      <p:to>
                                        <p:strVal val="visible"/>
                                      </p:to>
                                    </p:set>
                                    <p:anim calcmode="lin" valueType="num">
                                      <p:cBhvr>
                                        <p:cTn id="13" dur="500" fill="hold"/>
                                        <p:tgtEl>
                                          <p:spTgt spid="4054"/>
                                        </p:tgtEl>
                                        <p:attrNameLst>
                                          <p:attrName>ppt_w</p:attrName>
                                        </p:attrNameLst>
                                      </p:cBhvr>
                                      <p:tavLst>
                                        <p:tav tm="0">
                                          <p:val>
                                            <p:fltVal val="0"/>
                                          </p:val>
                                        </p:tav>
                                        <p:tav tm="100000">
                                          <p:val>
                                            <p:strVal val="#ppt_w"/>
                                          </p:val>
                                        </p:tav>
                                      </p:tavLst>
                                    </p:anim>
                                    <p:anim calcmode="lin" valueType="num">
                                      <p:cBhvr>
                                        <p:cTn id="14" dur="500" fill="hold"/>
                                        <p:tgtEl>
                                          <p:spTgt spid="4054"/>
                                        </p:tgtEl>
                                        <p:attrNameLst>
                                          <p:attrName>ppt_h</p:attrName>
                                        </p:attrNameLst>
                                      </p:cBhvr>
                                      <p:tavLst>
                                        <p:tav tm="0">
                                          <p:val>
                                            <p:fltVal val="0"/>
                                          </p:val>
                                        </p:tav>
                                        <p:tav tm="100000">
                                          <p:val>
                                            <p:strVal val="#ppt_h"/>
                                          </p:val>
                                        </p:tav>
                                      </p:tavLst>
                                    </p:anim>
                                    <p:animEffect transition="in" filter="fade">
                                      <p:cBhvr>
                                        <p:cTn id="15" dur="500"/>
                                        <p:tgtEl>
                                          <p:spTgt spid="4054"/>
                                        </p:tgtEl>
                                      </p:cBhvr>
                                    </p:animEffect>
                                  </p:childTnLst>
                                </p:cTn>
                              </p:par>
                              <p:par>
                                <p:cTn id="16" presetID="53" presetClass="entr" presetSubtype="16" fill="hold" grpId="0" nodeType="withEffect">
                                  <p:stCondLst>
                                    <p:cond delay="0"/>
                                  </p:stCondLst>
                                  <p:childTnLst>
                                    <p:set>
                                      <p:cBhvr>
                                        <p:cTn id="17" dur="1" fill="hold">
                                          <p:stCondLst>
                                            <p:cond delay="0"/>
                                          </p:stCondLst>
                                        </p:cTn>
                                        <p:tgtEl>
                                          <p:spTgt spid="4057"/>
                                        </p:tgtEl>
                                        <p:attrNameLst>
                                          <p:attrName>style.visibility</p:attrName>
                                        </p:attrNameLst>
                                      </p:cBhvr>
                                      <p:to>
                                        <p:strVal val="visible"/>
                                      </p:to>
                                    </p:set>
                                    <p:anim calcmode="lin" valueType="num">
                                      <p:cBhvr>
                                        <p:cTn id="18" dur="500" fill="hold"/>
                                        <p:tgtEl>
                                          <p:spTgt spid="4057"/>
                                        </p:tgtEl>
                                        <p:attrNameLst>
                                          <p:attrName>ppt_w</p:attrName>
                                        </p:attrNameLst>
                                      </p:cBhvr>
                                      <p:tavLst>
                                        <p:tav tm="0">
                                          <p:val>
                                            <p:fltVal val="0"/>
                                          </p:val>
                                        </p:tav>
                                        <p:tav tm="100000">
                                          <p:val>
                                            <p:strVal val="#ppt_w"/>
                                          </p:val>
                                        </p:tav>
                                      </p:tavLst>
                                    </p:anim>
                                    <p:anim calcmode="lin" valueType="num">
                                      <p:cBhvr>
                                        <p:cTn id="19" dur="500" fill="hold"/>
                                        <p:tgtEl>
                                          <p:spTgt spid="4057"/>
                                        </p:tgtEl>
                                        <p:attrNameLst>
                                          <p:attrName>ppt_h</p:attrName>
                                        </p:attrNameLst>
                                      </p:cBhvr>
                                      <p:tavLst>
                                        <p:tav tm="0">
                                          <p:val>
                                            <p:fltVal val="0"/>
                                          </p:val>
                                        </p:tav>
                                        <p:tav tm="100000">
                                          <p:val>
                                            <p:strVal val="#ppt_h"/>
                                          </p:val>
                                        </p:tav>
                                      </p:tavLst>
                                    </p:anim>
                                    <p:animEffect transition="in" filter="fade">
                                      <p:cBhvr>
                                        <p:cTn id="20" dur="500"/>
                                        <p:tgtEl>
                                          <p:spTgt spid="4057"/>
                                        </p:tgtEl>
                                      </p:cBhvr>
                                    </p:animEffect>
                                  </p:childTnLst>
                                </p:cTn>
                              </p:par>
                              <p:par>
                                <p:cTn id="21" presetID="53" presetClass="entr" presetSubtype="16" fill="hold" grpId="0" nodeType="withEffect">
                                  <p:stCondLst>
                                    <p:cond delay="0"/>
                                  </p:stCondLst>
                                  <p:childTnLst>
                                    <p:set>
                                      <p:cBhvr>
                                        <p:cTn id="22" dur="1" fill="hold">
                                          <p:stCondLst>
                                            <p:cond delay="0"/>
                                          </p:stCondLst>
                                        </p:cTn>
                                        <p:tgtEl>
                                          <p:spTgt spid="4060"/>
                                        </p:tgtEl>
                                        <p:attrNameLst>
                                          <p:attrName>style.visibility</p:attrName>
                                        </p:attrNameLst>
                                      </p:cBhvr>
                                      <p:to>
                                        <p:strVal val="visible"/>
                                      </p:to>
                                    </p:set>
                                    <p:anim calcmode="lin" valueType="num">
                                      <p:cBhvr>
                                        <p:cTn id="23" dur="500" fill="hold"/>
                                        <p:tgtEl>
                                          <p:spTgt spid="4060"/>
                                        </p:tgtEl>
                                        <p:attrNameLst>
                                          <p:attrName>ppt_w</p:attrName>
                                        </p:attrNameLst>
                                      </p:cBhvr>
                                      <p:tavLst>
                                        <p:tav tm="0">
                                          <p:val>
                                            <p:fltVal val="0"/>
                                          </p:val>
                                        </p:tav>
                                        <p:tav tm="100000">
                                          <p:val>
                                            <p:strVal val="#ppt_w"/>
                                          </p:val>
                                        </p:tav>
                                      </p:tavLst>
                                    </p:anim>
                                    <p:anim calcmode="lin" valueType="num">
                                      <p:cBhvr>
                                        <p:cTn id="24" dur="500" fill="hold"/>
                                        <p:tgtEl>
                                          <p:spTgt spid="4060"/>
                                        </p:tgtEl>
                                        <p:attrNameLst>
                                          <p:attrName>ppt_h</p:attrName>
                                        </p:attrNameLst>
                                      </p:cBhvr>
                                      <p:tavLst>
                                        <p:tav tm="0">
                                          <p:val>
                                            <p:fltVal val="0"/>
                                          </p:val>
                                        </p:tav>
                                        <p:tav tm="100000">
                                          <p:val>
                                            <p:strVal val="#ppt_h"/>
                                          </p:val>
                                        </p:tav>
                                      </p:tavLst>
                                    </p:anim>
                                    <p:animEffect transition="in" filter="fade">
                                      <p:cBhvr>
                                        <p:cTn id="25" dur="500"/>
                                        <p:tgtEl>
                                          <p:spTgt spid="4060"/>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4061"/>
                                        </p:tgtEl>
                                        <p:attrNameLst>
                                          <p:attrName>style.visibility</p:attrName>
                                        </p:attrNameLst>
                                      </p:cBhvr>
                                      <p:to>
                                        <p:strVal val="visible"/>
                                      </p:to>
                                    </p:set>
                                    <p:anim calcmode="lin" valueType="num">
                                      <p:cBhvr>
                                        <p:cTn id="28" dur="500" fill="hold"/>
                                        <p:tgtEl>
                                          <p:spTgt spid="4061"/>
                                        </p:tgtEl>
                                        <p:attrNameLst>
                                          <p:attrName>ppt_w</p:attrName>
                                        </p:attrNameLst>
                                      </p:cBhvr>
                                      <p:tavLst>
                                        <p:tav tm="0">
                                          <p:val>
                                            <p:fltVal val="0"/>
                                          </p:val>
                                        </p:tav>
                                        <p:tav tm="100000">
                                          <p:val>
                                            <p:strVal val="#ppt_w"/>
                                          </p:val>
                                        </p:tav>
                                      </p:tavLst>
                                    </p:anim>
                                    <p:anim calcmode="lin" valueType="num">
                                      <p:cBhvr>
                                        <p:cTn id="29" dur="500" fill="hold"/>
                                        <p:tgtEl>
                                          <p:spTgt spid="4061"/>
                                        </p:tgtEl>
                                        <p:attrNameLst>
                                          <p:attrName>ppt_h</p:attrName>
                                        </p:attrNameLst>
                                      </p:cBhvr>
                                      <p:tavLst>
                                        <p:tav tm="0">
                                          <p:val>
                                            <p:fltVal val="0"/>
                                          </p:val>
                                        </p:tav>
                                        <p:tav tm="100000">
                                          <p:val>
                                            <p:strVal val="#ppt_h"/>
                                          </p:val>
                                        </p:tav>
                                      </p:tavLst>
                                    </p:anim>
                                    <p:animEffect transition="in" filter="fade">
                                      <p:cBhvr>
                                        <p:cTn id="30" dur="500"/>
                                        <p:tgtEl>
                                          <p:spTgt spid="4061"/>
                                        </p:tgtEl>
                                      </p:cBhvr>
                                    </p:animEffect>
                                  </p:childTnLst>
                                </p:cTn>
                              </p:par>
                              <p:par>
                                <p:cTn id="31" presetID="53" presetClass="entr" presetSubtype="16" fill="hold" grpId="0" nodeType="withEffect">
                                  <p:stCondLst>
                                    <p:cond delay="0"/>
                                  </p:stCondLst>
                                  <p:childTnLst>
                                    <p:set>
                                      <p:cBhvr>
                                        <p:cTn id="32" dur="1" fill="hold">
                                          <p:stCondLst>
                                            <p:cond delay="0"/>
                                          </p:stCondLst>
                                        </p:cTn>
                                        <p:tgtEl>
                                          <p:spTgt spid="4062"/>
                                        </p:tgtEl>
                                        <p:attrNameLst>
                                          <p:attrName>style.visibility</p:attrName>
                                        </p:attrNameLst>
                                      </p:cBhvr>
                                      <p:to>
                                        <p:strVal val="visible"/>
                                      </p:to>
                                    </p:set>
                                    <p:anim calcmode="lin" valueType="num">
                                      <p:cBhvr>
                                        <p:cTn id="33" dur="500" fill="hold"/>
                                        <p:tgtEl>
                                          <p:spTgt spid="4062"/>
                                        </p:tgtEl>
                                        <p:attrNameLst>
                                          <p:attrName>ppt_w</p:attrName>
                                        </p:attrNameLst>
                                      </p:cBhvr>
                                      <p:tavLst>
                                        <p:tav tm="0">
                                          <p:val>
                                            <p:fltVal val="0"/>
                                          </p:val>
                                        </p:tav>
                                        <p:tav tm="100000">
                                          <p:val>
                                            <p:strVal val="#ppt_w"/>
                                          </p:val>
                                        </p:tav>
                                      </p:tavLst>
                                    </p:anim>
                                    <p:anim calcmode="lin" valueType="num">
                                      <p:cBhvr>
                                        <p:cTn id="34" dur="500" fill="hold"/>
                                        <p:tgtEl>
                                          <p:spTgt spid="4062"/>
                                        </p:tgtEl>
                                        <p:attrNameLst>
                                          <p:attrName>ppt_h</p:attrName>
                                        </p:attrNameLst>
                                      </p:cBhvr>
                                      <p:tavLst>
                                        <p:tav tm="0">
                                          <p:val>
                                            <p:fltVal val="0"/>
                                          </p:val>
                                        </p:tav>
                                        <p:tav tm="100000">
                                          <p:val>
                                            <p:strVal val="#ppt_h"/>
                                          </p:val>
                                        </p:tav>
                                      </p:tavLst>
                                    </p:anim>
                                    <p:animEffect transition="in" filter="fade">
                                      <p:cBhvr>
                                        <p:cTn id="35" dur="500"/>
                                        <p:tgtEl>
                                          <p:spTgt spid="4062"/>
                                        </p:tgtEl>
                                      </p:cBhvr>
                                    </p:animEffect>
                                  </p:childTnLst>
                                </p:cTn>
                              </p:par>
                              <p:par>
                                <p:cTn id="36" presetID="53" presetClass="entr" presetSubtype="16" fill="hold" grpId="0" nodeType="withEffect">
                                  <p:stCondLst>
                                    <p:cond delay="0"/>
                                  </p:stCondLst>
                                  <p:childTnLst>
                                    <p:set>
                                      <p:cBhvr>
                                        <p:cTn id="37" dur="1" fill="hold">
                                          <p:stCondLst>
                                            <p:cond delay="0"/>
                                          </p:stCondLst>
                                        </p:cTn>
                                        <p:tgtEl>
                                          <p:spTgt spid="4063"/>
                                        </p:tgtEl>
                                        <p:attrNameLst>
                                          <p:attrName>style.visibility</p:attrName>
                                        </p:attrNameLst>
                                      </p:cBhvr>
                                      <p:to>
                                        <p:strVal val="visible"/>
                                      </p:to>
                                    </p:set>
                                    <p:anim calcmode="lin" valueType="num">
                                      <p:cBhvr>
                                        <p:cTn id="38" dur="500" fill="hold"/>
                                        <p:tgtEl>
                                          <p:spTgt spid="4063"/>
                                        </p:tgtEl>
                                        <p:attrNameLst>
                                          <p:attrName>ppt_w</p:attrName>
                                        </p:attrNameLst>
                                      </p:cBhvr>
                                      <p:tavLst>
                                        <p:tav tm="0">
                                          <p:val>
                                            <p:fltVal val="0"/>
                                          </p:val>
                                        </p:tav>
                                        <p:tav tm="100000">
                                          <p:val>
                                            <p:strVal val="#ppt_w"/>
                                          </p:val>
                                        </p:tav>
                                      </p:tavLst>
                                    </p:anim>
                                    <p:anim calcmode="lin" valueType="num">
                                      <p:cBhvr>
                                        <p:cTn id="39" dur="500" fill="hold"/>
                                        <p:tgtEl>
                                          <p:spTgt spid="4063"/>
                                        </p:tgtEl>
                                        <p:attrNameLst>
                                          <p:attrName>ppt_h</p:attrName>
                                        </p:attrNameLst>
                                      </p:cBhvr>
                                      <p:tavLst>
                                        <p:tav tm="0">
                                          <p:val>
                                            <p:fltVal val="0"/>
                                          </p:val>
                                        </p:tav>
                                        <p:tav tm="100000">
                                          <p:val>
                                            <p:strVal val="#ppt_h"/>
                                          </p:val>
                                        </p:tav>
                                      </p:tavLst>
                                    </p:anim>
                                    <p:animEffect transition="in" filter="fade">
                                      <p:cBhvr>
                                        <p:cTn id="40" dur="500"/>
                                        <p:tgtEl>
                                          <p:spTgt spid="40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54" grpId="0" animBg="1"/>
      <p:bldP spid="4057" grpId="0" animBg="1"/>
      <p:bldP spid="4060" grpId="0" animBg="1"/>
      <p:bldP spid="4061" grpId="0" animBg="1"/>
      <p:bldP spid="4062" grpId="0" animBg="1"/>
      <p:bldP spid="406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129495" y="2341047"/>
            <a:ext cx="2415075" cy="2896632"/>
            <a:chOff x="1129495" y="2341047"/>
            <a:chExt cx="2415075" cy="2896632"/>
          </a:xfrm>
        </p:grpSpPr>
        <p:sp>
          <p:nvSpPr>
            <p:cNvPr id="195" name="Shape 195"/>
            <p:cNvSpPr/>
            <p:nvPr/>
          </p:nvSpPr>
          <p:spPr>
            <a:xfrm>
              <a:off x="1129495" y="2341047"/>
              <a:ext cx="2249038" cy="2896632"/>
            </a:xfrm>
            <a:prstGeom prst="roundRect">
              <a:avLst>
                <a:gd name="adj" fmla="val 5486"/>
              </a:avLst>
            </a:prstGeom>
            <a:ln w="38100">
              <a:solidFill>
                <a:schemeClr val="accent2"/>
              </a:solidFill>
              <a:miter lim="400000"/>
            </a:ln>
          </p:spPr>
          <p:txBody>
            <a:bodyPr lIns="35719" tIns="35719" rIns="35719" bIns="35719" anchor="ctr"/>
            <a:lstStyle/>
            <a:p>
              <a:pPr>
                <a:defRPr sz="3200">
                  <a:latin typeface="Helvetica Light"/>
                  <a:ea typeface="Helvetica Light"/>
                  <a:cs typeface="Helvetica Light"/>
                  <a:sym typeface="Helvetica Light"/>
                </a:defRPr>
              </a:pPr>
              <a:endParaRPr sz="1600" dirty="0">
                <a:latin typeface="字魂59号-创粗黑" panose="00000500000000000000" pitchFamily="2" charset="-122"/>
                <a:ea typeface="字魂59号-创粗黑" panose="00000500000000000000" pitchFamily="2" charset="-122"/>
              </a:endParaRPr>
            </a:p>
          </p:txBody>
        </p:sp>
        <p:sp>
          <p:nvSpPr>
            <p:cNvPr id="199" name="Shape 199"/>
            <p:cNvSpPr/>
            <p:nvPr/>
          </p:nvSpPr>
          <p:spPr>
            <a:xfrm rot="16200000">
              <a:off x="3193732" y="3591737"/>
              <a:ext cx="350838" cy="350838"/>
            </a:xfrm>
            <a:prstGeom prst="ellipse">
              <a:avLst/>
            </a:prstGeom>
            <a:solidFill>
              <a:srgbClr val="404C55"/>
            </a:solidFill>
            <a:ln w="12700">
              <a:miter lim="400000"/>
            </a:ln>
          </p:spPr>
          <p:txBody>
            <a:bodyPr lIns="35719" tIns="35719" rIns="35719" bIns="35719" anchor="ctr"/>
            <a:lstStyle/>
            <a:p>
              <a:pPr>
                <a:defRPr sz="3200">
                  <a:latin typeface="Helvetica Light"/>
                  <a:ea typeface="Helvetica Light"/>
                  <a:cs typeface="Helvetica Light"/>
                  <a:sym typeface="Helvetica Light"/>
                </a:defRPr>
              </a:pPr>
              <a:endParaRPr sz="1600" dirty="0">
                <a:latin typeface="字魂59号-创粗黑" panose="00000500000000000000" pitchFamily="2" charset="-122"/>
                <a:ea typeface="字魂59号-创粗黑" panose="00000500000000000000" pitchFamily="2" charset="-122"/>
              </a:endParaRPr>
            </a:p>
          </p:txBody>
        </p:sp>
        <p:sp>
          <p:nvSpPr>
            <p:cNvPr id="200" name="Shape 200"/>
            <p:cNvSpPr/>
            <p:nvPr/>
          </p:nvSpPr>
          <p:spPr>
            <a:xfrm>
              <a:off x="3341009" y="3701705"/>
              <a:ext cx="70356" cy="140471"/>
            </a:xfrm>
            <a:custGeom>
              <a:avLst/>
              <a:gdLst/>
              <a:ahLst/>
              <a:cxnLst>
                <a:cxn ang="0">
                  <a:pos x="wd2" y="hd2"/>
                </a:cxn>
                <a:cxn ang="5400000">
                  <a:pos x="wd2" y="hd2"/>
                </a:cxn>
                <a:cxn ang="10800000">
                  <a:pos x="wd2" y="hd2"/>
                </a:cxn>
                <a:cxn ang="16200000">
                  <a:pos x="wd2" y="hd2"/>
                </a:cxn>
              </a:cxnLst>
              <a:rect l="0" t="0" r="r" b="b"/>
              <a:pathLst>
                <a:path w="21600" h="21600" extrusionOk="0">
                  <a:moveTo>
                    <a:pt x="189" y="0"/>
                  </a:moveTo>
                  <a:lnTo>
                    <a:pt x="21600" y="10724"/>
                  </a:lnTo>
                  <a:lnTo>
                    <a:pt x="0" y="21600"/>
                  </a:lnTo>
                </a:path>
              </a:pathLst>
            </a:custGeom>
            <a:ln w="38100">
              <a:solidFill>
                <a:srgbClr val="FFFFFF"/>
              </a:solidFill>
              <a:miter lim="400000"/>
            </a:ln>
          </p:spPr>
          <p:txBody>
            <a:bodyPr lIns="35719" tIns="35719" rIns="35719" bIns="35719" anchor="ctr"/>
            <a:lstStyle/>
            <a:p>
              <a:pPr algn="l">
                <a:lnSpc>
                  <a:spcPct val="110000"/>
                </a:lnSpc>
                <a:defRPr sz="2700">
                  <a:latin typeface="Lato Regular"/>
                  <a:ea typeface="Lato Regular"/>
                  <a:cs typeface="Lato Regular"/>
                  <a:sym typeface="Lato Regular"/>
                </a:defRPr>
              </a:pPr>
              <a:endParaRPr sz="1350" dirty="0">
                <a:latin typeface="字魂59号-创粗黑" panose="00000500000000000000" pitchFamily="2" charset="-122"/>
                <a:ea typeface="字魂59号-创粗黑" panose="00000500000000000000" pitchFamily="2" charset="-122"/>
              </a:endParaRPr>
            </a:p>
          </p:txBody>
        </p:sp>
        <p:sp>
          <p:nvSpPr>
            <p:cNvPr id="216" name="Shape 216"/>
            <p:cNvSpPr/>
            <p:nvPr/>
          </p:nvSpPr>
          <p:spPr>
            <a:xfrm>
              <a:off x="1957257" y="2702345"/>
              <a:ext cx="593515" cy="593515"/>
            </a:xfrm>
            <a:custGeom>
              <a:avLst/>
              <a:gdLst/>
              <a:ahLst/>
              <a:cxnLst>
                <a:cxn ang="0">
                  <a:pos x="wd2" y="hd2"/>
                </a:cxn>
                <a:cxn ang="5400000">
                  <a:pos x="wd2" y="hd2"/>
                </a:cxn>
                <a:cxn ang="10800000">
                  <a:pos x="wd2" y="hd2"/>
                </a:cxn>
                <a:cxn ang="16200000">
                  <a:pos x="wd2" y="hd2"/>
                </a:cxn>
              </a:cxnLst>
              <a:rect l="0" t="0" r="r" b="b"/>
              <a:pathLst>
                <a:path w="20772" h="20772" extrusionOk="0">
                  <a:moveTo>
                    <a:pt x="14154" y="1097"/>
                  </a:moveTo>
                  <a:cubicBezTo>
                    <a:pt x="2135" y="13115"/>
                    <a:pt x="2135" y="13115"/>
                    <a:pt x="2135" y="13115"/>
                  </a:cubicBezTo>
                  <a:cubicBezTo>
                    <a:pt x="674" y="14414"/>
                    <a:pt x="-463" y="19936"/>
                    <a:pt x="187" y="20585"/>
                  </a:cubicBezTo>
                  <a:cubicBezTo>
                    <a:pt x="999" y="21235"/>
                    <a:pt x="6358" y="20098"/>
                    <a:pt x="7657" y="18637"/>
                  </a:cubicBezTo>
                  <a:cubicBezTo>
                    <a:pt x="19675" y="6781"/>
                    <a:pt x="19675" y="6781"/>
                    <a:pt x="19675" y="6781"/>
                  </a:cubicBezTo>
                  <a:cubicBezTo>
                    <a:pt x="21137" y="5157"/>
                    <a:pt x="21137" y="2721"/>
                    <a:pt x="19675" y="1097"/>
                  </a:cubicBezTo>
                  <a:cubicBezTo>
                    <a:pt x="18051" y="-365"/>
                    <a:pt x="15615" y="-365"/>
                    <a:pt x="14154" y="1097"/>
                  </a:cubicBezTo>
                  <a:close/>
                  <a:moveTo>
                    <a:pt x="3435" y="13602"/>
                  </a:moveTo>
                  <a:cubicBezTo>
                    <a:pt x="13179" y="3858"/>
                    <a:pt x="13179" y="3858"/>
                    <a:pt x="13179" y="3858"/>
                  </a:cubicBezTo>
                  <a:cubicBezTo>
                    <a:pt x="14478" y="5319"/>
                    <a:pt x="14478" y="5319"/>
                    <a:pt x="14478" y="5319"/>
                  </a:cubicBezTo>
                  <a:cubicBezTo>
                    <a:pt x="5059" y="14739"/>
                    <a:pt x="5059" y="14739"/>
                    <a:pt x="5059" y="14739"/>
                  </a:cubicBezTo>
                  <a:cubicBezTo>
                    <a:pt x="4734" y="14414"/>
                    <a:pt x="4734" y="14414"/>
                    <a:pt x="4734" y="14414"/>
                  </a:cubicBezTo>
                  <a:cubicBezTo>
                    <a:pt x="4409" y="14089"/>
                    <a:pt x="3922" y="13764"/>
                    <a:pt x="3435" y="13602"/>
                  </a:cubicBezTo>
                  <a:cubicBezTo>
                    <a:pt x="3435" y="13602"/>
                    <a:pt x="3435" y="13602"/>
                    <a:pt x="3435" y="13602"/>
                  </a:cubicBezTo>
                  <a:close/>
                  <a:moveTo>
                    <a:pt x="1323" y="19449"/>
                  </a:moveTo>
                  <a:cubicBezTo>
                    <a:pt x="1161" y="19124"/>
                    <a:pt x="1811" y="16525"/>
                    <a:pt x="2623" y="14739"/>
                  </a:cubicBezTo>
                  <a:cubicBezTo>
                    <a:pt x="3272" y="14901"/>
                    <a:pt x="3760" y="15226"/>
                    <a:pt x="4247" y="15713"/>
                  </a:cubicBezTo>
                  <a:cubicBezTo>
                    <a:pt x="4896" y="16200"/>
                    <a:pt x="4896" y="16200"/>
                    <a:pt x="4896" y="16200"/>
                  </a:cubicBezTo>
                  <a:cubicBezTo>
                    <a:pt x="5384" y="16850"/>
                    <a:pt x="5708" y="17500"/>
                    <a:pt x="5871" y="18149"/>
                  </a:cubicBezTo>
                  <a:cubicBezTo>
                    <a:pt x="4084" y="18961"/>
                    <a:pt x="1648" y="19611"/>
                    <a:pt x="1323" y="19449"/>
                  </a:cubicBezTo>
                  <a:close/>
                  <a:moveTo>
                    <a:pt x="7170" y="17337"/>
                  </a:moveTo>
                  <a:cubicBezTo>
                    <a:pt x="7170" y="17500"/>
                    <a:pt x="7008" y="17500"/>
                    <a:pt x="7008" y="17500"/>
                  </a:cubicBezTo>
                  <a:cubicBezTo>
                    <a:pt x="6845" y="16850"/>
                    <a:pt x="6683" y="16200"/>
                    <a:pt x="6196" y="15713"/>
                  </a:cubicBezTo>
                  <a:cubicBezTo>
                    <a:pt x="6033" y="15713"/>
                    <a:pt x="6033" y="15713"/>
                    <a:pt x="6033" y="15713"/>
                  </a:cubicBezTo>
                  <a:cubicBezTo>
                    <a:pt x="15453" y="6294"/>
                    <a:pt x="15453" y="6294"/>
                    <a:pt x="15453" y="6294"/>
                  </a:cubicBezTo>
                  <a:cubicBezTo>
                    <a:pt x="16914" y="7593"/>
                    <a:pt x="16914" y="7593"/>
                    <a:pt x="16914" y="7593"/>
                  </a:cubicBezTo>
                  <a:cubicBezTo>
                    <a:pt x="7170" y="17337"/>
                    <a:pt x="7170" y="17337"/>
                    <a:pt x="7170" y="17337"/>
                  </a:cubicBezTo>
                  <a:close/>
                  <a:moveTo>
                    <a:pt x="18701" y="5806"/>
                  </a:moveTo>
                  <a:cubicBezTo>
                    <a:pt x="17726" y="6781"/>
                    <a:pt x="17726" y="6781"/>
                    <a:pt x="17726" y="6781"/>
                  </a:cubicBezTo>
                  <a:cubicBezTo>
                    <a:pt x="13991" y="3046"/>
                    <a:pt x="13991" y="3046"/>
                    <a:pt x="13991" y="3046"/>
                  </a:cubicBezTo>
                  <a:cubicBezTo>
                    <a:pt x="14966" y="2071"/>
                    <a:pt x="14966" y="2071"/>
                    <a:pt x="14966" y="2071"/>
                  </a:cubicBezTo>
                  <a:cubicBezTo>
                    <a:pt x="15940" y="934"/>
                    <a:pt x="17726" y="934"/>
                    <a:pt x="18701" y="2071"/>
                  </a:cubicBezTo>
                  <a:cubicBezTo>
                    <a:pt x="19838" y="3046"/>
                    <a:pt x="19838" y="4832"/>
                    <a:pt x="18701" y="5806"/>
                  </a:cubicBezTo>
                  <a:close/>
                </a:path>
              </a:pathLst>
            </a:custGeom>
            <a:solidFill>
              <a:srgbClr val="FFFFFF"/>
            </a:solidFill>
            <a:ln w="12700">
              <a:miter lim="400000"/>
            </a:ln>
          </p:spPr>
          <p:txBody>
            <a:bodyPr lIns="22860" rIns="22860"/>
            <a:lstStyle/>
            <a:p>
              <a:pPr defTabSz="1219169">
                <a:defRPr sz="4800">
                  <a:solidFill>
                    <a:srgbClr val="27282D"/>
                  </a:solidFill>
                  <a:latin typeface="Calibri"/>
                  <a:ea typeface="Calibri"/>
                  <a:cs typeface="Calibri"/>
                  <a:sym typeface="Calibri"/>
                </a:defRPr>
              </a:pPr>
              <a:endParaRPr sz="2400"/>
            </a:p>
          </p:txBody>
        </p:sp>
        <p:grpSp>
          <p:nvGrpSpPr>
            <p:cNvPr id="3" name="组合 2"/>
            <p:cNvGrpSpPr/>
            <p:nvPr/>
          </p:nvGrpSpPr>
          <p:grpSpPr>
            <a:xfrm>
              <a:off x="1256030" y="3516629"/>
              <a:ext cx="2078314" cy="1504961"/>
              <a:chOff x="7419499" y="1954752"/>
              <a:chExt cx="2078314" cy="1504961"/>
            </a:xfrm>
          </p:grpSpPr>
          <p:sp>
            <p:nvSpPr>
              <p:cNvPr id="34" name="文本框 7"/>
              <p:cNvSpPr txBox="1"/>
              <p:nvPr/>
            </p:nvSpPr>
            <p:spPr>
              <a:xfrm>
                <a:off x="7419499" y="2373454"/>
                <a:ext cx="2063013" cy="1086259"/>
              </a:xfrm>
              <a:prstGeom prst="rect">
                <a:avLst/>
              </a:prstGeom>
              <a:noFill/>
            </p:spPr>
            <p:txBody>
              <a:bodyPr wrap="squar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5000"/>
                  </a:lnSpc>
                </a:pPr>
                <a:r>
                  <a:rPr lang="zh-CN" altLang="en-US" sz="1050" dirty="0">
                    <a:solidFill>
                      <a:schemeClr val="bg1"/>
                    </a:solidFill>
                    <a:latin typeface="字魂59号-创粗黑" panose="00000500000000000000" pitchFamily="2" charset="-122"/>
                    <a:ea typeface="+mj-ea"/>
                  </a:rPr>
                  <a:t>第一篇主要对金字塔原理的概念进行了解释，介绍了如何利用这一原理构建基本的金字塔结构。目的是使读者理解和运用简单文书的写作技巧。</a:t>
                </a:r>
                <a:endParaRPr lang="en-US" altLang="zh-CN" sz="1050" dirty="0">
                  <a:solidFill>
                    <a:schemeClr val="bg1"/>
                  </a:solidFill>
                  <a:latin typeface="字魂59号-创粗黑" panose="00000500000000000000" pitchFamily="2" charset="-122"/>
                  <a:ea typeface="+mj-ea"/>
                </a:endParaRPr>
              </a:p>
            </p:txBody>
          </p:sp>
          <p:sp>
            <p:nvSpPr>
              <p:cNvPr id="35" name="文本框 8"/>
              <p:cNvSpPr txBox="1"/>
              <p:nvPr/>
            </p:nvSpPr>
            <p:spPr>
              <a:xfrm>
                <a:off x="7419499" y="1954752"/>
                <a:ext cx="2078314" cy="421141"/>
              </a:xfrm>
              <a:prstGeom prst="rect">
                <a:avLst/>
              </a:prstGeom>
              <a:noFill/>
            </p:spPr>
            <p:txBody>
              <a:bodyPr wrap="squar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14000"/>
                  </a:lnSpc>
                </a:pPr>
                <a:r>
                  <a:rPr lang="zh-CN" altLang="en-US" sz="2000" dirty="0">
                    <a:solidFill>
                      <a:schemeClr val="bg1"/>
                    </a:solidFill>
                    <a:latin typeface="字魂59号-创粗黑" panose="00000500000000000000" pitchFamily="2" charset="-122"/>
                    <a:ea typeface="+mj-ea"/>
                  </a:rPr>
                  <a:t>文字添加此处</a:t>
                </a:r>
                <a:endParaRPr lang="en-US" altLang="zh-CN" sz="2000" dirty="0">
                  <a:solidFill>
                    <a:schemeClr val="bg1"/>
                  </a:solidFill>
                  <a:latin typeface="字魂59号-创粗黑" panose="00000500000000000000" pitchFamily="2" charset="-122"/>
                  <a:ea typeface="+mj-ea"/>
                </a:endParaRPr>
              </a:p>
            </p:txBody>
          </p:sp>
        </p:grpSp>
      </p:grpSp>
      <p:grpSp>
        <p:nvGrpSpPr>
          <p:cNvPr id="5" name="组合 4"/>
          <p:cNvGrpSpPr/>
          <p:nvPr/>
        </p:nvGrpSpPr>
        <p:grpSpPr>
          <a:xfrm>
            <a:off x="3664698" y="2341047"/>
            <a:ext cx="2440407" cy="2896632"/>
            <a:chOff x="3664698" y="2341047"/>
            <a:chExt cx="2440407" cy="2896632"/>
          </a:xfrm>
        </p:grpSpPr>
        <p:sp>
          <p:nvSpPr>
            <p:cNvPr id="196" name="Shape 196"/>
            <p:cNvSpPr/>
            <p:nvPr/>
          </p:nvSpPr>
          <p:spPr>
            <a:xfrm>
              <a:off x="3664698" y="2341047"/>
              <a:ext cx="2249038" cy="2896632"/>
            </a:xfrm>
            <a:prstGeom prst="roundRect">
              <a:avLst>
                <a:gd name="adj" fmla="val 5486"/>
              </a:avLst>
            </a:prstGeom>
            <a:ln w="38100">
              <a:solidFill>
                <a:schemeClr val="accent2"/>
              </a:solidFill>
              <a:miter lim="400000"/>
            </a:ln>
          </p:spPr>
          <p:txBody>
            <a:bodyPr lIns="35719" tIns="35719" rIns="35719" bIns="35719" anchor="ctr"/>
            <a:lstStyle/>
            <a:p>
              <a:pPr>
                <a:defRPr sz="3200">
                  <a:latin typeface="Helvetica Light"/>
                  <a:ea typeface="Helvetica Light"/>
                  <a:cs typeface="Helvetica Light"/>
                  <a:sym typeface="Helvetica Light"/>
                </a:defRPr>
              </a:pPr>
              <a:endParaRPr sz="1600" dirty="0">
                <a:latin typeface="字魂59号-创粗黑" panose="00000500000000000000" pitchFamily="2" charset="-122"/>
                <a:ea typeface="字魂59号-创粗黑" panose="00000500000000000000" pitchFamily="2" charset="-122"/>
              </a:endParaRPr>
            </a:p>
          </p:txBody>
        </p:sp>
        <p:sp>
          <p:nvSpPr>
            <p:cNvPr id="201" name="Shape 201"/>
            <p:cNvSpPr/>
            <p:nvPr/>
          </p:nvSpPr>
          <p:spPr>
            <a:xfrm rot="16200000">
              <a:off x="5754267" y="3613944"/>
              <a:ext cx="350838" cy="350838"/>
            </a:xfrm>
            <a:prstGeom prst="ellipse">
              <a:avLst/>
            </a:prstGeom>
            <a:solidFill>
              <a:srgbClr val="404C55"/>
            </a:solidFill>
            <a:ln w="12700">
              <a:miter lim="400000"/>
            </a:ln>
          </p:spPr>
          <p:txBody>
            <a:bodyPr lIns="35719" tIns="35719" rIns="35719" bIns="35719" anchor="ctr"/>
            <a:lstStyle/>
            <a:p>
              <a:pPr>
                <a:defRPr sz="3200">
                  <a:latin typeface="Helvetica Light"/>
                  <a:ea typeface="Helvetica Light"/>
                  <a:cs typeface="Helvetica Light"/>
                  <a:sym typeface="Helvetica Light"/>
                </a:defRPr>
              </a:pPr>
              <a:endParaRPr sz="1600" dirty="0">
                <a:latin typeface="字魂59号-创粗黑" panose="00000500000000000000" pitchFamily="2" charset="-122"/>
                <a:ea typeface="字魂59号-创粗黑" panose="00000500000000000000" pitchFamily="2" charset="-122"/>
              </a:endParaRPr>
            </a:p>
          </p:txBody>
        </p:sp>
        <p:sp>
          <p:nvSpPr>
            <p:cNvPr id="202" name="Shape 202"/>
            <p:cNvSpPr/>
            <p:nvPr/>
          </p:nvSpPr>
          <p:spPr>
            <a:xfrm>
              <a:off x="5901544" y="3723913"/>
              <a:ext cx="70356" cy="140472"/>
            </a:xfrm>
            <a:custGeom>
              <a:avLst/>
              <a:gdLst/>
              <a:ahLst/>
              <a:cxnLst>
                <a:cxn ang="0">
                  <a:pos x="wd2" y="hd2"/>
                </a:cxn>
                <a:cxn ang="5400000">
                  <a:pos x="wd2" y="hd2"/>
                </a:cxn>
                <a:cxn ang="10800000">
                  <a:pos x="wd2" y="hd2"/>
                </a:cxn>
                <a:cxn ang="16200000">
                  <a:pos x="wd2" y="hd2"/>
                </a:cxn>
              </a:cxnLst>
              <a:rect l="0" t="0" r="r" b="b"/>
              <a:pathLst>
                <a:path w="21600" h="21600" extrusionOk="0">
                  <a:moveTo>
                    <a:pt x="189" y="0"/>
                  </a:moveTo>
                  <a:lnTo>
                    <a:pt x="21600" y="10724"/>
                  </a:lnTo>
                  <a:lnTo>
                    <a:pt x="0" y="21600"/>
                  </a:lnTo>
                </a:path>
              </a:pathLst>
            </a:custGeom>
            <a:ln w="38100">
              <a:solidFill>
                <a:srgbClr val="FFFFFF"/>
              </a:solidFill>
              <a:miter lim="400000"/>
            </a:ln>
          </p:spPr>
          <p:txBody>
            <a:bodyPr lIns="35719" tIns="35719" rIns="35719" bIns="35719" anchor="ctr"/>
            <a:lstStyle/>
            <a:p>
              <a:pPr algn="l">
                <a:lnSpc>
                  <a:spcPct val="110000"/>
                </a:lnSpc>
                <a:defRPr sz="2700">
                  <a:latin typeface="Lato Regular"/>
                  <a:ea typeface="Lato Regular"/>
                  <a:cs typeface="Lato Regular"/>
                  <a:sym typeface="Lato Regular"/>
                </a:defRPr>
              </a:pPr>
              <a:endParaRPr sz="1350" dirty="0">
                <a:latin typeface="字魂59号-创粗黑" panose="00000500000000000000" pitchFamily="2" charset="-122"/>
                <a:ea typeface="字魂59号-创粗黑" panose="00000500000000000000" pitchFamily="2" charset="-122"/>
              </a:endParaRPr>
            </a:p>
          </p:txBody>
        </p:sp>
        <p:sp>
          <p:nvSpPr>
            <p:cNvPr id="213" name="Shape 213"/>
            <p:cNvSpPr/>
            <p:nvPr/>
          </p:nvSpPr>
          <p:spPr>
            <a:xfrm>
              <a:off x="4511398" y="2701327"/>
              <a:ext cx="577861" cy="595552"/>
            </a:xfrm>
            <a:custGeom>
              <a:avLst/>
              <a:gdLst/>
              <a:ahLst/>
              <a:cxnLst>
                <a:cxn ang="0">
                  <a:pos x="wd2" y="hd2"/>
                </a:cxn>
                <a:cxn ang="5400000">
                  <a:pos x="wd2" y="hd2"/>
                </a:cxn>
                <a:cxn ang="10800000">
                  <a:pos x="wd2" y="hd2"/>
                </a:cxn>
                <a:cxn ang="16200000">
                  <a:pos x="wd2" y="hd2"/>
                </a:cxn>
              </a:cxnLst>
              <a:rect l="0" t="0" r="r" b="b"/>
              <a:pathLst>
                <a:path w="21600" h="21600" extrusionOk="0">
                  <a:moveTo>
                    <a:pt x="17419" y="13500"/>
                  </a:moveTo>
                  <a:cubicBezTo>
                    <a:pt x="16026" y="13500"/>
                    <a:pt x="14632" y="14175"/>
                    <a:pt x="13935" y="15356"/>
                  </a:cubicBezTo>
                  <a:cubicBezTo>
                    <a:pt x="7839" y="12656"/>
                    <a:pt x="7839" y="12656"/>
                    <a:pt x="7839" y="12656"/>
                  </a:cubicBezTo>
                  <a:cubicBezTo>
                    <a:pt x="8187" y="12150"/>
                    <a:pt x="8361" y="11475"/>
                    <a:pt x="8361" y="10800"/>
                  </a:cubicBezTo>
                  <a:cubicBezTo>
                    <a:pt x="8361" y="10125"/>
                    <a:pt x="8187" y="9619"/>
                    <a:pt x="8013" y="9113"/>
                  </a:cubicBezTo>
                  <a:cubicBezTo>
                    <a:pt x="14110" y="6412"/>
                    <a:pt x="14110" y="6412"/>
                    <a:pt x="14110" y="6412"/>
                  </a:cubicBezTo>
                  <a:cubicBezTo>
                    <a:pt x="14806" y="7425"/>
                    <a:pt x="16026" y="8100"/>
                    <a:pt x="17419" y="8100"/>
                  </a:cubicBezTo>
                  <a:cubicBezTo>
                    <a:pt x="19684" y="8100"/>
                    <a:pt x="21600" y="6244"/>
                    <a:pt x="21600" y="4050"/>
                  </a:cubicBezTo>
                  <a:cubicBezTo>
                    <a:pt x="21600" y="1856"/>
                    <a:pt x="19684" y="0"/>
                    <a:pt x="17419" y="0"/>
                  </a:cubicBezTo>
                  <a:cubicBezTo>
                    <a:pt x="15155" y="0"/>
                    <a:pt x="13239" y="1856"/>
                    <a:pt x="13239" y="4050"/>
                  </a:cubicBezTo>
                  <a:cubicBezTo>
                    <a:pt x="13239" y="4388"/>
                    <a:pt x="13239" y="4894"/>
                    <a:pt x="13413" y="5231"/>
                  </a:cubicBezTo>
                  <a:cubicBezTo>
                    <a:pt x="7142" y="7931"/>
                    <a:pt x="7142" y="7931"/>
                    <a:pt x="7142" y="7931"/>
                  </a:cubicBezTo>
                  <a:cubicBezTo>
                    <a:pt x="6445" y="7256"/>
                    <a:pt x="5400" y="6750"/>
                    <a:pt x="4181" y="6750"/>
                  </a:cubicBezTo>
                  <a:cubicBezTo>
                    <a:pt x="1916" y="6750"/>
                    <a:pt x="0" y="8606"/>
                    <a:pt x="0" y="10800"/>
                  </a:cubicBezTo>
                  <a:cubicBezTo>
                    <a:pt x="0" y="12994"/>
                    <a:pt x="1916" y="14850"/>
                    <a:pt x="4181" y="14850"/>
                  </a:cubicBezTo>
                  <a:cubicBezTo>
                    <a:pt x="5226" y="14850"/>
                    <a:pt x="6271" y="14513"/>
                    <a:pt x="6968" y="13838"/>
                  </a:cubicBezTo>
                  <a:cubicBezTo>
                    <a:pt x="13413" y="16537"/>
                    <a:pt x="13413" y="16537"/>
                    <a:pt x="13413" y="16537"/>
                  </a:cubicBezTo>
                  <a:cubicBezTo>
                    <a:pt x="13239" y="16875"/>
                    <a:pt x="13239" y="17213"/>
                    <a:pt x="13239" y="17550"/>
                  </a:cubicBezTo>
                  <a:cubicBezTo>
                    <a:pt x="13239" y="19744"/>
                    <a:pt x="15155" y="21600"/>
                    <a:pt x="17419" y="21600"/>
                  </a:cubicBezTo>
                  <a:cubicBezTo>
                    <a:pt x="19684" y="21600"/>
                    <a:pt x="21600" y="19744"/>
                    <a:pt x="21600" y="17550"/>
                  </a:cubicBezTo>
                  <a:cubicBezTo>
                    <a:pt x="21600" y="15356"/>
                    <a:pt x="19684" y="13500"/>
                    <a:pt x="17419" y="13500"/>
                  </a:cubicBezTo>
                  <a:close/>
                  <a:moveTo>
                    <a:pt x="17419" y="1350"/>
                  </a:moveTo>
                  <a:cubicBezTo>
                    <a:pt x="18987" y="1350"/>
                    <a:pt x="20206" y="2531"/>
                    <a:pt x="20206" y="4050"/>
                  </a:cubicBezTo>
                  <a:cubicBezTo>
                    <a:pt x="20206" y="5569"/>
                    <a:pt x="18987" y="6750"/>
                    <a:pt x="17419" y="6750"/>
                  </a:cubicBezTo>
                  <a:cubicBezTo>
                    <a:pt x="15852" y="6750"/>
                    <a:pt x="14632" y="5569"/>
                    <a:pt x="14632" y="4050"/>
                  </a:cubicBezTo>
                  <a:cubicBezTo>
                    <a:pt x="14632" y="2531"/>
                    <a:pt x="15852" y="1350"/>
                    <a:pt x="17419" y="1350"/>
                  </a:cubicBezTo>
                  <a:close/>
                  <a:moveTo>
                    <a:pt x="4181" y="13500"/>
                  </a:moveTo>
                  <a:cubicBezTo>
                    <a:pt x="2613" y="13500"/>
                    <a:pt x="1394" y="12319"/>
                    <a:pt x="1394" y="10800"/>
                  </a:cubicBezTo>
                  <a:cubicBezTo>
                    <a:pt x="1394" y="9281"/>
                    <a:pt x="2613" y="8100"/>
                    <a:pt x="4181" y="8100"/>
                  </a:cubicBezTo>
                  <a:cubicBezTo>
                    <a:pt x="5748" y="8100"/>
                    <a:pt x="6968" y="9281"/>
                    <a:pt x="6968" y="10800"/>
                  </a:cubicBezTo>
                  <a:cubicBezTo>
                    <a:pt x="6968" y="12319"/>
                    <a:pt x="5748" y="13500"/>
                    <a:pt x="4181" y="13500"/>
                  </a:cubicBezTo>
                  <a:close/>
                  <a:moveTo>
                    <a:pt x="17419" y="20250"/>
                  </a:moveTo>
                  <a:cubicBezTo>
                    <a:pt x="15852" y="20250"/>
                    <a:pt x="14632" y="19069"/>
                    <a:pt x="14632" y="17550"/>
                  </a:cubicBezTo>
                  <a:cubicBezTo>
                    <a:pt x="14632" y="16031"/>
                    <a:pt x="15852" y="14850"/>
                    <a:pt x="17419" y="14850"/>
                  </a:cubicBezTo>
                  <a:cubicBezTo>
                    <a:pt x="18987" y="14850"/>
                    <a:pt x="20206" y="16031"/>
                    <a:pt x="20206" y="17550"/>
                  </a:cubicBezTo>
                  <a:cubicBezTo>
                    <a:pt x="20206" y="19069"/>
                    <a:pt x="18987" y="20250"/>
                    <a:pt x="17419" y="20250"/>
                  </a:cubicBezTo>
                  <a:close/>
                </a:path>
              </a:pathLst>
            </a:custGeom>
            <a:solidFill>
              <a:srgbClr val="FFFFFF"/>
            </a:solidFill>
            <a:ln w="12700">
              <a:miter lim="400000"/>
            </a:ln>
          </p:spPr>
          <p:txBody>
            <a:bodyPr lIns="22860" rIns="22860"/>
            <a:lstStyle/>
            <a:p>
              <a:pPr defTabSz="1219169">
                <a:defRPr sz="4800">
                  <a:solidFill>
                    <a:srgbClr val="27282D"/>
                  </a:solidFill>
                  <a:latin typeface="Calibri"/>
                  <a:ea typeface="Calibri"/>
                  <a:cs typeface="Calibri"/>
                  <a:sym typeface="Calibri"/>
                </a:defRPr>
              </a:pPr>
              <a:endParaRPr sz="2400"/>
            </a:p>
          </p:txBody>
        </p:sp>
        <p:grpSp>
          <p:nvGrpSpPr>
            <p:cNvPr id="37" name="组合 36"/>
            <p:cNvGrpSpPr/>
            <p:nvPr/>
          </p:nvGrpSpPr>
          <p:grpSpPr>
            <a:xfrm>
              <a:off x="3780384" y="3516629"/>
              <a:ext cx="2078314" cy="1504961"/>
              <a:chOff x="7419499" y="1954752"/>
              <a:chExt cx="2078314" cy="1504961"/>
            </a:xfrm>
          </p:grpSpPr>
          <p:sp>
            <p:nvSpPr>
              <p:cNvPr id="38" name="文本框 7"/>
              <p:cNvSpPr txBox="1"/>
              <p:nvPr/>
            </p:nvSpPr>
            <p:spPr>
              <a:xfrm>
                <a:off x="7419499" y="2373454"/>
                <a:ext cx="2063013" cy="1086259"/>
              </a:xfrm>
              <a:prstGeom prst="rect">
                <a:avLst/>
              </a:prstGeom>
              <a:noFill/>
            </p:spPr>
            <p:txBody>
              <a:bodyPr wrap="squar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5000"/>
                  </a:lnSpc>
                </a:pPr>
                <a:r>
                  <a:rPr lang="zh-CN" altLang="en-US" sz="1050" dirty="0">
                    <a:solidFill>
                      <a:schemeClr val="bg1"/>
                    </a:solidFill>
                    <a:latin typeface="字魂59号-创粗黑" panose="00000500000000000000" pitchFamily="2" charset="-122"/>
                    <a:ea typeface="+mj-ea"/>
                  </a:rPr>
                  <a:t>第一篇主要对金字塔原理的概念进行了解释，介绍了如何利用这一原理构建基本的金字塔结构。目的是使读者理解和运用简单文书的写作技巧。</a:t>
                </a:r>
                <a:endParaRPr lang="en-US" altLang="zh-CN" sz="1050" dirty="0">
                  <a:solidFill>
                    <a:schemeClr val="bg1"/>
                  </a:solidFill>
                  <a:latin typeface="字魂59号-创粗黑" panose="00000500000000000000" pitchFamily="2" charset="-122"/>
                  <a:ea typeface="+mj-ea"/>
                </a:endParaRPr>
              </a:p>
            </p:txBody>
          </p:sp>
          <p:sp>
            <p:nvSpPr>
              <p:cNvPr id="39" name="文本框 8"/>
              <p:cNvSpPr txBox="1"/>
              <p:nvPr/>
            </p:nvSpPr>
            <p:spPr>
              <a:xfrm>
                <a:off x="7419499" y="1954752"/>
                <a:ext cx="2078314" cy="421141"/>
              </a:xfrm>
              <a:prstGeom prst="rect">
                <a:avLst/>
              </a:prstGeom>
              <a:noFill/>
            </p:spPr>
            <p:txBody>
              <a:bodyPr wrap="squar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14000"/>
                  </a:lnSpc>
                </a:pPr>
                <a:r>
                  <a:rPr lang="zh-CN" altLang="en-US" sz="2000" dirty="0">
                    <a:solidFill>
                      <a:schemeClr val="bg1"/>
                    </a:solidFill>
                    <a:latin typeface="字魂59号-创粗黑" panose="00000500000000000000" pitchFamily="2" charset="-122"/>
                    <a:ea typeface="+mj-ea"/>
                  </a:rPr>
                  <a:t>文字添加此处</a:t>
                </a:r>
                <a:endParaRPr lang="en-US" altLang="zh-CN" sz="2000" dirty="0">
                  <a:solidFill>
                    <a:schemeClr val="bg1"/>
                  </a:solidFill>
                  <a:latin typeface="字魂59号-创粗黑" panose="00000500000000000000" pitchFamily="2" charset="-122"/>
                  <a:ea typeface="+mj-ea"/>
                </a:endParaRPr>
              </a:p>
            </p:txBody>
          </p:sp>
        </p:grpSp>
      </p:grpSp>
      <p:grpSp>
        <p:nvGrpSpPr>
          <p:cNvPr id="6" name="组合 5"/>
          <p:cNvGrpSpPr/>
          <p:nvPr/>
        </p:nvGrpSpPr>
        <p:grpSpPr>
          <a:xfrm>
            <a:off x="6222124" y="2341047"/>
            <a:ext cx="2443516" cy="2896632"/>
            <a:chOff x="6222124" y="2341047"/>
            <a:chExt cx="2443516" cy="2896632"/>
          </a:xfrm>
        </p:grpSpPr>
        <p:sp>
          <p:nvSpPr>
            <p:cNvPr id="198" name="Shape 198"/>
            <p:cNvSpPr/>
            <p:nvPr/>
          </p:nvSpPr>
          <p:spPr>
            <a:xfrm>
              <a:off x="6222124" y="2341047"/>
              <a:ext cx="2249038" cy="2896632"/>
            </a:xfrm>
            <a:prstGeom prst="roundRect">
              <a:avLst>
                <a:gd name="adj" fmla="val 5486"/>
              </a:avLst>
            </a:prstGeom>
            <a:ln w="38100">
              <a:solidFill>
                <a:schemeClr val="accent2"/>
              </a:solidFill>
              <a:miter lim="400000"/>
            </a:ln>
          </p:spPr>
          <p:txBody>
            <a:bodyPr lIns="35719" tIns="35719" rIns="35719" bIns="35719" anchor="ctr"/>
            <a:lstStyle/>
            <a:p>
              <a:pPr>
                <a:defRPr sz="3200">
                  <a:latin typeface="Helvetica Light"/>
                  <a:ea typeface="Helvetica Light"/>
                  <a:cs typeface="Helvetica Light"/>
                  <a:sym typeface="Helvetica Light"/>
                </a:defRPr>
              </a:pPr>
              <a:endParaRPr sz="1600" dirty="0">
                <a:latin typeface="字魂59号-创粗黑" panose="00000500000000000000" pitchFamily="2" charset="-122"/>
                <a:ea typeface="字魂59号-创粗黑" panose="00000500000000000000" pitchFamily="2" charset="-122"/>
              </a:endParaRPr>
            </a:p>
          </p:txBody>
        </p:sp>
        <p:sp>
          <p:nvSpPr>
            <p:cNvPr id="203" name="Shape 203"/>
            <p:cNvSpPr/>
            <p:nvPr/>
          </p:nvSpPr>
          <p:spPr>
            <a:xfrm rot="16200000">
              <a:off x="8314802" y="3591737"/>
              <a:ext cx="350838" cy="350838"/>
            </a:xfrm>
            <a:prstGeom prst="ellipse">
              <a:avLst/>
            </a:prstGeom>
            <a:solidFill>
              <a:srgbClr val="404C55"/>
            </a:solidFill>
            <a:ln w="12700">
              <a:miter lim="400000"/>
            </a:ln>
          </p:spPr>
          <p:txBody>
            <a:bodyPr lIns="35719" tIns="35719" rIns="35719" bIns="35719" anchor="ctr"/>
            <a:lstStyle/>
            <a:p>
              <a:pPr>
                <a:defRPr sz="3200">
                  <a:latin typeface="Helvetica Light"/>
                  <a:ea typeface="Helvetica Light"/>
                  <a:cs typeface="Helvetica Light"/>
                  <a:sym typeface="Helvetica Light"/>
                </a:defRPr>
              </a:pPr>
              <a:endParaRPr sz="1600" dirty="0">
                <a:latin typeface="字魂59号-创粗黑" panose="00000500000000000000" pitchFamily="2" charset="-122"/>
                <a:ea typeface="字魂59号-创粗黑" panose="00000500000000000000" pitchFamily="2" charset="-122"/>
              </a:endParaRPr>
            </a:p>
          </p:txBody>
        </p:sp>
        <p:sp>
          <p:nvSpPr>
            <p:cNvPr id="204" name="Shape 204"/>
            <p:cNvSpPr/>
            <p:nvPr/>
          </p:nvSpPr>
          <p:spPr>
            <a:xfrm>
              <a:off x="8462079" y="3701705"/>
              <a:ext cx="70357" cy="140471"/>
            </a:xfrm>
            <a:custGeom>
              <a:avLst/>
              <a:gdLst/>
              <a:ahLst/>
              <a:cxnLst>
                <a:cxn ang="0">
                  <a:pos x="wd2" y="hd2"/>
                </a:cxn>
                <a:cxn ang="5400000">
                  <a:pos x="wd2" y="hd2"/>
                </a:cxn>
                <a:cxn ang="10800000">
                  <a:pos x="wd2" y="hd2"/>
                </a:cxn>
                <a:cxn ang="16200000">
                  <a:pos x="wd2" y="hd2"/>
                </a:cxn>
              </a:cxnLst>
              <a:rect l="0" t="0" r="r" b="b"/>
              <a:pathLst>
                <a:path w="21600" h="21600" extrusionOk="0">
                  <a:moveTo>
                    <a:pt x="189" y="0"/>
                  </a:moveTo>
                  <a:lnTo>
                    <a:pt x="21600" y="10724"/>
                  </a:lnTo>
                  <a:lnTo>
                    <a:pt x="0" y="21600"/>
                  </a:lnTo>
                </a:path>
              </a:pathLst>
            </a:custGeom>
            <a:ln w="38100">
              <a:solidFill>
                <a:srgbClr val="FFFFFF"/>
              </a:solidFill>
              <a:miter lim="400000"/>
            </a:ln>
          </p:spPr>
          <p:txBody>
            <a:bodyPr lIns="35719" tIns="35719" rIns="35719" bIns="35719" anchor="ctr"/>
            <a:lstStyle/>
            <a:p>
              <a:pPr algn="l">
                <a:lnSpc>
                  <a:spcPct val="110000"/>
                </a:lnSpc>
                <a:defRPr sz="2700">
                  <a:latin typeface="Lato Regular"/>
                  <a:ea typeface="Lato Regular"/>
                  <a:cs typeface="Lato Regular"/>
                  <a:sym typeface="Lato Regular"/>
                </a:defRPr>
              </a:pPr>
              <a:endParaRPr sz="1350" dirty="0">
                <a:latin typeface="字魂59号-创粗黑" panose="00000500000000000000" pitchFamily="2" charset="-122"/>
                <a:ea typeface="字魂59号-创粗黑" panose="00000500000000000000" pitchFamily="2" charset="-122"/>
              </a:endParaRPr>
            </a:p>
          </p:txBody>
        </p:sp>
        <p:sp>
          <p:nvSpPr>
            <p:cNvPr id="215" name="Shape 215"/>
            <p:cNvSpPr/>
            <p:nvPr/>
          </p:nvSpPr>
          <p:spPr>
            <a:xfrm>
              <a:off x="7027662" y="2702310"/>
              <a:ext cx="595552" cy="593585"/>
            </a:xfrm>
            <a:custGeom>
              <a:avLst/>
              <a:gdLst/>
              <a:ahLst/>
              <a:cxnLst>
                <a:cxn ang="0">
                  <a:pos x="wd2" y="hd2"/>
                </a:cxn>
                <a:cxn ang="5400000">
                  <a:pos x="wd2" y="hd2"/>
                </a:cxn>
                <a:cxn ang="10800000">
                  <a:pos x="wd2" y="hd2"/>
                </a:cxn>
                <a:cxn ang="16200000">
                  <a:pos x="wd2" y="hd2"/>
                </a:cxn>
              </a:cxnLst>
              <a:rect l="0" t="0" r="r" b="b"/>
              <a:pathLst>
                <a:path w="21600" h="21600" extrusionOk="0">
                  <a:moveTo>
                    <a:pt x="21600" y="14850"/>
                  </a:moveTo>
                  <a:cubicBezTo>
                    <a:pt x="21600" y="16537"/>
                    <a:pt x="20419" y="17887"/>
                    <a:pt x="18900" y="18225"/>
                  </a:cubicBezTo>
                  <a:cubicBezTo>
                    <a:pt x="18900" y="21600"/>
                    <a:pt x="18900" y="21600"/>
                    <a:pt x="18900" y="21600"/>
                  </a:cubicBezTo>
                  <a:cubicBezTo>
                    <a:pt x="17550" y="21600"/>
                    <a:pt x="17550" y="21600"/>
                    <a:pt x="17550" y="21600"/>
                  </a:cubicBezTo>
                  <a:cubicBezTo>
                    <a:pt x="17550" y="18225"/>
                    <a:pt x="17550" y="18225"/>
                    <a:pt x="17550" y="18225"/>
                  </a:cubicBezTo>
                  <a:cubicBezTo>
                    <a:pt x="16031" y="17887"/>
                    <a:pt x="14850" y="16537"/>
                    <a:pt x="14850" y="14850"/>
                  </a:cubicBezTo>
                  <a:cubicBezTo>
                    <a:pt x="14850" y="12994"/>
                    <a:pt x="16369" y="11475"/>
                    <a:pt x="18225" y="11475"/>
                  </a:cubicBezTo>
                  <a:cubicBezTo>
                    <a:pt x="20081" y="11475"/>
                    <a:pt x="21600" y="12994"/>
                    <a:pt x="21600" y="14850"/>
                  </a:cubicBezTo>
                  <a:close/>
                  <a:moveTo>
                    <a:pt x="18225" y="12825"/>
                  </a:moveTo>
                  <a:cubicBezTo>
                    <a:pt x="17044" y="12825"/>
                    <a:pt x="16200" y="13838"/>
                    <a:pt x="16200" y="14850"/>
                  </a:cubicBezTo>
                  <a:cubicBezTo>
                    <a:pt x="16200" y="16031"/>
                    <a:pt x="17044" y="16875"/>
                    <a:pt x="18225" y="16875"/>
                  </a:cubicBezTo>
                  <a:cubicBezTo>
                    <a:pt x="19406" y="16875"/>
                    <a:pt x="20250" y="16031"/>
                    <a:pt x="20250" y="14850"/>
                  </a:cubicBezTo>
                  <a:cubicBezTo>
                    <a:pt x="20250" y="13838"/>
                    <a:pt x="19406" y="12825"/>
                    <a:pt x="18225" y="12825"/>
                  </a:cubicBezTo>
                  <a:close/>
                  <a:moveTo>
                    <a:pt x="17550" y="0"/>
                  </a:moveTo>
                  <a:cubicBezTo>
                    <a:pt x="18900" y="0"/>
                    <a:pt x="18900" y="0"/>
                    <a:pt x="18900" y="0"/>
                  </a:cubicBezTo>
                  <a:cubicBezTo>
                    <a:pt x="18900" y="11475"/>
                    <a:pt x="18900" y="11475"/>
                    <a:pt x="18900" y="11475"/>
                  </a:cubicBezTo>
                  <a:cubicBezTo>
                    <a:pt x="18225" y="11475"/>
                    <a:pt x="18225" y="11475"/>
                    <a:pt x="18225" y="11475"/>
                  </a:cubicBezTo>
                  <a:cubicBezTo>
                    <a:pt x="17550" y="11475"/>
                    <a:pt x="17550" y="11475"/>
                    <a:pt x="17550" y="11475"/>
                  </a:cubicBezTo>
                  <a:cubicBezTo>
                    <a:pt x="17550" y="0"/>
                    <a:pt x="17550" y="0"/>
                    <a:pt x="17550" y="0"/>
                  </a:cubicBezTo>
                  <a:close/>
                  <a:moveTo>
                    <a:pt x="11475" y="10125"/>
                  </a:moveTo>
                  <a:cubicBezTo>
                    <a:pt x="11475" y="21600"/>
                    <a:pt x="11475" y="21600"/>
                    <a:pt x="11475" y="21600"/>
                  </a:cubicBezTo>
                  <a:cubicBezTo>
                    <a:pt x="10125" y="21600"/>
                    <a:pt x="10125" y="21600"/>
                    <a:pt x="10125" y="21600"/>
                  </a:cubicBezTo>
                  <a:cubicBezTo>
                    <a:pt x="10125" y="10125"/>
                    <a:pt x="10125" y="10125"/>
                    <a:pt x="10125" y="10125"/>
                  </a:cubicBezTo>
                  <a:cubicBezTo>
                    <a:pt x="8606" y="9788"/>
                    <a:pt x="7425" y="8437"/>
                    <a:pt x="7425" y="6750"/>
                  </a:cubicBezTo>
                  <a:cubicBezTo>
                    <a:pt x="7425" y="5062"/>
                    <a:pt x="8606" y="3712"/>
                    <a:pt x="10125" y="3544"/>
                  </a:cubicBezTo>
                  <a:cubicBezTo>
                    <a:pt x="10125" y="0"/>
                    <a:pt x="10125" y="0"/>
                    <a:pt x="10125" y="0"/>
                  </a:cubicBezTo>
                  <a:cubicBezTo>
                    <a:pt x="11475" y="0"/>
                    <a:pt x="11475" y="0"/>
                    <a:pt x="11475" y="0"/>
                  </a:cubicBezTo>
                  <a:cubicBezTo>
                    <a:pt x="11475" y="3544"/>
                    <a:pt x="11475" y="3544"/>
                    <a:pt x="11475" y="3544"/>
                  </a:cubicBezTo>
                  <a:cubicBezTo>
                    <a:pt x="12994" y="3712"/>
                    <a:pt x="14175" y="5062"/>
                    <a:pt x="14175" y="6750"/>
                  </a:cubicBezTo>
                  <a:cubicBezTo>
                    <a:pt x="14175" y="8437"/>
                    <a:pt x="12994" y="9788"/>
                    <a:pt x="11475" y="10125"/>
                  </a:cubicBezTo>
                  <a:close/>
                  <a:moveTo>
                    <a:pt x="10800" y="4725"/>
                  </a:moveTo>
                  <a:cubicBezTo>
                    <a:pt x="9619" y="4725"/>
                    <a:pt x="8775" y="5737"/>
                    <a:pt x="8775" y="6750"/>
                  </a:cubicBezTo>
                  <a:cubicBezTo>
                    <a:pt x="8775" y="7931"/>
                    <a:pt x="9619" y="8775"/>
                    <a:pt x="10800" y="8775"/>
                  </a:cubicBezTo>
                  <a:cubicBezTo>
                    <a:pt x="11981" y="8775"/>
                    <a:pt x="12825" y="7931"/>
                    <a:pt x="12825" y="6750"/>
                  </a:cubicBezTo>
                  <a:cubicBezTo>
                    <a:pt x="12825" y="5737"/>
                    <a:pt x="11981" y="4725"/>
                    <a:pt x="10800" y="4725"/>
                  </a:cubicBezTo>
                  <a:close/>
                  <a:moveTo>
                    <a:pt x="4050" y="18225"/>
                  </a:moveTo>
                  <a:cubicBezTo>
                    <a:pt x="4050" y="21600"/>
                    <a:pt x="4050" y="21600"/>
                    <a:pt x="4050" y="21600"/>
                  </a:cubicBezTo>
                  <a:cubicBezTo>
                    <a:pt x="2700" y="21600"/>
                    <a:pt x="2700" y="21600"/>
                    <a:pt x="2700" y="21600"/>
                  </a:cubicBezTo>
                  <a:cubicBezTo>
                    <a:pt x="2700" y="18225"/>
                    <a:pt x="2700" y="18225"/>
                    <a:pt x="2700" y="18225"/>
                  </a:cubicBezTo>
                  <a:cubicBezTo>
                    <a:pt x="1181" y="17887"/>
                    <a:pt x="0" y="16537"/>
                    <a:pt x="0" y="14850"/>
                  </a:cubicBezTo>
                  <a:cubicBezTo>
                    <a:pt x="0" y="12994"/>
                    <a:pt x="1519" y="11475"/>
                    <a:pt x="3375" y="11475"/>
                  </a:cubicBezTo>
                  <a:cubicBezTo>
                    <a:pt x="5231" y="11475"/>
                    <a:pt x="6750" y="12994"/>
                    <a:pt x="6750" y="14850"/>
                  </a:cubicBezTo>
                  <a:cubicBezTo>
                    <a:pt x="6750" y="16537"/>
                    <a:pt x="5569" y="17887"/>
                    <a:pt x="4050" y="18225"/>
                  </a:cubicBezTo>
                  <a:close/>
                  <a:moveTo>
                    <a:pt x="3375" y="12825"/>
                  </a:moveTo>
                  <a:cubicBezTo>
                    <a:pt x="2194" y="12825"/>
                    <a:pt x="1350" y="13838"/>
                    <a:pt x="1350" y="14850"/>
                  </a:cubicBezTo>
                  <a:cubicBezTo>
                    <a:pt x="1350" y="16031"/>
                    <a:pt x="2194" y="16875"/>
                    <a:pt x="3375" y="16875"/>
                  </a:cubicBezTo>
                  <a:cubicBezTo>
                    <a:pt x="4556" y="16875"/>
                    <a:pt x="5400" y="16031"/>
                    <a:pt x="5400" y="14850"/>
                  </a:cubicBezTo>
                  <a:cubicBezTo>
                    <a:pt x="5400" y="13838"/>
                    <a:pt x="4556" y="12825"/>
                    <a:pt x="3375" y="12825"/>
                  </a:cubicBezTo>
                  <a:close/>
                  <a:moveTo>
                    <a:pt x="2700" y="0"/>
                  </a:moveTo>
                  <a:cubicBezTo>
                    <a:pt x="4050" y="0"/>
                    <a:pt x="4050" y="0"/>
                    <a:pt x="4050" y="0"/>
                  </a:cubicBezTo>
                  <a:cubicBezTo>
                    <a:pt x="4050" y="11475"/>
                    <a:pt x="4050" y="11475"/>
                    <a:pt x="4050" y="11475"/>
                  </a:cubicBezTo>
                  <a:cubicBezTo>
                    <a:pt x="3375" y="11475"/>
                    <a:pt x="3375" y="11475"/>
                    <a:pt x="3375" y="11475"/>
                  </a:cubicBezTo>
                  <a:cubicBezTo>
                    <a:pt x="2700" y="11475"/>
                    <a:pt x="2700" y="11475"/>
                    <a:pt x="2700" y="11475"/>
                  </a:cubicBezTo>
                  <a:cubicBezTo>
                    <a:pt x="2700" y="0"/>
                    <a:pt x="2700" y="0"/>
                    <a:pt x="2700" y="0"/>
                  </a:cubicBezTo>
                  <a:close/>
                </a:path>
              </a:pathLst>
            </a:custGeom>
            <a:solidFill>
              <a:srgbClr val="FFFFFF"/>
            </a:solidFill>
            <a:ln w="12700">
              <a:miter lim="400000"/>
            </a:ln>
          </p:spPr>
          <p:txBody>
            <a:bodyPr lIns="22860" rIns="22860"/>
            <a:lstStyle/>
            <a:p>
              <a:pPr defTabSz="1219169">
                <a:defRPr sz="4800">
                  <a:solidFill>
                    <a:srgbClr val="27282D"/>
                  </a:solidFill>
                  <a:latin typeface="Calibri"/>
                  <a:ea typeface="Calibri"/>
                  <a:cs typeface="Calibri"/>
                  <a:sym typeface="Calibri"/>
                </a:defRPr>
              </a:pPr>
              <a:endParaRPr sz="2400"/>
            </a:p>
          </p:txBody>
        </p:sp>
        <p:grpSp>
          <p:nvGrpSpPr>
            <p:cNvPr id="40" name="组合 39"/>
            <p:cNvGrpSpPr/>
            <p:nvPr/>
          </p:nvGrpSpPr>
          <p:grpSpPr>
            <a:xfrm>
              <a:off x="6331171" y="3516629"/>
              <a:ext cx="2078314" cy="1504961"/>
              <a:chOff x="7419499" y="1954752"/>
              <a:chExt cx="2078314" cy="1504961"/>
            </a:xfrm>
          </p:grpSpPr>
          <p:sp>
            <p:nvSpPr>
              <p:cNvPr id="41" name="文本框 7"/>
              <p:cNvSpPr txBox="1"/>
              <p:nvPr/>
            </p:nvSpPr>
            <p:spPr>
              <a:xfrm>
                <a:off x="7419499" y="2373454"/>
                <a:ext cx="2063013" cy="1086259"/>
              </a:xfrm>
              <a:prstGeom prst="rect">
                <a:avLst/>
              </a:prstGeom>
              <a:noFill/>
            </p:spPr>
            <p:txBody>
              <a:bodyPr wrap="squar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5000"/>
                  </a:lnSpc>
                </a:pPr>
                <a:r>
                  <a:rPr lang="zh-CN" altLang="en-US" sz="1050" dirty="0">
                    <a:solidFill>
                      <a:schemeClr val="bg1"/>
                    </a:solidFill>
                    <a:latin typeface="字魂59号-创粗黑" panose="00000500000000000000" pitchFamily="2" charset="-122"/>
                  </a:rPr>
                  <a:t>第一篇主要对金字塔原理的概念进行了解释，介绍了如何利用这一原理构建基本的金字塔结构。目的是使读者理解和运用简单文书的写作技巧。</a:t>
                </a:r>
                <a:endParaRPr lang="en-US" altLang="zh-CN" sz="1050" dirty="0">
                  <a:solidFill>
                    <a:schemeClr val="bg1"/>
                  </a:solidFill>
                  <a:latin typeface="字魂59号-创粗黑" panose="00000500000000000000" pitchFamily="2" charset="-122"/>
                </a:endParaRPr>
              </a:p>
            </p:txBody>
          </p:sp>
          <p:sp>
            <p:nvSpPr>
              <p:cNvPr id="42" name="文本框 8"/>
              <p:cNvSpPr txBox="1"/>
              <p:nvPr/>
            </p:nvSpPr>
            <p:spPr>
              <a:xfrm>
                <a:off x="7419499" y="1954752"/>
                <a:ext cx="2078314" cy="421141"/>
              </a:xfrm>
              <a:prstGeom prst="rect">
                <a:avLst/>
              </a:prstGeom>
              <a:noFill/>
            </p:spPr>
            <p:txBody>
              <a:bodyPr wrap="squar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14000"/>
                  </a:lnSpc>
                </a:pPr>
                <a:r>
                  <a:rPr lang="zh-CN" altLang="en-US" sz="2000" dirty="0">
                    <a:solidFill>
                      <a:schemeClr val="bg1"/>
                    </a:solidFill>
                    <a:latin typeface="字魂59号-创粗黑" panose="00000500000000000000" pitchFamily="2" charset="-122"/>
                    <a:ea typeface="+mj-ea"/>
                  </a:rPr>
                  <a:t>文字添加此处</a:t>
                </a:r>
                <a:endParaRPr lang="en-US" altLang="zh-CN" sz="2000" dirty="0">
                  <a:solidFill>
                    <a:schemeClr val="bg1"/>
                  </a:solidFill>
                  <a:latin typeface="字魂59号-创粗黑" panose="00000500000000000000" pitchFamily="2" charset="-122"/>
                  <a:ea typeface="+mj-ea"/>
                </a:endParaRPr>
              </a:p>
            </p:txBody>
          </p:sp>
        </p:grpSp>
      </p:grpSp>
      <p:grpSp>
        <p:nvGrpSpPr>
          <p:cNvPr id="7" name="组合 6"/>
          <p:cNvGrpSpPr/>
          <p:nvPr/>
        </p:nvGrpSpPr>
        <p:grpSpPr>
          <a:xfrm>
            <a:off x="8760055" y="2341047"/>
            <a:ext cx="2249038" cy="2896632"/>
            <a:chOff x="8760055" y="2341047"/>
            <a:chExt cx="2249038" cy="2896632"/>
          </a:xfrm>
        </p:grpSpPr>
        <p:sp>
          <p:nvSpPr>
            <p:cNvPr id="197" name="Shape 197"/>
            <p:cNvSpPr/>
            <p:nvPr/>
          </p:nvSpPr>
          <p:spPr>
            <a:xfrm>
              <a:off x="8760055" y="2341047"/>
              <a:ext cx="2249038" cy="2896632"/>
            </a:xfrm>
            <a:prstGeom prst="roundRect">
              <a:avLst>
                <a:gd name="adj" fmla="val 5486"/>
              </a:avLst>
            </a:prstGeom>
            <a:ln w="38100">
              <a:solidFill>
                <a:schemeClr val="accent2"/>
              </a:solidFill>
              <a:miter lim="400000"/>
            </a:ln>
          </p:spPr>
          <p:txBody>
            <a:bodyPr lIns="35719" tIns="35719" rIns="35719" bIns="35719" anchor="ctr"/>
            <a:lstStyle/>
            <a:p>
              <a:pPr>
                <a:defRPr sz="3200">
                  <a:latin typeface="Helvetica Light"/>
                  <a:ea typeface="Helvetica Light"/>
                  <a:cs typeface="Helvetica Light"/>
                  <a:sym typeface="Helvetica Light"/>
                </a:defRPr>
              </a:pPr>
              <a:endParaRPr sz="1600" dirty="0">
                <a:latin typeface="字魂59号-创粗黑" panose="00000500000000000000" pitchFamily="2" charset="-122"/>
                <a:ea typeface="字魂59号-创粗黑" panose="00000500000000000000" pitchFamily="2" charset="-122"/>
              </a:endParaRPr>
            </a:p>
          </p:txBody>
        </p:sp>
        <p:sp>
          <p:nvSpPr>
            <p:cNvPr id="214" name="Shape 214"/>
            <p:cNvSpPr/>
            <p:nvPr/>
          </p:nvSpPr>
          <p:spPr>
            <a:xfrm>
              <a:off x="9604488" y="2702310"/>
              <a:ext cx="560172" cy="593585"/>
            </a:xfrm>
            <a:custGeom>
              <a:avLst/>
              <a:gdLst/>
              <a:ahLst/>
              <a:cxnLst>
                <a:cxn ang="0">
                  <a:pos x="wd2" y="hd2"/>
                </a:cxn>
                <a:cxn ang="5400000">
                  <a:pos x="wd2" y="hd2"/>
                </a:cxn>
                <a:cxn ang="10800000">
                  <a:pos x="wd2" y="hd2"/>
                </a:cxn>
                <a:cxn ang="16200000">
                  <a:pos x="wd2" y="hd2"/>
                </a:cxn>
              </a:cxnLst>
              <a:rect l="0" t="0" r="r" b="b"/>
              <a:pathLst>
                <a:path w="21600" h="21600" extrusionOk="0">
                  <a:moveTo>
                    <a:pt x="19440" y="17550"/>
                  </a:moveTo>
                  <a:cubicBezTo>
                    <a:pt x="18720" y="17550"/>
                    <a:pt x="18720" y="17550"/>
                    <a:pt x="18720" y="17550"/>
                  </a:cubicBezTo>
                  <a:cubicBezTo>
                    <a:pt x="18720" y="16200"/>
                    <a:pt x="18720" y="16200"/>
                    <a:pt x="18720" y="16200"/>
                  </a:cubicBezTo>
                  <a:cubicBezTo>
                    <a:pt x="19440" y="16200"/>
                    <a:pt x="20160" y="15694"/>
                    <a:pt x="20160" y="14850"/>
                  </a:cubicBezTo>
                  <a:cubicBezTo>
                    <a:pt x="20160" y="2700"/>
                    <a:pt x="20160" y="2700"/>
                    <a:pt x="20160" y="2700"/>
                  </a:cubicBezTo>
                  <a:cubicBezTo>
                    <a:pt x="20160" y="2025"/>
                    <a:pt x="19440" y="1350"/>
                    <a:pt x="18720" y="1350"/>
                  </a:cubicBezTo>
                  <a:cubicBezTo>
                    <a:pt x="7200" y="1350"/>
                    <a:pt x="7200" y="1350"/>
                    <a:pt x="7200" y="1350"/>
                  </a:cubicBezTo>
                  <a:cubicBezTo>
                    <a:pt x="6480" y="1350"/>
                    <a:pt x="5760" y="2025"/>
                    <a:pt x="5760" y="2700"/>
                  </a:cubicBezTo>
                  <a:cubicBezTo>
                    <a:pt x="4320" y="2700"/>
                    <a:pt x="4320" y="2700"/>
                    <a:pt x="4320" y="2700"/>
                  </a:cubicBezTo>
                  <a:cubicBezTo>
                    <a:pt x="4320" y="2025"/>
                    <a:pt x="4320" y="2025"/>
                    <a:pt x="4320" y="2025"/>
                  </a:cubicBezTo>
                  <a:cubicBezTo>
                    <a:pt x="4320" y="844"/>
                    <a:pt x="5220" y="0"/>
                    <a:pt x="6480" y="0"/>
                  </a:cubicBezTo>
                  <a:cubicBezTo>
                    <a:pt x="19440" y="0"/>
                    <a:pt x="19440" y="0"/>
                    <a:pt x="19440" y="0"/>
                  </a:cubicBezTo>
                  <a:cubicBezTo>
                    <a:pt x="20700" y="0"/>
                    <a:pt x="21600" y="844"/>
                    <a:pt x="21600" y="2025"/>
                  </a:cubicBezTo>
                  <a:cubicBezTo>
                    <a:pt x="21600" y="15525"/>
                    <a:pt x="21600" y="15525"/>
                    <a:pt x="21600" y="15525"/>
                  </a:cubicBezTo>
                  <a:cubicBezTo>
                    <a:pt x="21600" y="16706"/>
                    <a:pt x="20700" y="17550"/>
                    <a:pt x="19440" y="17550"/>
                  </a:cubicBezTo>
                  <a:close/>
                  <a:moveTo>
                    <a:pt x="17280" y="6075"/>
                  </a:moveTo>
                  <a:cubicBezTo>
                    <a:pt x="17280" y="19575"/>
                    <a:pt x="17280" y="19575"/>
                    <a:pt x="17280" y="19575"/>
                  </a:cubicBezTo>
                  <a:cubicBezTo>
                    <a:pt x="17280" y="20756"/>
                    <a:pt x="16380" y="21600"/>
                    <a:pt x="15120" y="21600"/>
                  </a:cubicBezTo>
                  <a:cubicBezTo>
                    <a:pt x="2160" y="21600"/>
                    <a:pt x="2160" y="21600"/>
                    <a:pt x="2160" y="21600"/>
                  </a:cubicBezTo>
                  <a:cubicBezTo>
                    <a:pt x="900" y="21600"/>
                    <a:pt x="0" y="20756"/>
                    <a:pt x="0" y="19575"/>
                  </a:cubicBezTo>
                  <a:cubicBezTo>
                    <a:pt x="0" y="6075"/>
                    <a:pt x="0" y="6075"/>
                    <a:pt x="0" y="6075"/>
                  </a:cubicBezTo>
                  <a:cubicBezTo>
                    <a:pt x="0" y="4894"/>
                    <a:pt x="900" y="4050"/>
                    <a:pt x="2160" y="4050"/>
                  </a:cubicBezTo>
                  <a:cubicBezTo>
                    <a:pt x="15120" y="4050"/>
                    <a:pt x="15120" y="4050"/>
                    <a:pt x="15120" y="4050"/>
                  </a:cubicBezTo>
                  <a:cubicBezTo>
                    <a:pt x="16380" y="4050"/>
                    <a:pt x="17280" y="4894"/>
                    <a:pt x="17280" y="6075"/>
                  </a:cubicBezTo>
                  <a:close/>
                  <a:moveTo>
                    <a:pt x="2880" y="5400"/>
                  </a:moveTo>
                  <a:cubicBezTo>
                    <a:pt x="2160" y="5400"/>
                    <a:pt x="1440" y="6075"/>
                    <a:pt x="1440" y="6750"/>
                  </a:cubicBezTo>
                  <a:cubicBezTo>
                    <a:pt x="1440" y="18900"/>
                    <a:pt x="1440" y="18900"/>
                    <a:pt x="1440" y="18900"/>
                  </a:cubicBezTo>
                  <a:cubicBezTo>
                    <a:pt x="1440" y="19744"/>
                    <a:pt x="2160" y="20250"/>
                    <a:pt x="2880" y="20250"/>
                  </a:cubicBezTo>
                  <a:cubicBezTo>
                    <a:pt x="14400" y="20250"/>
                    <a:pt x="14400" y="20250"/>
                    <a:pt x="14400" y="20250"/>
                  </a:cubicBezTo>
                  <a:cubicBezTo>
                    <a:pt x="15120" y="20250"/>
                    <a:pt x="15840" y="19744"/>
                    <a:pt x="15840" y="18900"/>
                  </a:cubicBezTo>
                  <a:cubicBezTo>
                    <a:pt x="15840" y="6750"/>
                    <a:pt x="15840" y="6750"/>
                    <a:pt x="15840" y="6750"/>
                  </a:cubicBezTo>
                  <a:cubicBezTo>
                    <a:pt x="15840" y="6075"/>
                    <a:pt x="15120" y="5400"/>
                    <a:pt x="14400" y="5400"/>
                  </a:cubicBezTo>
                  <a:cubicBezTo>
                    <a:pt x="2880" y="5400"/>
                    <a:pt x="2880" y="5400"/>
                    <a:pt x="2880" y="5400"/>
                  </a:cubicBezTo>
                  <a:close/>
                </a:path>
              </a:pathLst>
            </a:custGeom>
            <a:solidFill>
              <a:srgbClr val="FFFFFF"/>
            </a:solidFill>
            <a:ln w="12700">
              <a:miter lim="400000"/>
            </a:ln>
          </p:spPr>
          <p:txBody>
            <a:bodyPr lIns="22860" rIns="22860"/>
            <a:lstStyle/>
            <a:p>
              <a:pPr defTabSz="1219169">
                <a:defRPr sz="4800">
                  <a:solidFill>
                    <a:srgbClr val="27282D"/>
                  </a:solidFill>
                  <a:latin typeface="Calibri"/>
                  <a:ea typeface="Calibri"/>
                  <a:cs typeface="Calibri"/>
                  <a:sym typeface="Calibri"/>
                </a:defRPr>
              </a:pPr>
              <a:endParaRPr sz="2400"/>
            </a:p>
          </p:txBody>
        </p:sp>
        <p:grpSp>
          <p:nvGrpSpPr>
            <p:cNvPr id="43" name="组合 42"/>
            <p:cNvGrpSpPr/>
            <p:nvPr/>
          </p:nvGrpSpPr>
          <p:grpSpPr>
            <a:xfrm>
              <a:off x="8883517" y="3516629"/>
              <a:ext cx="2078314" cy="1504961"/>
              <a:chOff x="7419499" y="1954752"/>
              <a:chExt cx="2078314" cy="1504961"/>
            </a:xfrm>
          </p:grpSpPr>
          <p:sp>
            <p:nvSpPr>
              <p:cNvPr id="44" name="文本框 7"/>
              <p:cNvSpPr txBox="1"/>
              <p:nvPr/>
            </p:nvSpPr>
            <p:spPr>
              <a:xfrm>
                <a:off x="7419499" y="2373454"/>
                <a:ext cx="2063013" cy="1086259"/>
              </a:xfrm>
              <a:prstGeom prst="rect">
                <a:avLst/>
              </a:prstGeom>
              <a:noFill/>
            </p:spPr>
            <p:txBody>
              <a:bodyPr wrap="squar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5000"/>
                  </a:lnSpc>
                </a:pPr>
                <a:r>
                  <a:rPr lang="zh-CN" altLang="en-US" sz="1050" dirty="0">
                    <a:solidFill>
                      <a:schemeClr val="bg1"/>
                    </a:solidFill>
                    <a:latin typeface="字魂59号-创粗黑" panose="00000500000000000000" pitchFamily="2" charset="-122"/>
                  </a:rPr>
                  <a:t>第一篇主要对金字塔原理的概念进行了解释，介绍了如何利用这一原理构建基本的金字塔结构。目的是使读者理解和运用简单文书的写作技巧。</a:t>
                </a:r>
                <a:endParaRPr lang="en-US" altLang="zh-CN" sz="1050" dirty="0">
                  <a:solidFill>
                    <a:schemeClr val="bg1"/>
                  </a:solidFill>
                  <a:latin typeface="字魂59号-创粗黑" panose="00000500000000000000" pitchFamily="2" charset="-122"/>
                </a:endParaRPr>
              </a:p>
            </p:txBody>
          </p:sp>
          <p:sp>
            <p:nvSpPr>
              <p:cNvPr id="45" name="文本框 8"/>
              <p:cNvSpPr txBox="1"/>
              <p:nvPr/>
            </p:nvSpPr>
            <p:spPr>
              <a:xfrm>
                <a:off x="7419499" y="1954752"/>
                <a:ext cx="2078314" cy="421141"/>
              </a:xfrm>
              <a:prstGeom prst="rect">
                <a:avLst/>
              </a:prstGeom>
              <a:noFill/>
            </p:spPr>
            <p:txBody>
              <a:bodyPr wrap="squar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14000"/>
                  </a:lnSpc>
                </a:pPr>
                <a:r>
                  <a:rPr lang="zh-CN" altLang="en-US" sz="2000" dirty="0">
                    <a:solidFill>
                      <a:schemeClr val="bg1"/>
                    </a:solidFill>
                    <a:latin typeface="字魂59号-创粗黑" panose="00000500000000000000" pitchFamily="2" charset="-122"/>
                    <a:ea typeface="+mj-ea"/>
                  </a:rPr>
                  <a:t>文字添加此处</a:t>
                </a:r>
                <a:endParaRPr lang="en-US" altLang="zh-CN" sz="2000" dirty="0">
                  <a:solidFill>
                    <a:schemeClr val="bg1"/>
                  </a:solidFill>
                  <a:latin typeface="字魂59号-创粗黑" panose="00000500000000000000" pitchFamily="2" charset="-122"/>
                  <a:ea typeface="+mj-ea"/>
                </a:endParaRPr>
              </a:p>
            </p:txBody>
          </p:sp>
        </p:grpSp>
      </p:grpSp>
      <p:grpSp>
        <p:nvGrpSpPr>
          <p:cNvPr id="46" name="组合 45">
            <a:extLst>
              <a:ext uri="{FF2B5EF4-FFF2-40B4-BE49-F238E27FC236}">
                <a16:creationId xmlns:a16="http://schemas.microsoft.com/office/drawing/2014/main" xmlns="" id="{3BB2F6EB-384E-46E2-95F7-1B57094166BF}"/>
              </a:ext>
            </a:extLst>
          </p:cNvPr>
          <p:cNvGrpSpPr/>
          <p:nvPr/>
        </p:nvGrpSpPr>
        <p:grpSpPr>
          <a:xfrm>
            <a:off x="874713" y="419101"/>
            <a:ext cx="3773487" cy="643536"/>
            <a:chOff x="874713" y="419101"/>
            <a:chExt cx="3773487" cy="643536"/>
          </a:xfrm>
        </p:grpSpPr>
        <p:sp>
          <p:nvSpPr>
            <p:cNvPr id="47" name="剪去单角的矩形 23">
              <a:extLst>
                <a:ext uri="{FF2B5EF4-FFF2-40B4-BE49-F238E27FC236}">
                  <a16:creationId xmlns:a16="http://schemas.microsoft.com/office/drawing/2014/main" xmlns="" id="{BE11F814-C0D5-4C53-9776-1E1A2E2056BF}"/>
                </a:ext>
              </a:extLst>
            </p:cNvPr>
            <p:cNvSpPr/>
            <p:nvPr/>
          </p:nvSpPr>
          <p:spPr>
            <a:xfrm rot="10800000">
              <a:off x="874713" y="419101"/>
              <a:ext cx="882799" cy="643536"/>
            </a:xfrm>
            <a:prstGeom prst="snip1Rect">
              <a:avLst>
                <a:gd name="adj" fmla="val 3421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cxnSp>
          <p:nvCxnSpPr>
            <p:cNvPr id="48" name="直接连接符 47">
              <a:extLst>
                <a:ext uri="{FF2B5EF4-FFF2-40B4-BE49-F238E27FC236}">
                  <a16:creationId xmlns:a16="http://schemas.microsoft.com/office/drawing/2014/main" xmlns="" id="{58195A54-7987-47FA-A17A-F0A816974317}"/>
                </a:ext>
              </a:extLst>
            </p:cNvPr>
            <p:cNvCxnSpPr/>
            <p:nvPr/>
          </p:nvCxnSpPr>
          <p:spPr>
            <a:xfrm>
              <a:off x="4648200" y="454325"/>
              <a:ext cx="0" cy="573089"/>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49" name="文本框 48">
              <a:extLst>
                <a:ext uri="{FF2B5EF4-FFF2-40B4-BE49-F238E27FC236}">
                  <a16:creationId xmlns:a16="http://schemas.microsoft.com/office/drawing/2014/main" xmlns="" id="{9B705A90-B531-4204-9BF6-E84BC33509DF}"/>
                </a:ext>
              </a:extLst>
            </p:cNvPr>
            <p:cNvSpPr txBox="1"/>
            <p:nvPr/>
          </p:nvSpPr>
          <p:spPr>
            <a:xfrm>
              <a:off x="1904234" y="448482"/>
              <a:ext cx="2646878" cy="584775"/>
            </a:xfrm>
            <a:prstGeom prst="rect">
              <a:avLst/>
            </a:prstGeom>
            <a:noFill/>
          </p:spPr>
          <p:txBody>
            <a:bodyPr wrap="none" rtlCol="0">
              <a:spAutoFit/>
              <a:scene3d>
                <a:camera prst="orthographicFront"/>
                <a:lightRig rig="threePt" dir="t"/>
              </a:scene3d>
              <a:sp3d contourW="12700"/>
            </a:bodyPr>
            <a:lstStyle/>
            <a:p>
              <a:r>
                <a:rPr lang="zh-CN" altLang="en-US" sz="3200" b="1" dirty="0">
                  <a:solidFill>
                    <a:schemeClr val="bg1"/>
                  </a:solidFill>
                </a:rPr>
                <a:t>标题文字添加</a:t>
              </a:r>
            </a:p>
          </p:txBody>
        </p:sp>
        <p:sp>
          <p:nvSpPr>
            <p:cNvPr id="50" name="椭圆 3">
              <a:extLst>
                <a:ext uri="{FF2B5EF4-FFF2-40B4-BE49-F238E27FC236}">
                  <a16:creationId xmlns:a16="http://schemas.microsoft.com/office/drawing/2014/main" xmlns="" id="{ACF2723B-EBB0-4C2A-B2F8-890A3BE6CDBE}"/>
                </a:ext>
              </a:extLst>
            </p:cNvPr>
            <p:cNvSpPr/>
            <p:nvPr/>
          </p:nvSpPr>
          <p:spPr>
            <a:xfrm>
              <a:off x="1176412" y="563319"/>
              <a:ext cx="330200" cy="329701"/>
            </a:xfrm>
            <a:custGeom>
              <a:avLst/>
              <a:gdLst>
                <a:gd name="connsiteX0" fmla="*/ 354450 w 607639"/>
                <a:gd name="connsiteY0" fmla="*/ 222564 h 606722"/>
                <a:gd name="connsiteX1" fmla="*/ 354450 w 607639"/>
                <a:gd name="connsiteY1" fmla="*/ 384088 h 606722"/>
                <a:gd name="connsiteX2" fmla="*/ 225033 w 607639"/>
                <a:gd name="connsiteY2" fmla="*/ 303326 h 606722"/>
                <a:gd name="connsiteX3" fmla="*/ 391979 w 607639"/>
                <a:gd name="connsiteY3" fmla="*/ 154813 h 606722"/>
                <a:gd name="connsiteX4" fmla="*/ 366346 w 607639"/>
                <a:gd name="connsiteY4" fmla="*/ 155524 h 606722"/>
                <a:gd name="connsiteX5" fmla="*/ 163770 w 607639"/>
                <a:gd name="connsiteY5" fmla="*/ 281899 h 606722"/>
                <a:gd name="connsiteX6" fmla="*/ 151932 w 607639"/>
                <a:gd name="connsiteY6" fmla="*/ 303317 h 606722"/>
                <a:gd name="connsiteX7" fmla="*/ 163770 w 607639"/>
                <a:gd name="connsiteY7" fmla="*/ 324824 h 606722"/>
                <a:gd name="connsiteX8" fmla="*/ 366346 w 607639"/>
                <a:gd name="connsiteY8" fmla="*/ 451198 h 606722"/>
                <a:gd name="connsiteX9" fmla="*/ 379786 w 607639"/>
                <a:gd name="connsiteY9" fmla="*/ 455020 h 606722"/>
                <a:gd name="connsiteX10" fmla="*/ 391979 w 607639"/>
                <a:gd name="connsiteY10" fmla="*/ 451820 h 606722"/>
                <a:gd name="connsiteX11" fmla="*/ 405063 w 607639"/>
                <a:gd name="connsiteY11" fmla="*/ 429780 h 606722"/>
                <a:gd name="connsiteX12" fmla="*/ 405063 w 607639"/>
                <a:gd name="connsiteY12" fmla="*/ 176942 h 606722"/>
                <a:gd name="connsiteX13" fmla="*/ 391979 w 607639"/>
                <a:gd name="connsiteY13" fmla="*/ 154813 h 606722"/>
                <a:gd name="connsiteX14" fmla="*/ 303775 w 607639"/>
                <a:gd name="connsiteY14" fmla="*/ 0 h 606722"/>
                <a:gd name="connsiteX15" fmla="*/ 607639 w 607639"/>
                <a:gd name="connsiteY15" fmla="*/ 303317 h 606722"/>
                <a:gd name="connsiteX16" fmla="*/ 303775 w 607639"/>
                <a:gd name="connsiteY16" fmla="*/ 606722 h 606722"/>
                <a:gd name="connsiteX17" fmla="*/ 0 w 607639"/>
                <a:gd name="connsiteY17" fmla="*/ 303317 h 606722"/>
                <a:gd name="connsiteX18" fmla="*/ 303775 w 607639"/>
                <a:gd name="connsiteY18"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07639" h="606722">
                  <a:moveTo>
                    <a:pt x="354450" y="222564"/>
                  </a:moveTo>
                  <a:lnTo>
                    <a:pt x="354450" y="384088"/>
                  </a:lnTo>
                  <a:lnTo>
                    <a:pt x="225033" y="303326"/>
                  </a:lnTo>
                  <a:close/>
                  <a:moveTo>
                    <a:pt x="391979" y="154813"/>
                  </a:moveTo>
                  <a:cubicBezTo>
                    <a:pt x="383969" y="150370"/>
                    <a:pt x="374178" y="150637"/>
                    <a:pt x="366346" y="155524"/>
                  </a:cubicBezTo>
                  <a:lnTo>
                    <a:pt x="163770" y="281899"/>
                  </a:lnTo>
                  <a:cubicBezTo>
                    <a:pt x="156382" y="286520"/>
                    <a:pt x="151932" y="294607"/>
                    <a:pt x="151932" y="303317"/>
                  </a:cubicBezTo>
                  <a:cubicBezTo>
                    <a:pt x="151932" y="312026"/>
                    <a:pt x="156382" y="320113"/>
                    <a:pt x="163770" y="324824"/>
                  </a:cubicBezTo>
                  <a:lnTo>
                    <a:pt x="366346" y="451198"/>
                  </a:lnTo>
                  <a:cubicBezTo>
                    <a:pt x="370440" y="453775"/>
                    <a:pt x="375068" y="455020"/>
                    <a:pt x="379786" y="455020"/>
                  </a:cubicBezTo>
                  <a:cubicBezTo>
                    <a:pt x="383969" y="455020"/>
                    <a:pt x="388241" y="453953"/>
                    <a:pt x="391979" y="451820"/>
                  </a:cubicBezTo>
                  <a:cubicBezTo>
                    <a:pt x="400079" y="447377"/>
                    <a:pt x="405063" y="438934"/>
                    <a:pt x="405063" y="429780"/>
                  </a:cubicBezTo>
                  <a:lnTo>
                    <a:pt x="405063" y="176942"/>
                  </a:lnTo>
                  <a:cubicBezTo>
                    <a:pt x="405063" y="167789"/>
                    <a:pt x="400079" y="159346"/>
                    <a:pt x="391979" y="154813"/>
                  </a:cubicBezTo>
                  <a:close/>
                  <a:moveTo>
                    <a:pt x="303775" y="0"/>
                  </a:moveTo>
                  <a:cubicBezTo>
                    <a:pt x="471372" y="0"/>
                    <a:pt x="607639" y="136062"/>
                    <a:pt x="607639" y="303317"/>
                  </a:cubicBezTo>
                  <a:cubicBezTo>
                    <a:pt x="607639" y="470661"/>
                    <a:pt x="471372" y="606722"/>
                    <a:pt x="303775" y="606722"/>
                  </a:cubicBezTo>
                  <a:cubicBezTo>
                    <a:pt x="136267" y="606722"/>
                    <a:pt x="0" y="470661"/>
                    <a:pt x="0" y="303317"/>
                  </a:cubicBezTo>
                  <a:cubicBezTo>
                    <a:pt x="0" y="136062"/>
                    <a:pt x="136267" y="0"/>
                    <a:pt x="303775" y="0"/>
                  </a:cubicBezTo>
                  <a:close/>
                </a:path>
              </a:pathLst>
            </a:custGeom>
            <a:solidFill>
              <a:srgbClr val="404C5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Tree>
    <p:extLst>
      <p:ext uri="{BB962C8B-B14F-4D97-AF65-F5344CB8AC3E}">
        <p14:creationId xmlns:p14="http://schemas.microsoft.com/office/powerpoint/2010/main" val="710460373"/>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1+#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nodeType="after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1+#ppt_w/2"/>
                                          </p:val>
                                        </p:tav>
                                        <p:tav tm="100000">
                                          <p:val>
                                            <p:strVal val="#ppt_x"/>
                                          </p:val>
                                        </p:tav>
                                      </p:tavLst>
                                    </p:anim>
                                    <p:anim calcmode="lin" valueType="num">
                                      <p:cBhvr additive="base">
                                        <p:cTn id="18" dur="500" fill="hold"/>
                                        <p:tgtEl>
                                          <p:spTgt spid="6"/>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2"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1+#ppt_w/2"/>
                                          </p:val>
                                        </p:tav>
                                        <p:tav tm="100000">
                                          <p:val>
                                            <p:strVal val="#ppt_x"/>
                                          </p:val>
                                        </p:tav>
                                      </p:tavLst>
                                    </p:anim>
                                    <p:anim calcmode="lin" valueType="num">
                                      <p:cBhvr additive="base">
                                        <p:cTn id="23"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占位符 10">
            <a:extLst>
              <a:ext uri="{FF2B5EF4-FFF2-40B4-BE49-F238E27FC236}">
                <a16:creationId xmlns:a16="http://schemas.microsoft.com/office/drawing/2014/main" xmlns="" id="{39CB8183-5DD1-49FE-8B6B-C06386E470AF}"/>
              </a:ext>
            </a:extLst>
          </p:cNvPr>
          <p:cNvPicPr>
            <a:picLocks noGrp="1" noChangeAspect="1"/>
          </p:cNvPicPr>
          <p:nvPr>
            <p:ph type="pic" sz="quarter" idx="10"/>
          </p:nvPr>
        </p:nvPicPr>
        <p:blipFill>
          <a:blip r:embed="rId3" cstate="screen">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a:xfrm>
            <a:off x="0" y="0"/>
            <a:ext cx="12192000" cy="6858000"/>
          </a:xfrm>
        </p:spPr>
      </p:pic>
      <p:sp>
        <p:nvSpPr>
          <p:cNvPr id="2" name="矩形 1"/>
          <p:cNvSpPr/>
          <p:nvPr/>
        </p:nvSpPr>
        <p:spPr>
          <a:xfrm>
            <a:off x="0" y="0"/>
            <a:ext cx="12192000" cy="6858000"/>
          </a:xfrm>
          <a:prstGeom prst="rect">
            <a:avLst/>
          </a:prstGeom>
          <a:solidFill>
            <a:srgbClr val="404C55">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5" name="组合 24"/>
          <p:cNvGrpSpPr/>
          <p:nvPr/>
        </p:nvGrpSpPr>
        <p:grpSpPr>
          <a:xfrm>
            <a:off x="11386304" y="630486"/>
            <a:ext cx="369967" cy="135524"/>
            <a:chOff x="10132933" y="854814"/>
            <a:chExt cx="369967" cy="135524"/>
          </a:xfrm>
        </p:grpSpPr>
        <p:cxnSp>
          <p:nvCxnSpPr>
            <p:cNvPr id="26" name="直接连接符 25"/>
            <p:cNvCxnSpPr/>
            <p:nvPr/>
          </p:nvCxnSpPr>
          <p:spPr>
            <a:xfrm flipH="1">
              <a:off x="10132933" y="854814"/>
              <a:ext cx="369967" cy="0"/>
            </a:xfrm>
            <a:prstGeom prst="line">
              <a:avLst/>
            </a:prstGeom>
            <a:ln w="28575" cap="rnd">
              <a:solidFill>
                <a:schemeClr val="bg1"/>
              </a:solidFill>
              <a:round/>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H="1">
              <a:off x="10132933" y="922576"/>
              <a:ext cx="369967" cy="0"/>
            </a:xfrm>
            <a:prstGeom prst="line">
              <a:avLst/>
            </a:prstGeom>
            <a:ln w="28575" cap="rnd">
              <a:solidFill>
                <a:schemeClr val="bg1"/>
              </a:solidFill>
              <a:round/>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a:off x="10132933" y="990338"/>
              <a:ext cx="369967" cy="0"/>
            </a:xfrm>
            <a:prstGeom prst="line">
              <a:avLst/>
            </a:prstGeom>
            <a:ln w="28575" cap="rnd">
              <a:solidFill>
                <a:schemeClr val="bg1"/>
              </a:solidFill>
              <a:round/>
            </a:ln>
          </p:spPr>
          <p:style>
            <a:lnRef idx="1">
              <a:schemeClr val="accent1"/>
            </a:lnRef>
            <a:fillRef idx="0">
              <a:schemeClr val="accent1"/>
            </a:fillRef>
            <a:effectRef idx="0">
              <a:schemeClr val="accent1"/>
            </a:effectRef>
            <a:fontRef idx="minor">
              <a:schemeClr val="tx1"/>
            </a:fontRef>
          </p:style>
        </p:cxnSp>
      </p:grpSp>
      <p:grpSp>
        <p:nvGrpSpPr>
          <p:cNvPr id="29" name="组合 28">
            <a:extLst>
              <a:ext uri="{FF2B5EF4-FFF2-40B4-BE49-F238E27FC236}">
                <a16:creationId xmlns:a16="http://schemas.microsoft.com/office/drawing/2014/main" xmlns="" id="{4B809536-5B56-4E9C-8240-9C0B056C2417}"/>
              </a:ext>
            </a:extLst>
          </p:cNvPr>
          <p:cNvGrpSpPr/>
          <p:nvPr/>
        </p:nvGrpSpPr>
        <p:grpSpPr>
          <a:xfrm>
            <a:off x="0" y="5350624"/>
            <a:ext cx="1130532" cy="1507376"/>
            <a:chOff x="-7876" y="5350624"/>
            <a:chExt cx="1130532" cy="1507376"/>
          </a:xfrm>
        </p:grpSpPr>
        <p:sp>
          <p:nvSpPr>
            <p:cNvPr id="35" name="矩形 34">
              <a:extLst>
                <a:ext uri="{FF2B5EF4-FFF2-40B4-BE49-F238E27FC236}">
                  <a16:creationId xmlns:a16="http://schemas.microsoft.com/office/drawing/2014/main" xmlns="" id="{6BA8B98B-39AE-4FD2-B7AF-7F2DE176D2BD}"/>
                </a:ext>
              </a:extLst>
            </p:cNvPr>
            <p:cNvSpPr/>
            <p:nvPr/>
          </p:nvSpPr>
          <p:spPr>
            <a:xfrm>
              <a:off x="745812" y="6481156"/>
              <a:ext cx="376844" cy="3768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F3F3F"/>
                </a:solidFill>
                <a:effectLst/>
                <a:uLnTx/>
                <a:uFillTx/>
                <a:latin typeface="字魂59号-创粗黑" panose="00000500000000000000" pitchFamily="2" charset="-122"/>
                <a:ea typeface="字魂59号-创粗黑" panose="00000500000000000000" pitchFamily="2" charset="-122"/>
                <a:cs typeface="+mn-cs"/>
              </a:endParaRPr>
            </a:p>
          </p:txBody>
        </p:sp>
        <p:grpSp>
          <p:nvGrpSpPr>
            <p:cNvPr id="36" name="组合 35">
              <a:extLst>
                <a:ext uri="{FF2B5EF4-FFF2-40B4-BE49-F238E27FC236}">
                  <a16:creationId xmlns:a16="http://schemas.microsoft.com/office/drawing/2014/main" xmlns="" id="{FF4647FD-57AF-498C-8064-702AAA8F8328}"/>
                </a:ext>
              </a:extLst>
            </p:cNvPr>
            <p:cNvGrpSpPr/>
            <p:nvPr/>
          </p:nvGrpSpPr>
          <p:grpSpPr>
            <a:xfrm>
              <a:off x="-7876" y="6104312"/>
              <a:ext cx="753688" cy="753688"/>
              <a:chOff x="-7876" y="6104312"/>
              <a:chExt cx="753688" cy="753688"/>
            </a:xfrm>
          </p:grpSpPr>
          <p:sp>
            <p:nvSpPr>
              <p:cNvPr id="39" name="矩形 38">
                <a:extLst>
                  <a:ext uri="{FF2B5EF4-FFF2-40B4-BE49-F238E27FC236}">
                    <a16:creationId xmlns:a16="http://schemas.microsoft.com/office/drawing/2014/main" xmlns="" id="{E53C4F9A-684A-4602-8662-03360D6210D1}"/>
                  </a:ext>
                </a:extLst>
              </p:cNvPr>
              <p:cNvSpPr/>
              <p:nvPr/>
            </p:nvSpPr>
            <p:spPr>
              <a:xfrm>
                <a:off x="-7876" y="6481156"/>
                <a:ext cx="376844" cy="3768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F3F3F"/>
                  </a:solidFill>
                  <a:effectLst/>
                  <a:uLnTx/>
                  <a:uFillTx/>
                  <a:latin typeface="字魂59号-创粗黑" panose="00000500000000000000" pitchFamily="2" charset="-122"/>
                  <a:ea typeface="字魂59号-创粗黑" panose="00000500000000000000" pitchFamily="2" charset="-122"/>
                  <a:cs typeface="+mn-cs"/>
                </a:endParaRPr>
              </a:p>
            </p:txBody>
          </p:sp>
          <p:sp>
            <p:nvSpPr>
              <p:cNvPr id="40" name="矩形 39">
                <a:extLst>
                  <a:ext uri="{FF2B5EF4-FFF2-40B4-BE49-F238E27FC236}">
                    <a16:creationId xmlns:a16="http://schemas.microsoft.com/office/drawing/2014/main" xmlns="" id="{AD8B430F-9474-48C2-91DB-4C8EBA139415}"/>
                  </a:ext>
                </a:extLst>
              </p:cNvPr>
              <p:cNvSpPr/>
              <p:nvPr/>
            </p:nvSpPr>
            <p:spPr>
              <a:xfrm>
                <a:off x="368968" y="6481156"/>
                <a:ext cx="376844" cy="3768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F3F3F"/>
                  </a:solidFill>
                  <a:effectLst/>
                  <a:uLnTx/>
                  <a:uFillTx/>
                  <a:latin typeface="字魂59号-创粗黑" panose="00000500000000000000" pitchFamily="2" charset="-122"/>
                  <a:ea typeface="字魂59号-创粗黑" panose="00000500000000000000" pitchFamily="2" charset="-122"/>
                  <a:cs typeface="+mn-cs"/>
                </a:endParaRPr>
              </a:p>
            </p:txBody>
          </p:sp>
          <p:sp>
            <p:nvSpPr>
              <p:cNvPr id="41" name="矩形 40">
                <a:extLst>
                  <a:ext uri="{FF2B5EF4-FFF2-40B4-BE49-F238E27FC236}">
                    <a16:creationId xmlns:a16="http://schemas.microsoft.com/office/drawing/2014/main" xmlns="" id="{FF88734C-2E7A-417D-B4A7-05637D59C487}"/>
                  </a:ext>
                </a:extLst>
              </p:cNvPr>
              <p:cNvSpPr/>
              <p:nvPr/>
            </p:nvSpPr>
            <p:spPr>
              <a:xfrm>
                <a:off x="-7876" y="6104312"/>
                <a:ext cx="376844" cy="3768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F3F3F"/>
                  </a:solidFill>
                  <a:effectLst/>
                  <a:uLnTx/>
                  <a:uFillTx/>
                  <a:latin typeface="字魂59号-创粗黑" panose="00000500000000000000" pitchFamily="2" charset="-122"/>
                  <a:ea typeface="字魂59号-创粗黑" panose="00000500000000000000" pitchFamily="2" charset="-122"/>
                  <a:cs typeface="+mn-cs"/>
                </a:endParaRPr>
              </a:p>
            </p:txBody>
          </p:sp>
          <p:sp>
            <p:nvSpPr>
              <p:cNvPr id="42" name="矩形 41">
                <a:extLst>
                  <a:ext uri="{FF2B5EF4-FFF2-40B4-BE49-F238E27FC236}">
                    <a16:creationId xmlns:a16="http://schemas.microsoft.com/office/drawing/2014/main" xmlns="" id="{5F6F6C24-4996-45C6-9D08-6BBE0FF22E3D}"/>
                  </a:ext>
                </a:extLst>
              </p:cNvPr>
              <p:cNvSpPr/>
              <p:nvPr/>
            </p:nvSpPr>
            <p:spPr>
              <a:xfrm>
                <a:off x="368968" y="6104312"/>
                <a:ext cx="376844" cy="3768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F3F3F"/>
                  </a:solidFill>
                  <a:effectLst/>
                  <a:uLnTx/>
                  <a:uFillTx/>
                  <a:latin typeface="字魂59号-创粗黑" panose="00000500000000000000" pitchFamily="2" charset="-122"/>
                  <a:ea typeface="字魂59号-创粗黑" panose="00000500000000000000" pitchFamily="2" charset="-122"/>
                  <a:cs typeface="+mn-cs"/>
                </a:endParaRPr>
              </a:p>
            </p:txBody>
          </p:sp>
        </p:grpSp>
        <p:sp>
          <p:nvSpPr>
            <p:cNvPr id="37" name="矩形 36">
              <a:extLst>
                <a:ext uri="{FF2B5EF4-FFF2-40B4-BE49-F238E27FC236}">
                  <a16:creationId xmlns:a16="http://schemas.microsoft.com/office/drawing/2014/main" xmlns="" id="{E9D6E445-EAEA-4FBE-A60E-32E6660BC4CF}"/>
                </a:ext>
              </a:extLst>
            </p:cNvPr>
            <p:cNvSpPr/>
            <p:nvPr/>
          </p:nvSpPr>
          <p:spPr>
            <a:xfrm>
              <a:off x="368968" y="5727468"/>
              <a:ext cx="376844" cy="3768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F3F3F"/>
                </a:solidFill>
                <a:effectLst/>
                <a:uLnTx/>
                <a:uFillTx/>
                <a:latin typeface="字魂59号-创粗黑" panose="00000500000000000000" pitchFamily="2" charset="-122"/>
                <a:ea typeface="字魂59号-创粗黑" panose="00000500000000000000" pitchFamily="2" charset="-122"/>
                <a:cs typeface="+mn-cs"/>
              </a:endParaRPr>
            </a:p>
          </p:txBody>
        </p:sp>
        <p:sp>
          <p:nvSpPr>
            <p:cNvPr id="38" name="矩形 37">
              <a:extLst>
                <a:ext uri="{FF2B5EF4-FFF2-40B4-BE49-F238E27FC236}">
                  <a16:creationId xmlns:a16="http://schemas.microsoft.com/office/drawing/2014/main" xmlns="" id="{87FE46E0-3D79-44C0-BFE8-38F4B5E04446}"/>
                </a:ext>
              </a:extLst>
            </p:cNvPr>
            <p:cNvSpPr/>
            <p:nvPr/>
          </p:nvSpPr>
          <p:spPr>
            <a:xfrm>
              <a:off x="745812" y="5350624"/>
              <a:ext cx="376844" cy="3768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F3F3F"/>
                </a:solidFill>
                <a:effectLst/>
                <a:uLnTx/>
                <a:uFillTx/>
                <a:latin typeface="字魂59号-创粗黑" panose="00000500000000000000" pitchFamily="2" charset="-122"/>
                <a:ea typeface="字魂59号-创粗黑" panose="00000500000000000000" pitchFamily="2" charset="-122"/>
                <a:cs typeface="+mn-cs"/>
              </a:endParaRPr>
            </a:p>
          </p:txBody>
        </p:sp>
      </p:grpSp>
      <p:grpSp>
        <p:nvGrpSpPr>
          <p:cNvPr id="43" name="组合 42">
            <a:extLst>
              <a:ext uri="{FF2B5EF4-FFF2-40B4-BE49-F238E27FC236}">
                <a16:creationId xmlns:a16="http://schemas.microsoft.com/office/drawing/2014/main" xmlns="" id="{432D4F8A-C536-4EBE-AFA3-C22523F0A2D5}"/>
              </a:ext>
            </a:extLst>
          </p:cNvPr>
          <p:cNvGrpSpPr/>
          <p:nvPr/>
        </p:nvGrpSpPr>
        <p:grpSpPr>
          <a:xfrm>
            <a:off x="11061468" y="5350624"/>
            <a:ext cx="1130532" cy="1507376"/>
            <a:chOff x="11061468" y="5350624"/>
            <a:chExt cx="1130532" cy="1507376"/>
          </a:xfrm>
        </p:grpSpPr>
        <p:sp>
          <p:nvSpPr>
            <p:cNvPr id="44" name="矩形 43">
              <a:extLst>
                <a:ext uri="{FF2B5EF4-FFF2-40B4-BE49-F238E27FC236}">
                  <a16:creationId xmlns:a16="http://schemas.microsoft.com/office/drawing/2014/main" xmlns="" id="{5501B729-9EB8-4A0C-907C-93693DA773B4}"/>
                </a:ext>
              </a:extLst>
            </p:cNvPr>
            <p:cNvSpPr/>
            <p:nvPr/>
          </p:nvSpPr>
          <p:spPr>
            <a:xfrm>
              <a:off x="11438312" y="6481156"/>
              <a:ext cx="376844" cy="3768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F3F3F"/>
                </a:solidFill>
                <a:effectLst/>
                <a:uLnTx/>
                <a:uFillTx/>
                <a:latin typeface="字魂59号-创粗黑" panose="00000500000000000000" pitchFamily="2" charset="-122"/>
                <a:ea typeface="字魂59号-创粗黑" panose="00000500000000000000" pitchFamily="2" charset="-122"/>
                <a:cs typeface="+mn-cs"/>
              </a:endParaRPr>
            </a:p>
          </p:txBody>
        </p:sp>
        <p:sp>
          <p:nvSpPr>
            <p:cNvPr id="45" name="矩形 44">
              <a:extLst>
                <a:ext uri="{FF2B5EF4-FFF2-40B4-BE49-F238E27FC236}">
                  <a16:creationId xmlns:a16="http://schemas.microsoft.com/office/drawing/2014/main" xmlns="" id="{22E009FB-1D71-4243-97A6-B6A1DBE1A9D4}"/>
                </a:ext>
              </a:extLst>
            </p:cNvPr>
            <p:cNvSpPr/>
            <p:nvPr/>
          </p:nvSpPr>
          <p:spPr>
            <a:xfrm>
              <a:off x="11815156" y="6481156"/>
              <a:ext cx="376844" cy="3768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F3F3F"/>
                </a:solidFill>
                <a:effectLst/>
                <a:uLnTx/>
                <a:uFillTx/>
                <a:latin typeface="字魂59号-创粗黑" panose="00000500000000000000" pitchFamily="2" charset="-122"/>
                <a:ea typeface="字魂59号-创粗黑" panose="00000500000000000000" pitchFamily="2" charset="-122"/>
                <a:cs typeface="+mn-cs"/>
              </a:endParaRPr>
            </a:p>
          </p:txBody>
        </p:sp>
        <p:sp>
          <p:nvSpPr>
            <p:cNvPr id="47" name="矩形 46">
              <a:extLst>
                <a:ext uri="{FF2B5EF4-FFF2-40B4-BE49-F238E27FC236}">
                  <a16:creationId xmlns:a16="http://schemas.microsoft.com/office/drawing/2014/main" xmlns="" id="{F250A570-FA57-42CD-A7BB-1F8E6EB3E5EA}"/>
                </a:ext>
              </a:extLst>
            </p:cNvPr>
            <p:cNvSpPr/>
            <p:nvPr/>
          </p:nvSpPr>
          <p:spPr>
            <a:xfrm>
              <a:off x="11438312" y="6104312"/>
              <a:ext cx="376844" cy="3768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F3F3F"/>
                </a:solidFill>
                <a:effectLst/>
                <a:uLnTx/>
                <a:uFillTx/>
                <a:latin typeface="字魂59号-创粗黑" panose="00000500000000000000" pitchFamily="2" charset="-122"/>
                <a:ea typeface="字魂59号-创粗黑" panose="00000500000000000000" pitchFamily="2" charset="-122"/>
                <a:cs typeface="+mn-cs"/>
              </a:endParaRPr>
            </a:p>
          </p:txBody>
        </p:sp>
        <p:sp>
          <p:nvSpPr>
            <p:cNvPr id="48" name="矩形 47">
              <a:extLst>
                <a:ext uri="{FF2B5EF4-FFF2-40B4-BE49-F238E27FC236}">
                  <a16:creationId xmlns:a16="http://schemas.microsoft.com/office/drawing/2014/main" xmlns="" id="{B69C433D-B6AC-4585-AD55-584B7B218053}"/>
                </a:ext>
              </a:extLst>
            </p:cNvPr>
            <p:cNvSpPr/>
            <p:nvPr/>
          </p:nvSpPr>
          <p:spPr>
            <a:xfrm>
              <a:off x="11815156" y="6104312"/>
              <a:ext cx="376844" cy="3768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F3F3F"/>
                </a:solidFill>
                <a:effectLst/>
                <a:uLnTx/>
                <a:uFillTx/>
                <a:latin typeface="字魂59号-创粗黑" panose="00000500000000000000" pitchFamily="2" charset="-122"/>
                <a:ea typeface="字魂59号-创粗黑" panose="00000500000000000000" pitchFamily="2" charset="-122"/>
                <a:cs typeface="+mn-cs"/>
              </a:endParaRPr>
            </a:p>
          </p:txBody>
        </p:sp>
        <p:sp>
          <p:nvSpPr>
            <p:cNvPr id="49" name="矩形 48">
              <a:extLst>
                <a:ext uri="{FF2B5EF4-FFF2-40B4-BE49-F238E27FC236}">
                  <a16:creationId xmlns:a16="http://schemas.microsoft.com/office/drawing/2014/main" xmlns="" id="{171D0592-0B4A-40D0-A438-5AA72B0F34B7}"/>
                </a:ext>
              </a:extLst>
            </p:cNvPr>
            <p:cNvSpPr/>
            <p:nvPr/>
          </p:nvSpPr>
          <p:spPr>
            <a:xfrm>
              <a:off x="11061468" y="5727468"/>
              <a:ext cx="376844" cy="3768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F3F3F"/>
                </a:solidFill>
                <a:effectLst/>
                <a:uLnTx/>
                <a:uFillTx/>
                <a:latin typeface="字魂59号-创粗黑" panose="00000500000000000000" pitchFamily="2" charset="-122"/>
                <a:ea typeface="字魂59号-创粗黑" panose="00000500000000000000" pitchFamily="2" charset="-122"/>
                <a:cs typeface="+mn-cs"/>
              </a:endParaRPr>
            </a:p>
          </p:txBody>
        </p:sp>
        <p:sp>
          <p:nvSpPr>
            <p:cNvPr id="50" name="矩形 49">
              <a:extLst>
                <a:ext uri="{FF2B5EF4-FFF2-40B4-BE49-F238E27FC236}">
                  <a16:creationId xmlns:a16="http://schemas.microsoft.com/office/drawing/2014/main" xmlns="" id="{0564D396-F93E-47B1-9C77-40CCF7B8F948}"/>
                </a:ext>
              </a:extLst>
            </p:cNvPr>
            <p:cNvSpPr/>
            <p:nvPr/>
          </p:nvSpPr>
          <p:spPr>
            <a:xfrm>
              <a:off x="11438312" y="5350624"/>
              <a:ext cx="376844" cy="3768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F3F3F"/>
                </a:solidFill>
                <a:effectLst/>
                <a:uLnTx/>
                <a:uFillTx/>
                <a:latin typeface="字魂59号-创粗黑" panose="00000500000000000000" pitchFamily="2" charset="-122"/>
                <a:ea typeface="字魂59号-创粗黑" panose="00000500000000000000" pitchFamily="2" charset="-122"/>
                <a:cs typeface="+mn-cs"/>
              </a:endParaRPr>
            </a:p>
          </p:txBody>
        </p:sp>
      </p:grpSp>
      <p:grpSp>
        <p:nvGrpSpPr>
          <p:cNvPr id="5" name="组合 4">
            <a:extLst>
              <a:ext uri="{FF2B5EF4-FFF2-40B4-BE49-F238E27FC236}">
                <a16:creationId xmlns:a16="http://schemas.microsoft.com/office/drawing/2014/main" xmlns="" id="{40F1A996-34EC-4D09-B824-B9D2412D2A1B}"/>
              </a:ext>
            </a:extLst>
          </p:cNvPr>
          <p:cNvGrpSpPr/>
          <p:nvPr/>
        </p:nvGrpSpPr>
        <p:grpSpPr>
          <a:xfrm>
            <a:off x="3746641" y="1310642"/>
            <a:ext cx="4698722" cy="4268584"/>
            <a:chOff x="3746641" y="1310642"/>
            <a:chExt cx="4698722" cy="4268584"/>
          </a:xfrm>
        </p:grpSpPr>
        <p:sp>
          <p:nvSpPr>
            <p:cNvPr id="51" name="文本框 50">
              <a:extLst>
                <a:ext uri="{FF2B5EF4-FFF2-40B4-BE49-F238E27FC236}">
                  <a16:creationId xmlns:a16="http://schemas.microsoft.com/office/drawing/2014/main" xmlns="" id="{E46F5EBB-2B84-4273-B422-CF0AD604EDA7}"/>
                </a:ext>
              </a:extLst>
            </p:cNvPr>
            <p:cNvSpPr txBox="1"/>
            <p:nvPr/>
          </p:nvSpPr>
          <p:spPr>
            <a:xfrm>
              <a:off x="3746641" y="2166851"/>
              <a:ext cx="4698722" cy="1446550"/>
            </a:xfrm>
            <a:prstGeom prst="rect">
              <a:avLst/>
            </a:prstGeom>
            <a:noFill/>
          </p:spPr>
          <p:txBody>
            <a:bodyPr wrap="non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8800" b="0" i="0" u="none" strike="noStrike" kern="1200" cap="none" spc="0" normalizeH="0" baseline="0" noProof="0" dirty="0">
                  <a:ln>
                    <a:noFill/>
                  </a:ln>
                  <a:solidFill>
                    <a:schemeClr val="accent2">
                      <a:alpha val="95000"/>
                    </a:schemeClr>
                  </a:solidFill>
                  <a:effectLst/>
                  <a:uLnTx/>
                  <a:uFillTx/>
                  <a:latin typeface="字魂59号-创粗黑" panose="00000500000000000000" pitchFamily="2" charset="-122"/>
                  <a:ea typeface="字魂59号-创粗黑" panose="00000500000000000000" pitchFamily="2" charset="-122"/>
                  <a:cs typeface="+mn-cs"/>
                </a:rPr>
                <a:t>你的标题</a:t>
              </a:r>
            </a:p>
          </p:txBody>
        </p:sp>
        <p:sp>
          <p:nvSpPr>
            <p:cNvPr id="52" name="任意多边形: 形状 51">
              <a:extLst>
                <a:ext uri="{FF2B5EF4-FFF2-40B4-BE49-F238E27FC236}">
                  <a16:creationId xmlns:a16="http://schemas.microsoft.com/office/drawing/2014/main" xmlns="" id="{39B8C792-8A51-4251-B561-6140BBA47499}"/>
                </a:ext>
              </a:extLst>
            </p:cNvPr>
            <p:cNvSpPr/>
            <p:nvPr/>
          </p:nvSpPr>
          <p:spPr>
            <a:xfrm>
              <a:off x="5178001" y="1310642"/>
              <a:ext cx="1836000" cy="4268584"/>
            </a:xfrm>
            <a:custGeom>
              <a:avLst/>
              <a:gdLst>
                <a:gd name="connsiteX0" fmla="*/ 0 w 1836000"/>
                <a:gd name="connsiteY0" fmla="*/ 2479406 h 4268584"/>
                <a:gd name="connsiteX1" fmla="*/ 44046 w 1836000"/>
                <a:gd name="connsiteY1" fmla="*/ 2479406 h 4268584"/>
                <a:gd name="connsiteX2" fmla="*/ 44046 w 1836000"/>
                <a:gd name="connsiteY2" fmla="*/ 4224538 h 4268584"/>
                <a:gd name="connsiteX3" fmla="*/ 1791954 w 1836000"/>
                <a:gd name="connsiteY3" fmla="*/ 4224538 h 4268584"/>
                <a:gd name="connsiteX4" fmla="*/ 1791954 w 1836000"/>
                <a:gd name="connsiteY4" fmla="*/ 2479406 h 4268584"/>
                <a:gd name="connsiteX5" fmla="*/ 1836000 w 1836000"/>
                <a:gd name="connsiteY5" fmla="*/ 2479406 h 4268584"/>
                <a:gd name="connsiteX6" fmla="*/ 1836000 w 1836000"/>
                <a:gd name="connsiteY6" fmla="*/ 4268584 h 4268584"/>
                <a:gd name="connsiteX7" fmla="*/ 0 w 1836000"/>
                <a:gd name="connsiteY7" fmla="*/ 4268584 h 4268584"/>
                <a:gd name="connsiteX8" fmla="*/ 0 w 1836000"/>
                <a:gd name="connsiteY8" fmla="*/ 0 h 4268584"/>
                <a:gd name="connsiteX9" fmla="*/ 1836000 w 1836000"/>
                <a:gd name="connsiteY9" fmla="*/ 0 h 4268584"/>
                <a:gd name="connsiteX10" fmla="*/ 1836000 w 1836000"/>
                <a:gd name="connsiteY10" fmla="*/ 835175 h 4268584"/>
                <a:gd name="connsiteX11" fmla="*/ 1791954 w 1836000"/>
                <a:gd name="connsiteY11" fmla="*/ 835175 h 4268584"/>
                <a:gd name="connsiteX12" fmla="*/ 1791954 w 1836000"/>
                <a:gd name="connsiteY12" fmla="*/ 44046 h 4268584"/>
                <a:gd name="connsiteX13" fmla="*/ 44046 w 1836000"/>
                <a:gd name="connsiteY13" fmla="*/ 44046 h 4268584"/>
                <a:gd name="connsiteX14" fmla="*/ 44046 w 1836000"/>
                <a:gd name="connsiteY14" fmla="*/ 835175 h 4268584"/>
                <a:gd name="connsiteX15" fmla="*/ 0 w 1836000"/>
                <a:gd name="connsiteY15" fmla="*/ 835175 h 4268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36000" h="4268584">
                  <a:moveTo>
                    <a:pt x="0" y="2479406"/>
                  </a:moveTo>
                  <a:lnTo>
                    <a:pt x="44046" y="2479406"/>
                  </a:lnTo>
                  <a:lnTo>
                    <a:pt x="44046" y="4224538"/>
                  </a:lnTo>
                  <a:lnTo>
                    <a:pt x="1791954" y="4224538"/>
                  </a:lnTo>
                  <a:lnTo>
                    <a:pt x="1791954" y="2479406"/>
                  </a:lnTo>
                  <a:lnTo>
                    <a:pt x="1836000" y="2479406"/>
                  </a:lnTo>
                  <a:lnTo>
                    <a:pt x="1836000" y="4268584"/>
                  </a:lnTo>
                  <a:lnTo>
                    <a:pt x="0" y="4268584"/>
                  </a:lnTo>
                  <a:close/>
                  <a:moveTo>
                    <a:pt x="0" y="0"/>
                  </a:moveTo>
                  <a:lnTo>
                    <a:pt x="1836000" y="0"/>
                  </a:lnTo>
                  <a:lnTo>
                    <a:pt x="1836000" y="835175"/>
                  </a:lnTo>
                  <a:lnTo>
                    <a:pt x="1791954" y="835175"/>
                  </a:lnTo>
                  <a:lnTo>
                    <a:pt x="1791954" y="44046"/>
                  </a:lnTo>
                  <a:lnTo>
                    <a:pt x="44046" y="44046"/>
                  </a:lnTo>
                  <a:lnTo>
                    <a:pt x="44046" y="835175"/>
                  </a:lnTo>
                  <a:lnTo>
                    <a:pt x="0" y="835175"/>
                  </a:lnTo>
                  <a:close/>
                </a:path>
              </a:pathLst>
            </a:cu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字魂59号-创粗黑" panose="00000500000000000000" pitchFamily="2" charset="-122"/>
                <a:ea typeface="字魂59号-创粗黑" panose="00000500000000000000" pitchFamily="2" charset="-122"/>
                <a:cs typeface="+mn-cs"/>
              </a:endParaRPr>
            </a:p>
          </p:txBody>
        </p:sp>
        <p:sp>
          <p:nvSpPr>
            <p:cNvPr id="53" name="任意多边形: 形状 52">
              <a:extLst>
                <a:ext uri="{FF2B5EF4-FFF2-40B4-BE49-F238E27FC236}">
                  <a16:creationId xmlns:a16="http://schemas.microsoft.com/office/drawing/2014/main" xmlns="" id="{6AE1F5C9-DB05-4125-A85D-26AF575AA7F1}"/>
                </a:ext>
              </a:extLst>
            </p:cNvPr>
            <p:cNvSpPr/>
            <p:nvPr/>
          </p:nvSpPr>
          <p:spPr>
            <a:xfrm flipV="1">
              <a:off x="5978391" y="5023490"/>
              <a:ext cx="235221" cy="117040"/>
            </a:xfrm>
            <a:custGeom>
              <a:avLst/>
              <a:gdLst>
                <a:gd name="connsiteX0" fmla="*/ 0 w 359191"/>
                <a:gd name="connsiteY0" fmla="*/ 178724 h 178724"/>
                <a:gd name="connsiteX1" fmla="*/ 110341 w 359191"/>
                <a:gd name="connsiteY1" fmla="*/ 178724 h 178724"/>
                <a:gd name="connsiteX2" fmla="*/ 179595 w 359191"/>
                <a:gd name="connsiteY2" fmla="*/ 109806 h 178724"/>
                <a:gd name="connsiteX3" fmla="*/ 248849 w 359191"/>
                <a:gd name="connsiteY3" fmla="*/ 178724 h 178724"/>
                <a:gd name="connsiteX4" fmla="*/ 359191 w 359191"/>
                <a:gd name="connsiteY4" fmla="*/ 178724 h 178724"/>
                <a:gd name="connsiteX5" fmla="*/ 179596 w 359191"/>
                <a:gd name="connsiteY5" fmla="*/ 0 h 178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9191" h="178724">
                  <a:moveTo>
                    <a:pt x="0" y="178724"/>
                  </a:moveTo>
                  <a:lnTo>
                    <a:pt x="110341" y="178724"/>
                  </a:lnTo>
                  <a:lnTo>
                    <a:pt x="179595" y="109806"/>
                  </a:lnTo>
                  <a:lnTo>
                    <a:pt x="248849" y="178724"/>
                  </a:lnTo>
                  <a:lnTo>
                    <a:pt x="359191" y="178724"/>
                  </a:lnTo>
                  <a:lnTo>
                    <a:pt x="179596"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F3F3F"/>
                </a:solidFill>
                <a:effectLst/>
                <a:uLnTx/>
                <a:uFillTx/>
                <a:latin typeface="字魂59号-创粗黑" panose="00000500000000000000" pitchFamily="2" charset="-122"/>
                <a:ea typeface="字魂59号-创粗黑" panose="00000500000000000000" pitchFamily="2" charset="-122"/>
                <a:cs typeface="+mn-cs"/>
              </a:endParaRPr>
            </a:p>
          </p:txBody>
        </p:sp>
        <p:sp>
          <p:nvSpPr>
            <p:cNvPr id="54" name="文本框 53">
              <a:extLst>
                <a:ext uri="{FF2B5EF4-FFF2-40B4-BE49-F238E27FC236}">
                  <a16:creationId xmlns:a16="http://schemas.microsoft.com/office/drawing/2014/main" xmlns="" id="{2E75E14E-431B-496E-B8F6-EC7C7FC3F32F}"/>
                </a:ext>
              </a:extLst>
            </p:cNvPr>
            <p:cNvSpPr txBox="1"/>
            <p:nvPr/>
          </p:nvSpPr>
          <p:spPr>
            <a:xfrm>
              <a:off x="5627765" y="3915923"/>
              <a:ext cx="936475" cy="92333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5400" b="1" i="0" u="none" strike="noStrike" kern="1200" cap="none" spc="0" normalizeH="0" baseline="0" noProof="0" dirty="0">
                  <a:ln>
                    <a:noFill/>
                  </a:ln>
                  <a:solidFill>
                    <a:prstClr val="white"/>
                  </a:solidFill>
                  <a:effectLst/>
                  <a:uLnTx/>
                  <a:uFillTx/>
                  <a:latin typeface="字魂59号-创粗黑" panose="00000500000000000000" pitchFamily="2" charset="-122"/>
                  <a:ea typeface="字魂59号-创粗黑" panose="00000500000000000000" pitchFamily="2" charset="-122"/>
                  <a:cs typeface="+mn-cs"/>
                </a:rPr>
                <a:t>02</a:t>
              </a:r>
              <a:endParaRPr kumimoji="0" lang="zh-CN" altLang="en-US" sz="5400" b="1" i="0" u="none" strike="noStrike" kern="1200" cap="none" spc="0" normalizeH="0" baseline="0" noProof="0" dirty="0">
                <a:ln>
                  <a:noFill/>
                </a:ln>
                <a:solidFill>
                  <a:prstClr val="white"/>
                </a:solidFill>
                <a:effectLst/>
                <a:uLnTx/>
                <a:uFillTx/>
                <a:latin typeface="字魂59号-创粗黑" panose="00000500000000000000" pitchFamily="2" charset="-122"/>
                <a:ea typeface="字魂59号-创粗黑" panose="00000500000000000000" pitchFamily="2" charset="-122"/>
                <a:cs typeface="+mn-cs"/>
              </a:endParaRPr>
            </a:p>
          </p:txBody>
        </p:sp>
        <p:cxnSp>
          <p:nvCxnSpPr>
            <p:cNvPr id="55" name="直接连接符 54">
              <a:extLst>
                <a:ext uri="{FF2B5EF4-FFF2-40B4-BE49-F238E27FC236}">
                  <a16:creationId xmlns:a16="http://schemas.microsoft.com/office/drawing/2014/main" xmlns="" id="{3B6C4E57-9D02-4486-9118-18F6FBCCDEB8}"/>
                </a:ext>
              </a:extLst>
            </p:cNvPr>
            <p:cNvCxnSpPr>
              <a:cxnSpLocks/>
            </p:cNvCxnSpPr>
            <p:nvPr/>
          </p:nvCxnSpPr>
          <p:spPr>
            <a:xfrm>
              <a:off x="5980008" y="3779320"/>
              <a:ext cx="231986"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6" name="直接连接符 55">
              <a:extLst>
                <a:ext uri="{FF2B5EF4-FFF2-40B4-BE49-F238E27FC236}">
                  <a16:creationId xmlns:a16="http://schemas.microsoft.com/office/drawing/2014/main" xmlns="" id="{D3807717-3CDF-45D1-8554-6F01924A10B7}"/>
                </a:ext>
              </a:extLst>
            </p:cNvPr>
            <p:cNvCxnSpPr>
              <a:cxnSpLocks/>
            </p:cNvCxnSpPr>
            <p:nvPr/>
          </p:nvCxnSpPr>
          <p:spPr>
            <a:xfrm>
              <a:off x="5980008" y="2155627"/>
              <a:ext cx="231986"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63171962"/>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Horizontal)">
                                      <p:cBhvr>
                                        <p:cTn id="7" dur="7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包图主题2">
  <a:themeElements>
    <a:clrScheme name="自定义 138">
      <a:dk1>
        <a:srgbClr val="000000"/>
      </a:dk1>
      <a:lt1>
        <a:srgbClr val="FFFFFF"/>
      </a:lt1>
      <a:dk2>
        <a:srgbClr val="768395"/>
      </a:dk2>
      <a:lt2>
        <a:srgbClr val="F0F0F0"/>
      </a:lt2>
      <a:accent1>
        <a:srgbClr val="CF1126"/>
      </a:accent1>
      <a:accent2>
        <a:srgbClr val="FF5C5B"/>
      </a:accent2>
      <a:accent3>
        <a:srgbClr val="30CDFF"/>
      </a:accent3>
      <a:accent4>
        <a:srgbClr val="FF9B25"/>
      </a:accent4>
      <a:accent5>
        <a:srgbClr val="9688FF"/>
      </a:accent5>
      <a:accent6>
        <a:srgbClr val="8EA6FF"/>
      </a:accent6>
      <a:hlink>
        <a:srgbClr val="4472C4"/>
      </a:hlink>
      <a:folHlink>
        <a:srgbClr val="BFBFBF"/>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包图主题2" id="{50CFA792-C506-47E4-B272-6A6183483AB3}" vid="{CC1AE437-2F7F-4319-9F22-408F5F8C346F}"/>
    </a:ext>
  </a:extLst>
</a:theme>
</file>

<file path=ppt/theme/theme2.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定义 138">
    <a:dk1>
      <a:srgbClr val="000000"/>
    </a:dk1>
    <a:lt1>
      <a:srgbClr val="FFFFFF"/>
    </a:lt1>
    <a:dk2>
      <a:srgbClr val="768395"/>
    </a:dk2>
    <a:lt2>
      <a:srgbClr val="F0F0F0"/>
    </a:lt2>
    <a:accent1>
      <a:srgbClr val="CF1126"/>
    </a:accent1>
    <a:accent2>
      <a:srgbClr val="FF5C5B"/>
    </a:accent2>
    <a:accent3>
      <a:srgbClr val="30CDFF"/>
    </a:accent3>
    <a:accent4>
      <a:srgbClr val="FF9B25"/>
    </a:accent4>
    <a:accent5>
      <a:srgbClr val="9688FF"/>
    </a:accent5>
    <a:accent6>
      <a:srgbClr val="8EA6FF"/>
    </a:accent6>
    <a:hlink>
      <a:srgbClr val="4472C4"/>
    </a:hlink>
    <a:folHlink>
      <a:srgbClr val="BFBFBF"/>
    </a:folHlink>
  </a:clrScheme>
</a:themeOverride>
</file>

<file path=ppt/theme/themeOverride10.xml><?xml version="1.0" encoding="utf-8"?>
<a:themeOverride xmlns:a="http://schemas.openxmlformats.org/drawingml/2006/main">
  <a:clrScheme name="自定义 138">
    <a:dk1>
      <a:srgbClr val="000000"/>
    </a:dk1>
    <a:lt1>
      <a:srgbClr val="FFFFFF"/>
    </a:lt1>
    <a:dk2>
      <a:srgbClr val="768395"/>
    </a:dk2>
    <a:lt2>
      <a:srgbClr val="F0F0F0"/>
    </a:lt2>
    <a:accent1>
      <a:srgbClr val="CF1126"/>
    </a:accent1>
    <a:accent2>
      <a:srgbClr val="FF5C5B"/>
    </a:accent2>
    <a:accent3>
      <a:srgbClr val="30CDFF"/>
    </a:accent3>
    <a:accent4>
      <a:srgbClr val="FF9B25"/>
    </a:accent4>
    <a:accent5>
      <a:srgbClr val="9688FF"/>
    </a:accent5>
    <a:accent6>
      <a:srgbClr val="8EA6FF"/>
    </a:accent6>
    <a:hlink>
      <a:srgbClr val="4472C4"/>
    </a:hlink>
    <a:folHlink>
      <a:srgbClr val="BFBFBF"/>
    </a:folHlink>
  </a:clrScheme>
</a:themeOverride>
</file>

<file path=ppt/theme/themeOverride11.xml><?xml version="1.0" encoding="utf-8"?>
<a:themeOverride xmlns:a="http://schemas.openxmlformats.org/drawingml/2006/main">
  <a:clrScheme name="自定义 138">
    <a:dk1>
      <a:srgbClr val="000000"/>
    </a:dk1>
    <a:lt1>
      <a:srgbClr val="FFFFFF"/>
    </a:lt1>
    <a:dk2>
      <a:srgbClr val="768395"/>
    </a:dk2>
    <a:lt2>
      <a:srgbClr val="F0F0F0"/>
    </a:lt2>
    <a:accent1>
      <a:srgbClr val="CF1126"/>
    </a:accent1>
    <a:accent2>
      <a:srgbClr val="FF5C5B"/>
    </a:accent2>
    <a:accent3>
      <a:srgbClr val="30CDFF"/>
    </a:accent3>
    <a:accent4>
      <a:srgbClr val="FF9B25"/>
    </a:accent4>
    <a:accent5>
      <a:srgbClr val="9688FF"/>
    </a:accent5>
    <a:accent6>
      <a:srgbClr val="8EA6FF"/>
    </a:accent6>
    <a:hlink>
      <a:srgbClr val="4472C4"/>
    </a:hlink>
    <a:folHlink>
      <a:srgbClr val="BFBFBF"/>
    </a:folHlink>
  </a:clrScheme>
</a:themeOverride>
</file>

<file path=ppt/theme/themeOverride12.xml><?xml version="1.0" encoding="utf-8"?>
<a:themeOverride xmlns:a="http://schemas.openxmlformats.org/drawingml/2006/main">
  <a:clrScheme name="自定义 138">
    <a:dk1>
      <a:srgbClr val="000000"/>
    </a:dk1>
    <a:lt1>
      <a:srgbClr val="FFFFFF"/>
    </a:lt1>
    <a:dk2>
      <a:srgbClr val="768395"/>
    </a:dk2>
    <a:lt2>
      <a:srgbClr val="F0F0F0"/>
    </a:lt2>
    <a:accent1>
      <a:srgbClr val="CF1126"/>
    </a:accent1>
    <a:accent2>
      <a:srgbClr val="FF5C5B"/>
    </a:accent2>
    <a:accent3>
      <a:srgbClr val="30CDFF"/>
    </a:accent3>
    <a:accent4>
      <a:srgbClr val="FF9B25"/>
    </a:accent4>
    <a:accent5>
      <a:srgbClr val="9688FF"/>
    </a:accent5>
    <a:accent6>
      <a:srgbClr val="8EA6FF"/>
    </a:accent6>
    <a:hlink>
      <a:srgbClr val="4472C4"/>
    </a:hlink>
    <a:folHlink>
      <a:srgbClr val="BFBFBF"/>
    </a:folHlink>
  </a:clrScheme>
</a:themeOverride>
</file>

<file path=ppt/theme/themeOverride13.xml><?xml version="1.0" encoding="utf-8"?>
<a:themeOverride xmlns:a="http://schemas.openxmlformats.org/drawingml/2006/main">
  <a:clrScheme name="自定义 138">
    <a:dk1>
      <a:srgbClr val="000000"/>
    </a:dk1>
    <a:lt1>
      <a:srgbClr val="FFFFFF"/>
    </a:lt1>
    <a:dk2>
      <a:srgbClr val="768395"/>
    </a:dk2>
    <a:lt2>
      <a:srgbClr val="F0F0F0"/>
    </a:lt2>
    <a:accent1>
      <a:srgbClr val="CF1126"/>
    </a:accent1>
    <a:accent2>
      <a:srgbClr val="FF5C5B"/>
    </a:accent2>
    <a:accent3>
      <a:srgbClr val="30CDFF"/>
    </a:accent3>
    <a:accent4>
      <a:srgbClr val="FF9B25"/>
    </a:accent4>
    <a:accent5>
      <a:srgbClr val="9688FF"/>
    </a:accent5>
    <a:accent6>
      <a:srgbClr val="8EA6FF"/>
    </a:accent6>
    <a:hlink>
      <a:srgbClr val="4472C4"/>
    </a:hlink>
    <a:folHlink>
      <a:srgbClr val="BFBFBF"/>
    </a:folHlink>
  </a:clrScheme>
</a:themeOverride>
</file>

<file path=ppt/theme/themeOverride14.xml><?xml version="1.0" encoding="utf-8"?>
<a:themeOverride xmlns:a="http://schemas.openxmlformats.org/drawingml/2006/main">
  <a:clrScheme name="自定义 138">
    <a:dk1>
      <a:srgbClr val="000000"/>
    </a:dk1>
    <a:lt1>
      <a:srgbClr val="FFFFFF"/>
    </a:lt1>
    <a:dk2>
      <a:srgbClr val="768395"/>
    </a:dk2>
    <a:lt2>
      <a:srgbClr val="F0F0F0"/>
    </a:lt2>
    <a:accent1>
      <a:srgbClr val="CF1126"/>
    </a:accent1>
    <a:accent2>
      <a:srgbClr val="FF5C5B"/>
    </a:accent2>
    <a:accent3>
      <a:srgbClr val="30CDFF"/>
    </a:accent3>
    <a:accent4>
      <a:srgbClr val="FF9B25"/>
    </a:accent4>
    <a:accent5>
      <a:srgbClr val="9688FF"/>
    </a:accent5>
    <a:accent6>
      <a:srgbClr val="8EA6FF"/>
    </a:accent6>
    <a:hlink>
      <a:srgbClr val="4472C4"/>
    </a:hlink>
    <a:folHlink>
      <a:srgbClr val="BFBFBF"/>
    </a:folHlink>
  </a:clrScheme>
</a:themeOverride>
</file>

<file path=ppt/theme/themeOverride15.xml><?xml version="1.0" encoding="utf-8"?>
<a:themeOverride xmlns:a="http://schemas.openxmlformats.org/drawingml/2006/main">
  <a:clrScheme name="自定义 138">
    <a:dk1>
      <a:srgbClr val="000000"/>
    </a:dk1>
    <a:lt1>
      <a:srgbClr val="FFFFFF"/>
    </a:lt1>
    <a:dk2>
      <a:srgbClr val="768395"/>
    </a:dk2>
    <a:lt2>
      <a:srgbClr val="F0F0F0"/>
    </a:lt2>
    <a:accent1>
      <a:srgbClr val="CF1126"/>
    </a:accent1>
    <a:accent2>
      <a:srgbClr val="FF5C5B"/>
    </a:accent2>
    <a:accent3>
      <a:srgbClr val="30CDFF"/>
    </a:accent3>
    <a:accent4>
      <a:srgbClr val="FF9B25"/>
    </a:accent4>
    <a:accent5>
      <a:srgbClr val="9688FF"/>
    </a:accent5>
    <a:accent6>
      <a:srgbClr val="8EA6FF"/>
    </a:accent6>
    <a:hlink>
      <a:srgbClr val="4472C4"/>
    </a:hlink>
    <a:folHlink>
      <a:srgbClr val="BFBFBF"/>
    </a:folHlink>
  </a:clrScheme>
</a:themeOverride>
</file>

<file path=ppt/theme/themeOverride16.xml><?xml version="1.0" encoding="utf-8"?>
<a:themeOverride xmlns:a="http://schemas.openxmlformats.org/drawingml/2006/main">
  <a:clrScheme name="自定义 138">
    <a:dk1>
      <a:srgbClr val="000000"/>
    </a:dk1>
    <a:lt1>
      <a:srgbClr val="FFFFFF"/>
    </a:lt1>
    <a:dk2>
      <a:srgbClr val="768395"/>
    </a:dk2>
    <a:lt2>
      <a:srgbClr val="F0F0F0"/>
    </a:lt2>
    <a:accent1>
      <a:srgbClr val="CF1126"/>
    </a:accent1>
    <a:accent2>
      <a:srgbClr val="FF5C5B"/>
    </a:accent2>
    <a:accent3>
      <a:srgbClr val="30CDFF"/>
    </a:accent3>
    <a:accent4>
      <a:srgbClr val="FF9B25"/>
    </a:accent4>
    <a:accent5>
      <a:srgbClr val="9688FF"/>
    </a:accent5>
    <a:accent6>
      <a:srgbClr val="8EA6FF"/>
    </a:accent6>
    <a:hlink>
      <a:srgbClr val="4472C4"/>
    </a:hlink>
    <a:folHlink>
      <a:srgbClr val="BFBFBF"/>
    </a:folHlink>
  </a:clrScheme>
</a:themeOverride>
</file>

<file path=ppt/theme/themeOverride17.xml><?xml version="1.0" encoding="utf-8"?>
<a:themeOverride xmlns:a="http://schemas.openxmlformats.org/drawingml/2006/main">
  <a:clrScheme name="自定义 138">
    <a:dk1>
      <a:srgbClr val="000000"/>
    </a:dk1>
    <a:lt1>
      <a:srgbClr val="FFFFFF"/>
    </a:lt1>
    <a:dk2>
      <a:srgbClr val="768395"/>
    </a:dk2>
    <a:lt2>
      <a:srgbClr val="F0F0F0"/>
    </a:lt2>
    <a:accent1>
      <a:srgbClr val="CF1126"/>
    </a:accent1>
    <a:accent2>
      <a:srgbClr val="FF5C5B"/>
    </a:accent2>
    <a:accent3>
      <a:srgbClr val="30CDFF"/>
    </a:accent3>
    <a:accent4>
      <a:srgbClr val="FF9B25"/>
    </a:accent4>
    <a:accent5>
      <a:srgbClr val="9688FF"/>
    </a:accent5>
    <a:accent6>
      <a:srgbClr val="8EA6FF"/>
    </a:accent6>
    <a:hlink>
      <a:srgbClr val="4472C4"/>
    </a:hlink>
    <a:folHlink>
      <a:srgbClr val="BFBFBF"/>
    </a:folHlink>
  </a:clrScheme>
</a:themeOverride>
</file>

<file path=ppt/theme/themeOverride18.xml><?xml version="1.0" encoding="utf-8"?>
<a:themeOverride xmlns:a="http://schemas.openxmlformats.org/drawingml/2006/main">
  <a:clrScheme name="自定义 138">
    <a:dk1>
      <a:srgbClr val="000000"/>
    </a:dk1>
    <a:lt1>
      <a:srgbClr val="FFFFFF"/>
    </a:lt1>
    <a:dk2>
      <a:srgbClr val="768395"/>
    </a:dk2>
    <a:lt2>
      <a:srgbClr val="F0F0F0"/>
    </a:lt2>
    <a:accent1>
      <a:srgbClr val="CF1126"/>
    </a:accent1>
    <a:accent2>
      <a:srgbClr val="FF5C5B"/>
    </a:accent2>
    <a:accent3>
      <a:srgbClr val="30CDFF"/>
    </a:accent3>
    <a:accent4>
      <a:srgbClr val="FF9B25"/>
    </a:accent4>
    <a:accent5>
      <a:srgbClr val="9688FF"/>
    </a:accent5>
    <a:accent6>
      <a:srgbClr val="8EA6FF"/>
    </a:accent6>
    <a:hlink>
      <a:srgbClr val="4472C4"/>
    </a:hlink>
    <a:folHlink>
      <a:srgbClr val="BFBFBF"/>
    </a:folHlink>
  </a:clrScheme>
</a:themeOverride>
</file>

<file path=ppt/theme/themeOverride2.xml><?xml version="1.0" encoding="utf-8"?>
<a:themeOverride xmlns:a="http://schemas.openxmlformats.org/drawingml/2006/main">
  <a:clrScheme name="自定义 138">
    <a:dk1>
      <a:srgbClr val="000000"/>
    </a:dk1>
    <a:lt1>
      <a:srgbClr val="FFFFFF"/>
    </a:lt1>
    <a:dk2>
      <a:srgbClr val="768395"/>
    </a:dk2>
    <a:lt2>
      <a:srgbClr val="F0F0F0"/>
    </a:lt2>
    <a:accent1>
      <a:srgbClr val="CF1126"/>
    </a:accent1>
    <a:accent2>
      <a:srgbClr val="FF5C5B"/>
    </a:accent2>
    <a:accent3>
      <a:srgbClr val="30CDFF"/>
    </a:accent3>
    <a:accent4>
      <a:srgbClr val="FF9B25"/>
    </a:accent4>
    <a:accent5>
      <a:srgbClr val="9688FF"/>
    </a:accent5>
    <a:accent6>
      <a:srgbClr val="8EA6FF"/>
    </a:accent6>
    <a:hlink>
      <a:srgbClr val="4472C4"/>
    </a:hlink>
    <a:folHlink>
      <a:srgbClr val="BFBFBF"/>
    </a:folHlink>
  </a:clrScheme>
</a:themeOverride>
</file>

<file path=ppt/theme/themeOverride3.xml><?xml version="1.0" encoding="utf-8"?>
<a:themeOverride xmlns:a="http://schemas.openxmlformats.org/drawingml/2006/main">
  <a:clrScheme name="自定义 138">
    <a:dk1>
      <a:srgbClr val="000000"/>
    </a:dk1>
    <a:lt1>
      <a:srgbClr val="FFFFFF"/>
    </a:lt1>
    <a:dk2>
      <a:srgbClr val="768395"/>
    </a:dk2>
    <a:lt2>
      <a:srgbClr val="F0F0F0"/>
    </a:lt2>
    <a:accent1>
      <a:srgbClr val="CF1126"/>
    </a:accent1>
    <a:accent2>
      <a:srgbClr val="FF5C5B"/>
    </a:accent2>
    <a:accent3>
      <a:srgbClr val="30CDFF"/>
    </a:accent3>
    <a:accent4>
      <a:srgbClr val="FF9B25"/>
    </a:accent4>
    <a:accent5>
      <a:srgbClr val="9688FF"/>
    </a:accent5>
    <a:accent6>
      <a:srgbClr val="8EA6FF"/>
    </a:accent6>
    <a:hlink>
      <a:srgbClr val="4472C4"/>
    </a:hlink>
    <a:folHlink>
      <a:srgbClr val="BFBFBF"/>
    </a:folHlink>
  </a:clrScheme>
</a:themeOverride>
</file>

<file path=ppt/theme/themeOverride4.xml><?xml version="1.0" encoding="utf-8"?>
<a:themeOverride xmlns:a="http://schemas.openxmlformats.org/drawingml/2006/main">
  <a:clrScheme name="自定义 138">
    <a:dk1>
      <a:srgbClr val="000000"/>
    </a:dk1>
    <a:lt1>
      <a:srgbClr val="FFFFFF"/>
    </a:lt1>
    <a:dk2>
      <a:srgbClr val="768395"/>
    </a:dk2>
    <a:lt2>
      <a:srgbClr val="F0F0F0"/>
    </a:lt2>
    <a:accent1>
      <a:srgbClr val="CF1126"/>
    </a:accent1>
    <a:accent2>
      <a:srgbClr val="FF5C5B"/>
    </a:accent2>
    <a:accent3>
      <a:srgbClr val="30CDFF"/>
    </a:accent3>
    <a:accent4>
      <a:srgbClr val="FF9B25"/>
    </a:accent4>
    <a:accent5>
      <a:srgbClr val="9688FF"/>
    </a:accent5>
    <a:accent6>
      <a:srgbClr val="8EA6FF"/>
    </a:accent6>
    <a:hlink>
      <a:srgbClr val="4472C4"/>
    </a:hlink>
    <a:folHlink>
      <a:srgbClr val="BFBFBF"/>
    </a:folHlink>
  </a:clrScheme>
</a:themeOverride>
</file>

<file path=ppt/theme/themeOverride5.xml><?xml version="1.0" encoding="utf-8"?>
<a:themeOverride xmlns:a="http://schemas.openxmlformats.org/drawingml/2006/main">
  <a:clrScheme name="自定义 138">
    <a:dk1>
      <a:srgbClr val="000000"/>
    </a:dk1>
    <a:lt1>
      <a:srgbClr val="FFFFFF"/>
    </a:lt1>
    <a:dk2>
      <a:srgbClr val="768395"/>
    </a:dk2>
    <a:lt2>
      <a:srgbClr val="F0F0F0"/>
    </a:lt2>
    <a:accent1>
      <a:srgbClr val="CF1126"/>
    </a:accent1>
    <a:accent2>
      <a:srgbClr val="FF5C5B"/>
    </a:accent2>
    <a:accent3>
      <a:srgbClr val="30CDFF"/>
    </a:accent3>
    <a:accent4>
      <a:srgbClr val="FF9B25"/>
    </a:accent4>
    <a:accent5>
      <a:srgbClr val="9688FF"/>
    </a:accent5>
    <a:accent6>
      <a:srgbClr val="8EA6FF"/>
    </a:accent6>
    <a:hlink>
      <a:srgbClr val="4472C4"/>
    </a:hlink>
    <a:folHlink>
      <a:srgbClr val="BFBFBF"/>
    </a:folHlink>
  </a:clrScheme>
</a:themeOverride>
</file>

<file path=ppt/theme/themeOverride6.xml><?xml version="1.0" encoding="utf-8"?>
<a:themeOverride xmlns:a="http://schemas.openxmlformats.org/drawingml/2006/main">
  <a:clrScheme name="自定义 138">
    <a:dk1>
      <a:srgbClr val="000000"/>
    </a:dk1>
    <a:lt1>
      <a:srgbClr val="FFFFFF"/>
    </a:lt1>
    <a:dk2>
      <a:srgbClr val="768395"/>
    </a:dk2>
    <a:lt2>
      <a:srgbClr val="F0F0F0"/>
    </a:lt2>
    <a:accent1>
      <a:srgbClr val="CF1126"/>
    </a:accent1>
    <a:accent2>
      <a:srgbClr val="FF5C5B"/>
    </a:accent2>
    <a:accent3>
      <a:srgbClr val="30CDFF"/>
    </a:accent3>
    <a:accent4>
      <a:srgbClr val="FF9B25"/>
    </a:accent4>
    <a:accent5>
      <a:srgbClr val="9688FF"/>
    </a:accent5>
    <a:accent6>
      <a:srgbClr val="8EA6FF"/>
    </a:accent6>
    <a:hlink>
      <a:srgbClr val="4472C4"/>
    </a:hlink>
    <a:folHlink>
      <a:srgbClr val="BFBFBF"/>
    </a:folHlink>
  </a:clrScheme>
</a:themeOverride>
</file>

<file path=ppt/theme/themeOverride7.xml><?xml version="1.0" encoding="utf-8"?>
<a:themeOverride xmlns:a="http://schemas.openxmlformats.org/drawingml/2006/main">
  <a:clrScheme name="自定义 138">
    <a:dk1>
      <a:srgbClr val="000000"/>
    </a:dk1>
    <a:lt1>
      <a:srgbClr val="FFFFFF"/>
    </a:lt1>
    <a:dk2>
      <a:srgbClr val="768395"/>
    </a:dk2>
    <a:lt2>
      <a:srgbClr val="F0F0F0"/>
    </a:lt2>
    <a:accent1>
      <a:srgbClr val="CF1126"/>
    </a:accent1>
    <a:accent2>
      <a:srgbClr val="FF5C5B"/>
    </a:accent2>
    <a:accent3>
      <a:srgbClr val="30CDFF"/>
    </a:accent3>
    <a:accent4>
      <a:srgbClr val="FF9B25"/>
    </a:accent4>
    <a:accent5>
      <a:srgbClr val="9688FF"/>
    </a:accent5>
    <a:accent6>
      <a:srgbClr val="8EA6FF"/>
    </a:accent6>
    <a:hlink>
      <a:srgbClr val="4472C4"/>
    </a:hlink>
    <a:folHlink>
      <a:srgbClr val="BFBFBF"/>
    </a:folHlink>
  </a:clrScheme>
</a:themeOverride>
</file>

<file path=ppt/theme/themeOverride8.xml><?xml version="1.0" encoding="utf-8"?>
<a:themeOverride xmlns:a="http://schemas.openxmlformats.org/drawingml/2006/main">
  <a:clrScheme name="自定义 138">
    <a:dk1>
      <a:srgbClr val="000000"/>
    </a:dk1>
    <a:lt1>
      <a:srgbClr val="FFFFFF"/>
    </a:lt1>
    <a:dk2>
      <a:srgbClr val="768395"/>
    </a:dk2>
    <a:lt2>
      <a:srgbClr val="F0F0F0"/>
    </a:lt2>
    <a:accent1>
      <a:srgbClr val="CF1126"/>
    </a:accent1>
    <a:accent2>
      <a:srgbClr val="FF5C5B"/>
    </a:accent2>
    <a:accent3>
      <a:srgbClr val="30CDFF"/>
    </a:accent3>
    <a:accent4>
      <a:srgbClr val="FF9B25"/>
    </a:accent4>
    <a:accent5>
      <a:srgbClr val="9688FF"/>
    </a:accent5>
    <a:accent6>
      <a:srgbClr val="8EA6FF"/>
    </a:accent6>
    <a:hlink>
      <a:srgbClr val="4472C4"/>
    </a:hlink>
    <a:folHlink>
      <a:srgbClr val="BFBFBF"/>
    </a:folHlink>
  </a:clrScheme>
</a:themeOverride>
</file>

<file path=ppt/theme/themeOverride9.xml><?xml version="1.0" encoding="utf-8"?>
<a:themeOverride xmlns:a="http://schemas.openxmlformats.org/drawingml/2006/main">
  <a:clrScheme name="自定义 138">
    <a:dk1>
      <a:srgbClr val="000000"/>
    </a:dk1>
    <a:lt1>
      <a:srgbClr val="FFFFFF"/>
    </a:lt1>
    <a:dk2>
      <a:srgbClr val="768395"/>
    </a:dk2>
    <a:lt2>
      <a:srgbClr val="F0F0F0"/>
    </a:lt2>
    <a:accent1>
      <a:srgbClr val="CF1126"/>
    </a:accent1>
    <a:accent2>
      <a:srgbClr val="FF5C5B"/>
    </a:accent2>
    <a:accent3>
      <a:srgbClr val="30CDFF"/>
    </a:accent3>
    <a:accent4>
      <a:srgbClr val="FF9B25"/>
    </a:accent4>
    <a:accent5>
      <a:srgbClr val="9688FF"/>
    </a:accent5>
    <a:accent6>
      <a:srgbClr val="8EA6FF"/>
    </a:accent6>
    <a:hlink>
      <a:srgbClr val="4472C4"/>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包图主题2</Template>
  <TotalTime>260</TotalTime>
  <Words>3249</Words>
  <Application>Microsoft Office PowerPoint</Application>
  <PresentationFormat>宽屏</PresentationFormat>
  <Paragraphs>229</Paragraphs>
  <Slides>26</Slides>
  <Notes>24</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26</vt:i4>
      </vt:variant>
    </vt:vector>
  </HeadingPairs>
  <TitlesOfParts>
    <vt:vector size="40" baseType="lpstr">
      <vt:lpstr>Gill Sans</vt:lpstr>
      <vt:lpstr>Meiryo</vt:lpstr>
      <vt:lpstr>宋体</vt:lpstr>
      <vt:lpstr>微软雅黑</vt:lpstr>
      <vt:lpstr>字魂59号-创粗黑</vt:lpstr>
      <vt:lpstr>Arial</vt:lpstr>
      <vt:lpstr>Calibri</vt:lpstr>
      <vt:lpstr>Calibri Light</vt:lpstr>
      <vt:lpstr>Helvetica</vt:lpstr>
      <vt:lpstr>Helvetica Light</vt:lpstr>
      <vt:lpstr>Lato Light</vt:lpstr>
      <vt:lpstr>Lato Regular</vt:lpstr>
      <vt:lpstr>包图主题2</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逆流的小鱼</dc:creator>
  <cp:lastModifiedBy>优品PPT</cp:lastModifiedBy>
  <cp:revision>53</cp:revision>
  <dcterms:created xsi:type="dcterms:W3CDTF">2017-08-24T04:52:10Z</dcterms:created>
  <dcterms:modified xsi:type="dcterms:W3CDTF">2019-08-12T05:39:13Z</dcterms:modified>
</cp:coreProperties>
</file>