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67" r:id="rId5"/>
    <p:sldId id="646" r:id="rId6"/>
    <p:sldId id="697" r:id="rId7"/>
    <p:sldId id="696" r:id="rId8"/>
  </p:sldIdLst>
  <p:sldSz cx="9144000" cy="6858000" type="screen4x3"/>
  <p:notesSz cx="6851650" cy="9747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CE6"/>
    <a:srgbClr val="A6BED1"/>
    <a:srgbClr val="A8ADB0"/>
    <a:srgbClr val="282B34"/>
    <a:srgbClr val="005426"/>
    <a:srgbClr val="000099"/>
    <a:srgbClr val="698EA8"/>
    <a:srgbClr val="D7D7D7"/>
    <a:srgbClr val="BFA166"/>
    <a:srgbClr val="E4CC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 autoAdjust="0"/>
  </p:normalViewPr>
  <p:slideViewPr>
    <p:cSldViewPr snapToObjects="1">
      <p:cViewPr>
        <p:scale>
          <a:sx n="80" d="100"/>
          <a:sy n="80" d="100"/>
        </p:scale>
        <p:origin x="-2562" y="-900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notesViewPr>
    <p:cSldViewPr snapToObjects="1">
      <p:cViewPr varScale="1">
        <p:scale>
          <a:sx n="78" d="100"/>
          <a:sy n="78" d="100"/>
        </p:scale>
        <p:origin x="-2154" y="-90"/>
      </p:cViewPr>
      <p:guideLst>
        <p:guide orient="horz" pos="3070"/>
        <p:guide pos="215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59888"/>
            <a:ext cx="29686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6B6741FD-D63B-463E-A193-11E175A79D5D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86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endParaRPr lang="en-GB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fld id="{598C1813-43EC-4565-B23C-937ABF6B94C3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03841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0D1D8-6B2C-471F-A82E-F2EC06627FBE}" type="slidenum">
              <a:rPr lang="en-GB"/>
              <a:pPr/>
              <a:t>1</a:t>
            </a:fld>
            <a:endParaRPr lang="en-GB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55D8-C49B-441D-9EBA-A3DE83141C42}" type="slidenum">
              <a:rPr lang="en-GB"/>
              <a:pPr/>
              <a:t>2</a:t>
            </a:fld>
            <a:endParaRPr lang="en-GB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9C30E-2AAE-4480-86E9-8A32033BFC96}" type="slidenum">
              <a:rPr lang="en-GB"/>
              <a:pPr/>
              <a:t>3</a:t>
            </a:fld>
            <a:endParaRPr lang="en-GB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9C30E-2AAE-4480-86E9-8A32033BFC96}" type="slidenum">
              <a:rPr lang="en-GB"/>
              <a:pPr/>
              <a:t>4</a:t>
            </a:fld>
            <a:endParaRPr lang="en-GB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9" name="Picture 29" descr="C:\Documents and Settings\vsrt4641\Mes documents\Formations\iOS - 2013\Orange Business Solutions Logo\JPEG\O BS logo bottom right_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0563" y="5876925"/>
            <a:ext cx="1779587" cy="758825"/>
          </a:xfrm>
          <a:prstGeom prst="rect">
            <a:avLst/>
          </a:prstGeom>
          <a:noFill/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3644900"/>
            <a:ext cx="7808912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1773238"/>
            <a:ext cx="7808912" cy="1871662"/>
          </a:xfrm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1951037" cy="52562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1238" y="404813"/>
            <a:ext cx="5705475" cy="52562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11238" y="1773238"/>
            <a:ext cx="3827462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773238"/>
            <a:ext cx="382905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  <p:sp>
        <p:nvSpPr>
          <p:cNvPr id="6" name="Espace réservé du contenu 9"/>
          <p:cNvSpPr>
            <a:spLocks noGrp="1"/>
          </p:cNvSpPr>
          <p:nvPr>
            <p:ph sz="quarter" idx="11" hasCustomPrompt="1"/>
          </p:nvPr>
        </p:nvSpPr>
        <p:spPr>
          <a:xfrm>
            <a:off x="1011238" y="968723"/>
            <a:ext cx="7808912" cy="300037"/>
          </a:xfrm>
        </p:spPr>
        <p:txBody>
          <a:bodyPr/>
          <a:lstStyle>
            <a:lvl1pPr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Cliquez pour modifier le sous-titre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de la présentation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73238"/>
            <a:ext cx="780891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04813"/>
            <a:ext cx="78089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782" name="Rectangle 758"/>
          <p:cNvSpPr>
            <a:spLocks noChangeArrowheads="1"/>
          </p:cNvSpPr>
          <p:nvPr/>
        </p:nvSpPr>
        <p:spPr bwMode="auto">
          <a:xfrm>
            <a:off x="4283968" y="6423025"/>
            <a:ext cx="736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900" dirty="0" smtClean="0">
                <a:latin typeface="Helvetica 55 Roman" pitchFamily="34" charset="0"/>
              </a:rPr>
              <a:t>Page </a:t>
            </a:r>
            <a:fld id="{FE85A582-B7FF-4FAF-A2A3-748424794871}" type="slidenum">
              <a:rPr lang="en-GB" sz="900" smtClean="0">
                <a:latin typeface="Helvetica 55 Roman" pitchFamily="34" charset="0"/>
              </a:rPr>
              <a:pPr algn="ctr"/>
              <a:t>‹N°›</a:t>
            </a:fld>
            <a:endParaRPr lang="en-GB" sz="900" dirty="0">
              <a:latin typeface="Helvetica 55 Roman" pitchFamily="34" charset="0"/>
            </a:endParaRPr>
          </a:p>
        </p:txBody>
      </p:sp>
      <p:sp>
        <p:nvSpPr>
          <p:cNvPr id="1783" name="Rectangle 75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1238" y="6407150"/>
            <a:ext cx="248761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Helvetica 55 Roman" pitchFamily="34" charset="0"/>
              </a:defRPr>
            </a:lvl1pPr>
          </a:lstStyle>
          <a:p>
            <a:r>
              <a:rPr lang="fr-FR" dirty="0" smtClean="0">
                <a:latin typeface="Tahoma"/>
              </a:rPr>
              <a:t>Initiation développement </a:t>
            </a:r>
            <a:r>
              <a:rPr lang="fr-FR" dirty="0" err="1" smtClean="0">
                <a:latin typeface="Tahoma"/>
              </a:rPr>
              <a:t>iOS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fontAlgn="base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brendan.guegan@orange.com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vsrt4641\Mes documents\Formations\iOS - 2013\sosh-jour3-bus-0026_maquette.jpg"/>
          <p:cNvPicPr>
            <a:picLocks noChangeAspect="1" noChangeArrowheads="1"/>
          </p:cNvPicPr>
          <p:nvPr/>
        </p:nvPicPr>
        <p:blipFill>
          <a:blip r:embed="rId4" cstate="print"/>
          <a:srcRect t="18462" b="22889"/>
          <a:stretch>
            <a:fillRect/>
          </a:stretch>
        </p:blipFill>
        <p:spPr bwMode="auto">
          <a:xfrm>
            <a:off x="0" y="-27384"/>
            <a:ext cx="9144000" cy="3573016"/>
          </a:xfrm>
          <a:prstGeom prst="rect">
            <a:avLst/>
          </a:prstGeom>
          <a:noFill/>
        </p:spPr>
      </p:pic>
      <p:sp>
        <p:nvSpPr>
          <p:cNvPr id="626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3645024"/>
            <a:ext cx="8496622" cy="864096"/>
          </a:xfrm>
        </p:spPr>
        <p:txBody>
          <a:bodyPr/>
          <a:lstStyle/>
          <a:p>
            <a:r>
              <a:rPr lang="fr-FR" sz="4400" dirty="0" smtClean="0"/>
              <a:t>Initiation</a:t>
            </a:r>
            <a:r>
              <a:rPr lang="fr-FR" dirty="0" smtClean="0"/>
              <a:t> au développement </a:t>
            </a:r>
            <a:r>
              <a:rPr lang="fr-FR" dirty="0" err="1" smtClean="0"/>
              <a:t>iOS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733256"/>
            <a:ext cx="6336704" cy="864096"/>
          </a:xfrm>
          <a:noFill/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Brendan GUEGAN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Segment « Multi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Devices</a:t>
            </a:r>
            <a:r>
              <a:rPr lang="fr-FR" sz="110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 »</a:t>
            </a:r>
          </a:p>
          <a:p>
            <a:pPr>
              <a:spcAft>
                <a:spcPts val="0"/>
              </a:spcAft>
            </a:pPr>
            <a:r>
              <a:rPr lang="fr-FR" sz="110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Développeur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iOS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 – Référent technique </a:t>
            </a:r>
            <a:r>
              <a:rPr lang="fr-FR" sz="1100" dirty="0" err="1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iOS</a:t>
            </a: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.</a:t>
            </a: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  <a:hlinkClick r:id="rId5"/>
              </a:rPr>
              <a:t>brendan.guegan@orange.com</a:t>
            </a:r>
            <a:endParaRPr lang="fr-FR" sz="1100" dirty="0" smtClean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  <a:p>
            <a:pPr>
              <a:spcAft>
                <a:spcPts val="0"/>
              </a:spcAft>
            </a:pPr>
            <a:r>
              <a:rPr lang="fr-FR" sz="1100" dirty="0" smtClean="0">
                <a:solidFill>
                  <a:schemeClr val="accent6">
                    <a:lumMod val="25000"/>
                  </a:schemeClr>
                </a:solidFill>
                <a:ea typeface="MS PGothic" pitchFamily="34" charset="-128"/>
              </a:rPr>
              <a:t>+33 2 99 87 92 83</a:t>
            </a:r>
            <a:endParaRPr lang="fr-FR" dirty="0">
              <a:solidFill>
                <a:schemeClr val="accent6">
                  <a:lumMod val="25000"/>
                </a:schemeClr>
              </a:solidFill>
              <a:ea typeface="MS PGothic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Initiation développement </a:t>
            </a:r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533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endParaRPr lang="en-GB" dirty="0"/>
          </a:p>
        </p:txBody>
      </p:sp>
      <p:sp>
        <p:nvSpPr>
          <p:cNvPr id="533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1</a:t>
            </a:r>
            <a:r>
              <a:rPr lang="fr-FR" dirty="0"/>
              <a:t>	</a:t>
            </a:r>
            <a:r>
              <a:rPr lang="fr-FR" dirty="0" smtClean="0"/>
              <a:t>accueil</a:t>
            </a:r>
            <a:endParaRPr lang="fr-FR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2</a:t>
            </a:r>
            <a:r>
              <a:rPr lang="fr-FR" dirty="0"/>
              <a:t>	</a:t>
            </a:r>
            <a:r>
              <a:rPr lang="fr-FR" dirty="0" smtClean="0"/>
              <a:t>le langage</a:t>
            </a:r>
            <a:endParaRPr lang="fr-FR" dirty="0"/>
          </a:p>
          <a:p>
            <a:pPr>
              <a:buFont typeface="Wingdings" pitchFamily="2" charset="2"/>
              <a:buNone/>
            </a:pPr>
            <a:r>
              <a:rPr lang="fr-FR" dirty="0">
                <a:solidFill>
                  <a:schemeClr val="tx2"/>
                </a:solidFill>
              </a:rPr>
              <a:t>partie 3</a:t>
            </a:r>
            <a:r>
              <a:rPr lang="fr-FR" dirty="0"/>
              <a:t>	</a:t>
            </a:r>
            <a:r>
              <a:rPr lang="fr-FR" dirty="0" smtClean="0"/>
              <a:t>l’environnement de développement </a:t>
            </a:r>
            <a:r>
              <a:rPr lang="fr-FR" dirty="0" err="1" smtClean="0"/>
              <a:t>iOS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en-GB"/>
          </a:p>
        </p:txBody>
      </p:sp>
      <p:sp>
        <p:nvSpPr>
          <p:cNvPr id="4905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 la session</a:t>
            </a:r>
            <a:endParaRPr lang="en-GB" dirty="0"/>
          </a:p>
        </p:txBody>
      </p:sp>
      <p:sp>
        <p:nvSpPr>
          <p:cNvPr id="4905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fr-FR" dirty="0" smtClean="0"/>
              <a:t>des présentations et des exercices, n’hésitez pas à poser des questions !</a:t>
            </a:r>
          </a:p>
          <a:p>
            <a:pPr>
              <a:lnSpc>
                <a:spcPct val="150000"/>
              </a:lnSpc>
              <a:buClr>
                <a:schemeClr val="bg1">
                  <a:lumMod val="95000"/>
                </a:schemeClr>
              </a:buClr>
            </a:pPr>
            <a:r>
              <a:rPr lang="fr-FR" dirty="0"/>
              <a:t>l</a:t>
            </a:r>
            <a:r>
              <a:rPr lang="fr-FR" dirty="0" smtClean="0"/>
              <a:t>es horaires : 9h30 </a:t>
            </a:r>
            <a:r>
              <a:rPr lang="fr-FR" dirty="0" smtClean="0">
                <a:sym typeface="Wingdings" pitchFamily="2" charset="2"/>
              </a:rPr>
              <a:t> 12h00, 14h00 18h00</a:t>
            </a:r>
            <a:endParaRPr lang="fr-FR" dirty="0" smtClean="0"/>
          </a:p>
          <a:p>
            <a:pPr>
              <a:lnSpc>
                <a:spcPct val="200000"/>
              </a:lnSpc>
              <a:buClr>
                <a:schemeClr val="bg1">
                  <a:lumMod val="95000"/>
                </a:schemeClr>
              </a:buClr>
            </a:pPr>
            <a:r>
              <a:rPr lang="fr-FR" dirty="0" smtClean="0"/>
              <a:t>une pause par demi-journée</a:t>
            </a:r>
          </a:p>
          <a:p>
            <a:pPr>
              <a:lnSpc>
                <a:spcPct val="200000"/>
              </a:lnSpc>
              <a:buClr>
                <a:schemeClr val="bg1">
                  <a:lumMod val="95000"/>
                </a:schemeClr>
              </a:buClr>
            </a:pPr>
            <a:r>
              <a:rPr lang="fr-FR" dirty="0"/>
              <a:t>m</a:t>
            </a:r>
            <a:r>
              <a:rPr lang="fr-FR" dirty="0" smtClean="0"/>
              <a:t>erci d’éteindre ou de mettre vos téléphones en silencieux</a:t>
            </a:r>
            <a:endParaRPr lang="fr-FR" dirty="0"/>
          </a:p>
        </p:txBody>
      </p:sp>
      <p:pic>
        <p:nvPicPr>
          <p:cNvPr id="7" name="Picture 25" descr="ktea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8" y="3033390"/>
            <a:ext cx="755650" cy="755650"/>
          </a:xfrm>
          <a:prstGeom prst="rect">
            <a:avLst/>
          </a:prstGeom>
          <a:noFill/>
        </p:spPr>
      </p:pic>
      <p:grpSp>
        <p:nvGrpSpPr>
          <p:cNvPr id="21" name="Groupe 20"/>
          <p:cNvGrpSpPr/>
          <p:nvPr/>
        </p:nvGrpSpPr>
        <p:grpSpPr>
          <a:xfrm>
            <a:off x="204465" y="3825254"/>
            <a:ext cx="892175" cy="971898"/>
            <a:chOff x="204465" y="3825254"/>
            <a:chExt cx="892175" cy="971898"/>
          </a:xfrm>
        </p:grpSpPr>
        <p:pic>
          <p:nvPicPr>
            <p:cNvPr id="8" name="Picture 11" descr="36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04465" y="3825254"/>
              <a:ext cx="892175" cy="892175"/>
            </a:xfrm>
            <a:prstGeom prst="rect">
              <a:avLst/>
            </a:prstGeom>
            <a:noFill/>
          </p:spPr>
        </p:pic>
        <p:pic>
          <p:nvPicPr>
            <p:cNvPr id="9" name="Picture 137" descr="Musiqu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611560" y="4360812"/>
              <a:ext cx="428625" cy="428625"/>
            </a:xfrm>
            <a:prstGeom prst="rect">
              <a:avLst/>
            </a:prstGeom>
            <a:noFill/>
          </p:spPr>
        </p:pic>
        <p:pic>
          <p:nvPicPr>
            <p:cNvPr id="10" name="Picture 112" descr="button_cance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0953" y="4577696"/>
              <a:ext cx="219456" cy="219456"/>
            </a:xfrm>
            <a:prstGeom prst="rect">
              <a:avLst/>
            </a:prstGeom>
            <a:noFill/>
          </p:spPr>
        </p:pic>
      </p:grpSp>
      <p:grpSp>
        <p:nvGrpSpPr>
          <p:cNvPr id="14" name="Groupe 13"/>
          <p:cNvGrpSpPr/>
          <p:nvPr/>
        </p:nvGrpSpPr>
        <p:grpSpPr>
          <a:xfrm>
            <a:off x="332878" y="2456121"/>
            <a:ext cx="614627" cy="612839"/>
            <a:chOff x="349861" y="2271600"/>
            <a:chExt cx="614627" cy="612839"/>
          </a:xfrm>
        </p:grpSpPr>
        <p:pic>
          <p:nvPicPr>
            <p:cNvPr id="12" name="Picture 88" descr="dat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t="35081"/>
            <a:stretch>
              <a:fillRect/>
            </a:stretch>
          </p:blipFill>
          <p:spPr bwMode="auto">
            <a:xfrm>
              <a:off x="352549" y="2490011"/>
              <a:ext cx="607566" cy="394428"/>
            </a:xfrm>
            <a:prstGeom prst="rect">
              <a:avLst/>
            </a:prstGeom>
            <a:noFill/>
          </p:spPr>
        </p:pic>
        <p:pic>
          <p:nvPicPr>
            <p:cNvPr id="752643" name="Picture 3" descr="C:\Documents and Settings\vsrt4641\Mes documents\Formations\iOS - 2013\calendrier.png"/>
            <p:cNvPicPr>
              <a:picLocks noChangeAspect="1" noChangeArrowheads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349861" y="2271600"/>
              <a:ext cx="614627" cy="219075"/>
            </a:xfrm>
            <a:prstGeom prst="rect">
              <a:avLst/>
            </a:prstGeom>
            <a:noFill/>
          </p:spPr>
        </p:pic>
      </p:grpSp>
      <p:pic>
        <p:nvPicPr>
          <p:cNvPr id="17" name="Picture 83" descr="hors-ligne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 bwMode="auto">
          <a:xfrm>
            <a:off x="494441" y="1484784"/>
            <a:ext cx="492884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83" descr="hors-ligne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694740" y="1700808"/>
            <a:ext cx="492883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83" descr="hors-ligne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10000"/>
          </a:blip>
          <a:stretch>
            <a:fillRect/>
          </a:stretch>
        </p:blipFill>
        <p:spPr bwMode="auto">
          <a:xfrm>
            <a:off x="251520" y="1584325"/>
            <a:ext cx="492883" cy="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en-GB"/>
          </a:p>
        </p:txBody>
      </p:sp>
      <p:sp>
        <p:nvSpPr>
          <p:cNvPr id="4905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pré-requis</a:t>
            </a:r>
            <a:endParaRPr lang="en-GB" dirty="0"/>
          </a:p>
        </p:txBody>
      </p:sp>
      <p:sp>
        <p:nvSpPr>
          <p:cNvPr id="4905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onnaissances en programmation orientée objet</a:t>
            </a:r>
            <a:endParaRPr lang="fr-FR" dirty="0"/>
          </a:p>
          <a:p>
            <a:r>
              <a:rPr lang="fr-FR" dirty="0" smtClean="0"/>
              <a:t>connaissances des contraintes en développement mobile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 Orange">
  <a:themeElements>
    <a:clrScheme name="presentation template Orang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esentation template Orange 2">
    <a:dk1>
      <a:srgbClr val="000000"/>
    </a:dk1>
    <a:lt1>
      <a:srgbClr val="FFFFFF"/>
    </a:lt1>
    <a:dk2>
      <a:srgbClr val="FF6600"/>
    </a:dk2>
    <a:lt2>
      <a:srgbClr val="DDDDDD"/>
    </a:lt2>
    <a:accent1>
      <a:srgbClr val="000000"/>
    </a:accent1>
    <a:accent2>
      <a:srgbClr val="FFFFFF"/>
    </a:accent2>
    <a:accent3>
      <a:srgbClr val="FFFFFF"/>
    </a:accent3>
    <a:accent4>
      <a:srgbClr val="000000"/>
    </a:accent4>
    <a:accent5>
      <a:srgbClr val="AAAAAA"/>
    </a:accent5>
    <a:accent6>
      <a:srgbClr val="E7E7E7"/>
    </a:accent6>
    <a:hlink>
      <a:srgbClr val="FF6600"/>
    </a:hlink>
    <a:folHlink>
      <a:srgbClr val="FF66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7A9F562297B43BFE886B4F0F9B14F" ma:contentTypeVersion="5" ma:contentTypeDescription="Crée un document." ma:contentTypeScope="" ma:versionID="20e06c9c2040f5fb6304706971ec35a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ae0d8590ec9cddc833747e903fdabf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Largeur de l'image" ma:internalName="ImageWidth" ma:readOnly="true">
      <xsd:simpleType>
        <xsd:restriction base="dms:Unknown"/>
      </xsd:simpleType>
    </xsd:element>
    <xsd:element name="ImageHeight" ma:index="10" nillable="true" ma:displayName="Hauteur de l'image" ma:internalName="ImageHeight" ma:readOnly="true">
      <xsd:simpleType>
        <xsd:restriction base="dms:Unknown"/>
      </xsd:simpleType>
    </xsd:element>
    <xsd:element name="PublishingStartDate" ma:index="12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13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992A473-4D5E-4DAD-BA27-60638587DE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7A71A0-FCEC-45E6-B3D3-F085FC7685A6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6D7F93B-2B1A-4585-A3FE-D575004D4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86</Words>
  <Application>Microsoft Office PowerPoint</Application>
  <PresentationFormat>Affichage à l'écran (4:3)</PresentationFormat>
  <Paragraphs>29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presentation template Orange</vt:lpstr>
      <vt:lpstr>Initiation au développement iOS </vt:lpstr>
      <vt:lpstr>programme</vt:lpstr>
      <vt:lpstr>déroulement de la session</vt:lpstr>
      <vt:lpstr>pré-requis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développement iOS </dc:title>
  <dc:creator>Brendan GUEGAN</dc:creator>
  <dc:description>Initiation développement iOS</dc:description>
  <cp:lastModifiedBy>Brendan GUEGAN</cp:lastModifiedBy>
  <cp:revision>1058</cp:revision>
  <cp:lastPrinted>2006-12-15T12:06:31Z</cp:lastPrinted>
  <dcterms:created xsi:type="dcterms:W3CDTF">2006-10-05T10:59:47Z</dcterms:created>
  <dcterms:modified xsi:type="dcterms:W3CDTF">2013-12-13T10:58:21Z</dcterms:modified>
</cp:coreProperties>
</file>