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8" r:id="rId8"/>
    <p:sldId id="265" r:id="rId9"/>
    <p:sldId id="266" r:id="rId10"/>
    <p:sldId id="267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0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5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8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8EDA-27D7-9497-3637-E74DA66DF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02-10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60F86-48F7-4A0B-8831-118276369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16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88E3E-4AD5-B0A2-3809-A0DC1EAB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Explore </a:t>
            </a:r>
            <a:r>
              <a:rPr lang="es-ES" dirty="0" err="1"/>
              <a:t>Causality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E36A1-4890-7A95-5881-29711E8F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Ethan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causality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Explore </a:t>
            </a:r>
            <a:r>
              <a:rPr lang="es-ES" dirty="0" err="1"/>
              <a:t>additional</a:t>
            </a:r>
            <a:r>
              <a:rPr lang="es-ES" dirty="0"/>
              <a:t> variables (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and </a:t>
            </a:r>
            <a:r>
              <a:rPr lang="es-ES" dirty="0" err="1"/>
              <a:t>relativeHumidityPercentage</a:t>
            </a:r>
            <a:r>
              <a:rPr lang="es-ES" dirty="0"/>
              <a:t>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justify</a:t>
            </a:r>
            <a:r>
              <a:rPr lang="es-ES" dirty="0"/>
              <a:t>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as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42027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3D98-C041-CA13-6B2B-ED6230CD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491D1-6EF0-EF73-AFE0-5552E507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ambient</a:t>
            </a:r>
            <a:r>
              <a:rPr lang="es-ES" dirty="0"/>
              <a:t>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(=0.0)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3FA828-3669-1005-B97A-E10A17DB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39" y="2544566"/>
            <a:ext cx="8175522" cy="38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3F22-CF58-0CCD-FCC9-9DA3A17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A9154-A4DD-F15A-17A7-702D32AD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Outliers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971414-461A-A9E3-5C54-E4911319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7" y="1429793"/>
            <a:ext cx="10621133" cy="4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0498-49A3-41B4-FCB1-CFB3A3A0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ADA1-2154-F964-B06D-34B78F53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DB900-CA9A-4E77-A4A5-A75A724C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limitations</a:t>
            </a:r>
            <a:r>
              <a:rPr lang="es-ES" dirty="0"/>
              <a:t> (</a:t>
            </a:r>
            <a:r>
              <a:rPr lang="es-ES" dirty="0" err="1"/>
              <a:t>energized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assumption</a:t>
            </a:r>
            <a:r>
              <a:rPr lang="es-ES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7849AF-41DE-D46C-C42C-38234B12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2" y="1300185"/>
            <a:ext cx="10576568" cy="51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63BA-9DC0-C513-1327-394DF0A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F9444-3006-99BA-DFAA-E8517391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improved</a:t>
            </a:r>
            <a:endParaRPr lang="es-ES" dirty="0"/>
          </a:p>
          <a:p>
            <a:pPr lvl="1"/>
            <a:r>
              <a:rPr lang="es-ES" dirty="0"/>
              <a:t>MAE: 7,54ºC</a:t>
            </a:r>
          </a:p>
          <a:p>
            <a:pPr lvl="1"/>
            <a:r>
              <a:rPr lang="es-ES" dirty="0" err="1"/>
              <a:t>Bias</a:t>
            </a:r>
            <a:r>
              <a:rPr lang="es-ES" dirty="0"/>
              <a:t>: -7.16ºC</a:t>
            </a:r>
          </a:p>
          <a:p>
            <a:pPr lvl="1"/>
            <a:r>
              <a:rPr lang="es-ES" dirty="0"/>
              <a:t>Nominal load </a:t>
            </a:r>
            <a:r>
              <a:rPr lang="es-ES" dirty="0" err="1"/>
              <a:t>assumed</a:t>
            </a:r>
            <a:r>
              <a:rPr lang="es-ES" dirty="0"/>
              <a:t> PF = 1</a:t>
            </a:r>
          </a:p>
          <a:p>
            <a:pPr lvl="1"/>
            <a:r>
              <a:rPr lang="es-ES" dirty="0"/>
              <a:t>R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copper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=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-&gt; s = 0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9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A81AF-A80D-19D1-69BE-40F9A987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84EEF-754D-124A-8B77-66F8AC82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and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PF = 0.85</a:t>
            </a:r>
          </a:p>
          <a:p>
            <a:pPr lvl="1"/>
            <a:r>
              <a:rPr lang="es-ES" dirty="0"/>
              <a:t>s = -1.4</a:t>
            </a:r>
          </a:p>
          <a:p>
            <a:pPr lvl="1"/>
            <a:endParaRPr lang="es-ES" dirty="0"/>
          </a:p>
          <a:p>
            <a:r>
              <a:rPr lang="es-ES" dirty="0"/>
              <a:t>A negative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 </a:t>
            </a:r>
            <a:r>
              <a:rPr lang="es-ES" dirty="0" err="1"/>
              <a:t>makes</a:t>
            </a:r>
            <a:r>
              <a:rPr lang="es-ES" dirty="0"/>
              <a:t> no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sense</a:t>
            </a:r>
            <a:endParaRPr lang="es-ES" dirty="0"/>
          </a:p>
          <a:p>
            <a:r>
              <a:rPr lang="es-ES" dirty="0" err="1"/>
              <a:t>Thus</a:t>
            </a:r>
            <a:r>
              <a:rPr lang="es-ES" dirty="0"/>
              <a:t>, I </a:t>
            </a:r>
            <a:r>
              <a:rPr lang="es-ES" dirty="0" err="1"/>
              <a:t>concluded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factory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drifted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0419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E32C1-C1E2-6123-8717-99D309CC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C2858-707E-44F8-D473-61EAFC42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variables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r>
              <a:rPr lang="es-ES" dirty="0" err="1"/>
              <a:t>First</a:t>
            </a:r>
            <a:r>
              <a:rPr lang="es-ES" dirty="0"/>
              <a:t> I </a:t>
            </a:r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variable at a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variables</a:t>
            </a:r>
          </a:p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turned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be:</a:t>
            </a:r>
          </a:p>
          <a:p>
            <a:pPr marL="0" indent="0">
              <a:buNone/>
            </a:pPr>
            <a:r>
              <a:rPr lang="es-ES" dirty="0"/>
              <a:t> (</a:t>
            </a:r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MAE)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E4155B-E8E2-D54E-1F78-8A895C6B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001785"/>
            <a:ext cx="5582166" cy="3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F601D-EDC7-1505-7E29-DF67D44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39031-4A74-3F7C-AF4E-A04F60B4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769"/>
            <a:ext cx="11353800" cy="3447415"/>
          </a:xfrm>
        </p:spPr>
        <p:txBody>
          <a:bodyPr numCol="3"/>
          <a:lstStyle/>
          <a:p>
            <a:r>
              <a:rPr lang="es-ES" dirty="0" err="1"/>
              <a:t>Fitting</a:t>
            </a:r>
            <a:r>
              <a:rPr lang="es-ES" dirty="0"/>
              <a:t> top 4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A4165-E89B-11D8-C19F-E801DF53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8" y="2884037"/>
            <a:ext cx="2353003" cy="943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1343D-BC4A-D10C-5C78-A57201CA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18" y="2811714"/>
            <a:ext cx="2353003" cy="933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616232-9D7D-ABF5-AA75-2772DE12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23" y="2971332"/>
            <a:ext cx="4448796" cy="16671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29DECA-6648-A261-3A07-4ED5E8BE8FC0}"/>
              </a:ext>
            </a:extLst>
          </p:cNvPr>
          <p:cNvSpPr txBox="1"/>
          <p:nvPr/>
        </p:nvSpPr>
        <p:spPr>
          <a:xfrm>
            <a:off x="4100051" y="2179188"/>
            <a:ext cx="15043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Fitting</a:t>
            </a:r>
            <a:r>
              <a:rPr lang="es-ES" sz="2000" dirty="0"/>
              <a:t> </a:t>
            </a:r>
            <a:r>
              <a:rPr lang="es-ES" sz="2000" dirty="0" err="1"/>
              <a:t>all</a:t>
            </a:r>
            <a:endParaRPr lang="es-ES" sz="2000" dirty="0"/>
          </a:p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54D013-81E0-5A1A-62A0-0B0408BF6CBE}"/>
              </a:ext>
            </a:extLst>
          </p:cNvPr>
          <p:cNvSpPr txBox="1"/>
          <p:nvPr/>
        </p:nvSpPr>
        <p:spPr>
          <a:xfrm>
            <a:off x="7624543" y="2249643"/>
            <a:ext cx="25473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Correcting</a:t>
            </a:r>
            <a:r>
              <a:rPr lang="es-ES" sz="2000" dirty="0"/>
              <a:t> </a:t>
            </a:r>
            <a:r>
              <a:rPr lang="es-ES" sz="2000" dirty="0" err="1"/>
              <a:t>Bias</a:t>
            </a:r>
            <a:r>
              <a:rPr lang="es-ES" sz="2000" dirty="0"/>
              <a:t> (+7.16)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13FBB3-5EB7-5385-7D41-73ECF1B46BA8}"/>
              </a:ext>
            </a:extLst>
          </p:cNvPr>
          <p:cNvSpPr txBox="1"/>
          <p:nvPr/>
        </p:nvSpPr>
        <p:spPr>
          <a:xfrm>
            <a:off x="934720" y="5049520"/>
            <a:ext cx="503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R2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more </a:t>
            </a:r>
            <a:r>
              <a:rPr lang="es-ES" dirty="0" err="1"/>
              <a:t>promising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? BUG</a:t>
            </a:r>
          </a:p>
        </p:txBody>
      </p:sp>
    </p:spTree>
    <p:extLst>
      <p:ext uri="{BB962C8B-B14F-4D97-AF65-F5344CB8AC3E}">
        <p14:creationId xmlns:p14="http://schemas.microsoft.com/office/powerpoint/2010/main" val="14091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AA88-6AD0-2C7C-8807-4B1CCF0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: full data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24981D-D1A7-A41E-0277-EE8604D7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2321675"/>
            <a:ext cx="683037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AC4F-D2AC-1E7A-D6B1-5203DD38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1116D-19D7-29E5-EA47-A02C6BA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: </a:t>
            </a:r>
            <a:r>
              <a:rPr lang="es-ES" dirty="0" err="1"/>
              <a:t>train</a:t>
            </a:r>
            <a:r>
              <a:rPr lang="es-ES" dirty="0"/>
              <a:t> and test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71BFE8-BD4E-0574-2905-4D0BC6F7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238" y="2324847"/>
            <a:ext cx="650648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0540C5-46F2-1303-10E1-132A44B1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Next </a:t>
            </a:r>
            <a:r>
              <a:rPr lang="es-ES" dirty="0" err="1"/>
              <a:t>Steps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20B5AC-4801-574C-5D8D-35E0B080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7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6E0F4C-998B-5E25-404D-4144BF4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Difusion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E0A2A-B6D7-8940-990C-8DDD01F5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7" y="1612578"/>
            <a:ext cx="9419305" cy="45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8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277</TotalTime>
  <Words>221</Words>
  <Application>Microsoft Office PowerPoint</Application>
  <PresentationFormat>Panorámica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02-10</vt:lpstr>
      <vt:lpstr>Data Exploration</vt:lpstr>
      <vt:lpstr>Adding PF and s</vt:lpstr>
      <vt:lpstr>Fitting the whole model</vt:lpstr>
      <vt:lpstr>Approaches for fitting the model</vt:lpstr>
      <vt:lpstr>All types of models: full data</vt:lpstr>
      <vt:lpstr>All types of models: train and test</vt:lpstr>
      <vt:lpstr>Next Steps</vt:lpstr>
      <vt:lpstr>Difusion Term</vt:lpstr>
      <vt:lpstr>Explore Causality</vt:lpstr>
      <vt:lpstr>Issues with the data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Real Enrique, Mario (Stud. DACS)</dc:creator>
  <cp:lastModifiedBy>Real Enrique, Mario (Stud. DACS)</cp:lastModifiedBy>
  <cp:revision>4</cp:revision>
  <dcterms:created xsi:type="dcterms:W3CDTF">2025-09-23T12:26:35Z</dcterms:created>
  <dcterms:modified xsi:type="dcterms:W3CDTF">2025-10-02T08:34:42Z</dcterms:modified>
</cp:coreProperties>
</file>