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A59D7-0DEF-7BF1-02E0-019890BE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9155B8-4B26-4DB0-8F48-D9B1F791A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1CF50D-62D4-6736-7FE6-699BD499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BBD85-480A-AC14-6422-8583AA2E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C64893-4044-4B2C-00F6-54D06E91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57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C05BF-1CC2-ABC7-2015-CC4C205D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F09FF6-C2A9-F760-2F4F-9DED7BAA7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FB8BF5-484B-D9A1-D9E5-2E71F306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916DD7-D2F2-7C54-15D7-4A222BD6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67C0F-E055-1FAF-B904-F6FDEB5A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31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093A26-8510-F0FC-9E46-54BBED51E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8C42CC-2419-979F-A5EA-09B1BF498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3E879D-AB32-5B46-9741-EBC840A5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59102D-EAB8-358B-D7CA-D671CAAB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1861A8-5269-CE10-869B-ED6FF561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38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F13D8-DD55-015D-CA38-2BEE4B9C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D7492B-E848-C271-955C-7271A3D5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20444A-D6EB-8115-B7B3-65913F30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15E6A2-BD43-9414-845E-DE8D650A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3FB5D6-B898-99E1-6A95-1E9EDCF3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52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F7A1A-FBB9-C52C-45BD-243737C2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9A10AB-289A-7BEC-7644-2AA87C39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1CDBD-A622-76CD-C66A-37B98DA5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D55545-5CC9-9A35-B7CF-A4D53147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CD581F-F0EC-31A5-F527-11193432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78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27D4E-FACB-FDEA-005B-4EF484B1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4DEF4F-D932-BA72-7AE9-0DDF581A0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35BF75-7AC2-6211-6F43-F3CE46147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7E2A2B-5103-2227-6F8C-740BD4EB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D02955-0BD1-F0BA-5717-695F1194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34FCBB-C15E-2BCC-1A05-AA2219D5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96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9B1A2-52B7-BE80-89AD-0AF9D90A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63B260-94A6-D889-4C85-72DF6BA6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31093C-6CA4-5177-1501-C372868DD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1C7CFE-8B06-8686-6FEB-76BB74E75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50B87A-B728-72AF-2241-67CCFB3D1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748901-7434-566F-93F5-DE3FDAC7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C818C2-8486-602D-FD70-77222F06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FEF423-A92A-6AB8-B9DF-B580BD74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210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64F22-E0F2-1062-45C3-F99E5F77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CFA688-14EC-DF57-3CFC-CE7E243E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08748C-4EA9-D953-653B-89422491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A85A7E-BAC6-2B6C-8878-E0F115F2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27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8018D9-6DED-5F18-8E74-0E884E5D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454F87-ABD0-9818-2B21-80898C17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AFAEC8-9434-5300-9C52-5192957B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2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2383E-AB70-3BB8-05A4-FF07B1EF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4564D1-D4EB-1CD8-FD61-FD2F7B27E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D70A43-6842-05C8-E2E0-43A3A10B5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716924-BB17-F613-55D2-E2A126B8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05EC61-06F0-D260-CE8E-F84187FE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E21222-1DC4-3C74-91DF-4F6D4C46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530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D583D-74F0-AC45-5E10-6BFF551F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F9F4C6-1B1D-E4D2-778B-29072D0BD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0D5470-3449-9034-7A6E-6B4DBBFB7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5591A-7994-76A1-1F31-A633882A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13A961-0836-1130-9B71-E4B550AC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8E5774-2085-0E70-5B93-2ADF775E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57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037468-8904-9D92-89FD-E38052EE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089241-6317-B773-C334-487639C5E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0DFFA9-12D9-6484-2A28-F9B01A963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3AB4F5-5531-4BA8-9F2F-F65189F2F4DB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B3D694-FBB0-DB91-2784-279B81788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1417DF-4835-35E5-A8B9-E6BE08565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73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68EDA-27D7-9497-3637-E74DA66DF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23-09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460F86-48F7-4A0B-8831-118276369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616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863BA-9DC0-C513-1327-394DF0A0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Last</a:t>
            </a:r>
            <a:r>
              <a:rPr lang="es-ES" dirty="0"/>
              <a:t> </a:t>
            </a:r>
            <a:r>
              <a:rPr lang="es-ES" dirty="0" err="1"/>
              <a:t>week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CF9444-3006-99BA-DFAA-E8517391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 </a:t>
            </a:r>
            <a:r>
              <a:rPr lang="es-ES" dirty="0" err="1"/>
              <a:t>found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be </a:t>
            </a:r>
            <a:r>
              <a:rPr lang="es-ES" dirty="0" err="1"/>
              <a:t>improved</a:t>
            </a:r>
            <a:endParaRPr lang="es-ES" dirty="0"/>
          </a:p>
          <a:p>
            <a:pPr lvl="1"/>
            <a:r>
              <a:rPr lang="es-ES" dirty="0"/>
              <a:t>MAE: 7,54ºC</a:t>
            </a:r>
          </a:p>
          <a:p>
            <a:pPr lvl="1"/>
            <a:r>
              <a:rPr lang="es-ES" dirty="0" err="1"/>
              <a:t>Bias</a:t>
            </a:r>
            <a:r>
              <a:rPr lang="es-ES" dirty="0"/>
              <a:t>: -7.16ºC</a:t>
            </a:r>
          </a:p>
          <a:p>
            <a:pPr lvl="1"/>
            <a:r>
              <a:rPr lang="es-ES" dirty="0"/>
              <a:t>Nominal load </a:t>
            </a:r>
            <a:r>
              <a:rPr lang="es-ES" dirty="0" err="1"/>
              <a:t>assumed</a:t>
            </a:r>
            <a:r>
              <a:rPr lang="es-ES" dirty="0"/>
              <a:t> PF = 1</a:t>
            </a:r>
          </a:p>
          <a:p>
            <a:pPr lvl="1"/>
            <a:r>
              <a:rPr lang="es-ES" dirty="0"/>
              <a:t>R </a:t>
            </a:r>
            <a:r>
              <a:rPr lang="es-ES" dirty="0" err="1"/>
              <a:t>assumed</a:t>
            </a:r>
            <a:r>
              <a:rPr lang="es-ES" dirty="0"/>
              <a:t> </a:t>
            </a:r>
            <a:r>
              <a:rPr lang="es-ES" dirty="0" err="1"/>
              <a:t>copper</a:t>
            </a:r>
            <a:r>
              <a:rPr lang="es-ES" dirty="0"/>
              <a:t> </a:t>
            </a:r>
            <a:r>
              <a:rPr lang="es-ES" dirty="0" err="1"/>
              <a:t>losses</a:t>
            </a:r>
            <a:r>
              <a:rPr lang="es-ES" dirty="0"/>
              <a:t> =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losses</a:t>
            </a:r>
            <a:r>
              <a:rPr lang="es-ES" dirty="0"/>
              <a:t> -&gt; s = 0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297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A81AF-A80D-19D1-69BE-40F9A987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Adding</a:t>
            </a:r>
            <a:r>
              <a:rPr lang="es-ES" dirty="0"/>
              <a:t> PF and 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C84EEF-754D-124A-8B77-66F8AC82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Adding</a:t>
            </a:r>
            <a:r>
              <a:rPr lang="es-ES" dirty="0"/>
              <a:t> PF and s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and </a:t>
            </a:r>
            <a:r>
              <a:rPr lang="es-ES" dirty="0" err="1"/>
              <a:t>computing</a:t>
            </a:r>
            <a:r>
              <a:rPr lang="es-ES" dirty="0"/>
              <a:t> </a:t>
            </a:r>
            <a:r>
              <a:rPr lang="es-ES" dirty="0" err="1"/>
              <a:t>least</a:t>
            </a:r>
            <a:r>
              <a:rPr lang="es-ES" dirty="0"/>
              <a:t> </a:t>
            </a:r>
            <a:r>
              <a:rPr lang="es-ES" dirty="0" err="1"/>
              <a:t>square</a:t>
            </a:r>
            <a:r>
              <a:rPr lang="es-ES" dirty="0"/>
              <a:t> </a:t>
            </a:r>
            <a:r>
              <a:rPr lang="es-ES" dirty="0" err="1"/>
              <a:t>errors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found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PF = 0.85</a:t>
            </a:r>
          </a:p>
          <a:p>
            <a:pPr lvl="1"/>
            <a:r>
              <a:rPr lang="es-ES" dirty="0"/>
              <a:t>s = -1.4</a:t>
            </a:r>
          </a:p>
          <a:p>
            <a:pPr lvl="1"/>
            <a:endParaRPr lang="es-ES" dirty="0"/>
          </a:p>
          <a:p>
            <a:r>
              <a:rPr lang="es-ES" dirty="0"/>
              <a:t>A negative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s </a:t>
            </a:r>
            <a:r>
              <a:rPr lang="es-ES" dirty="0" err="1"/>
              <a:t>makes</a:t>
            </a:r>
            <a:r>
              <a:rPr lang="es-ES" dirty="0"/>
              <a:t> no </a:t>
            </a:r>
            <a:r>
              <a:rPr lang="es-ES" dirty="0" err="1"/>
              <a:t>physical</a:t>
            </a:r>
            <a:r>
              <a:rPr lang="es-ES" dirty="0"/>
              <a:t> </a:t>
            </a:r>
            <a:r>
              <a:rPr lang="es-ES" dirty="0" err="1"/>
              <a:t>sense</a:t>
            </a:r>
            <a:endParaRPr lang="es-ES" dirty="0"/>
          </a:p>
          <a:p>
            <a:r>
              <a:rPr lang="es-ES" dirty="0" err="1"/>
              <a:t>Thus</a:t>
            </a:r>
            <a:r>
              <a:rPr lang="es-ES" dirty="0"/>
              <a:t>, I </a:t>
            </a:r>
            <a:r>
              <a:rPr lang="es-ES" dirty="0" err="1"/>
              <a:t>concluded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factory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drifted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10419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E32C1-C1E2-6123-8717-99D309CC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Fitting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whole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8C2858-707E-44F8-D473-61EAFC42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 </a:t>
            </a:r>
            <a:r>
              <a:rPr lang="es-ES" dirty="0" err="1"/>
              <a:t>assumed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I </a:t>
            </a:r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variables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data.</a:t>
            </a:r>
          </a:p>
          <a:p>
            <a:r>
              <a:rPr lang="es-ES" dirty="0" err="1"/>
              <a:t>First</a:t>
            </a:r>
            <a:r>
              <a:rPr lang="es-ES" dirty="0"/>
              <a:t> I </a:t>
            </a:r>
            <a:r>
              <a:rPr lang="es-ES" dirty="0" err="1"/>
              <a:t>tried</a:t>
            </a:r>
            <a:r>
              <a:rPr lang="es-ES" dirty="0"/>
              <a:t> </a:t>
            </a:r>
            <a:r>
              <a:rPr lang="es-ES" dirty="0" err="1"/>
              <a:t>fitting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variable at a 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relevant</a:t>
            </a:r>
            <a:r>
              <a:rPr lang="es-ES" dirty="0"/>
              <a:t> variables</a:t>
            </a:r>
          </a:p>
          <a:p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turned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be:</a:t>
            </a:r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metric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MAE)</a:t>
            </a:r>
          </a:p>
          <a:p>
            <a:pPr lvl="1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E4155B-E8E2-D54E-1F78-8A895C6B6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3001785"/>
            <a:ext cx="5582166" cy="317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5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F601D-EDC7-1505-7E29-DF67D448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Approaches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fitting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39031-4A74-3F7C-AF4E-A04F60B4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769"/>
            <a:ext cx="11353800" cy="3447415"/>
          </a:xfrm>
        </p:spPr>
        <p:txBody>
          <a:bodyPr numCol="3"/>
          <a:lstStyle/>
          <a:p>
            <a:r>
              <a:rPr lang="es-ES" dirty="0" err="1"/>
              <a:t>Fitting</a:t>
            </a:r>
            <a:r>
              <a:rPr lang="es-ES" dirty="0"/>
              <a:t> top 4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Fitting</a:t>
            </a:r>
            <a:r>
              <a:rPr lang="es-ES" dirty="0"/>
              <a:t> </a:t>
            </a:r>
            <a:r>
              <a:rPr lang="es-ES" dirty="0" err="1"/>
              <a:t>all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Correcting</a:t>
            </a:r>
            <a:r>
              <a:rPr lang="es-ES" dirty="0"/>
              <a:t> </a:t>
            </a:r>
            <a:r>
              <a:rPr lang="es-ES" dirty="0" err="1"/>
              <a:t>Bias</a:t>
            </a:r>
            <a:r>
              <a:rPr lang="es-ES" dirty="0"/>
              <a:t> (+7.16)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4A4165-E89B-11D8-C19F-E801DF53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38" y="2884037"/>
            <a:ext cx="2353003" cy="9431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231343D-BC4A-D10C-5C78-A57201CAF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618" y="2811714"/>
            <a:ext cx="2353003" cy="9335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E616232-9D7D-ABF5-AA75-2772DE12C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484" y="3278504"/>
            <a:ext cx="4448796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1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E3D98-C041-CA13-6B2B-ED6230CD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Issues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D491D1-6EF0-EF73-AFE0-5552E5070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Sometimes</a:t>
            </a:r>
            <a:r>
              <a:rPr lang="es-ES" dirty="0"/>
              <a:t> </a:t>
            </a:r>
            <a:r>
              <a:rPr lang="es-ES" dirty="0" err="1"/>
              <a:t>ambient</a:t>
            </a:r>
            <a:r>
              <a:rPr lang="es-ES" dirty="0"/>
              <a:t> T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missing</a:t>
            </a:r>
            <a:r>
              <a:rPr lang="es-ES" dirty="0"/>
              <a:t> (=0.0)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lost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picture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562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D3F22-CF58-0CCD-FCC9-9DA3A174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CA9154-A4DD-F15A-17A7-702D32AD4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785"/>
            <a:ext cx="10515600" cy="4351338"/>
          </a:xfrm>
        </p:spPr>
        <p:txBody>
          <a:bodyPr/>
          <a:lstStyle/>
          <a:p>
            <a:r>
              <a:rPr lang="es-ES" dirty="0" err="1"/>
              <a:t>Outliers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971414-461A-A9E3-5C54-E49113195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67" y="1429793"/>
            <a:ext cx="10621133" cy="47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0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C0498-49A3-41B4-FCB1-CFB3A3A09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5ADA1-2154-F964-B06D-34B78F53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EDB900-CA9A-4E77-A4A5-A75A724CE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785"/>
            <a:ext cx="10515600" cy="4351338"/>
          </a:xfrm>
        </p:spPr>
        <p:txBody>
          <a:bodyPr/>
          <a:lstStyle/>
          <a:p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limitations</a:t>
            </a:r>
            <a:r>
              <a:rPr lang="es-ES" dirty="0"/>
              <a:t> (</a:t>
            </a:r>
            <a:r>
              <a:rPr lang="es-ES" dirty="0" err="1"/>
              <a:t>energized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 </a:t>
            </a:r>
            <a:r>
              <a:rPr lang="es-ES" dirty="0" err="1"/>
              <a:t>assumption</a:t>
            </a:r>
            <a:r>
              <a:rPr lang="es-ES" dirty="0"/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C7849AF-41DE-D46C-C42C-38234B126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2" y="1300185"/>
            <a:ext cx="10576568" cy="519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21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168</Words>
  <Application>Microsoft Office PowerPoint</Application>
  <PresentationFormat>Panorámica</PresentationFormat>
  <Paragraphs>40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23-09</vt:lpstr>
      <vt:lpstr>Last week</vt:lpstr>
      <vt:lpstr>Adding PF and s</vt:lpstr>
      <vt:lpstr>Fitting the whole model</vt:lpstr>
      <vt:lpstr>Approaches for fitting the model</vt:lpstr>
      <vt:lpstr>Issues with the data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Real Enrique, Mario (Stud. DACS)</dc:creator>
  <cp:lastModifiedBy>Real Enrique, Mario (Stud. DACS)</cp:lastModifiedBy>
  <cp:revision>1</cp:revision>
  <dcterms:created xsi:type="dcterms:W3CDTF">2025-09-23T12:26:35Z</dcterms:created>
  <dcterms:modified xsi:type="dcterms:W3CDTF">2025-09-23T13:57:41Z</dcterms:modified>
</cp:coreProperties>
</file>