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63" r:id="rId5"/>
    <p:sldId id="259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062B-3C8D-46E1-9791-158D1770DAEC}" type="datetimeFigureOut">
              <a:rPr lang="nl-NL" smtClean="0"/>
              <a:t>5-5-2022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1849-CD96-42E6-9FC9-C74BFE9CF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692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062B-3C8D-46E1-9791-158D1770DAEC}" type="datetimeFigureOut">
              <a:rPr lang="nl-NL" smtClean="0"/>
              <a:t>5-5-2022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1849-CD96-42E6-9FC9-C74BFE9CF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60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062B-3C8D-46E1-9791-158D1770DAEC}" type="datetimeFigureOut">
              <a:rPr lang="nl-NL" smtClean="0"/>
              <a:t>5-5-2022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1849-CD96-42E6-9FC9-C74BFE9CF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824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062B-3C8D-46E1-9791-158D1770DAEC}" type="datetimeFigureOut">
              <a:rPr lang="nl-NL" smtClean="0"/>
              <a:t>5-5-2022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1849-CD96-42E6-9FC9-C74BFE9CF221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8504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062B-3C8D-46E1-9791-158D1770DAEC}" type="datetimeFigureOut">
              <a:rPr lang="nl-NL" smtClean="0"/>
              <a:t>5-5-2022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1849-CD96-42E6-9FC9-C74BFE9CF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8439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062B-3C8D-46E1-9791-158D1770DAEC}" type="datetimeFigureOut">
              <a:rPr lang="nl-NL" smtClean="0"/>
              <a:t>5-5-2022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1849-CD96-42E6-9FC9-C74BFE9CF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294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062B-3C8D-46E1-9791-158D1770DAEC}" type="datetimeFigureOut">
              <a:rPr lang="nl-NL" smtClean="0"/>
              <a:t>5-5-2022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1849-CD96-42E6-9FC9-C74BFE9CF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9147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062B-3C8D-46E1-9791-158D1770DAEC}" type="datetimeFigureOut">
              <a:rPr lang="nl-NL" smtClean="0"/>
              <a:t>5-5-2022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1849-CD96-42E6-9FC9-C74BFE9CF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9501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062B-3C8D-46E1-9791-158D1770DAEC}" type="datetimeFigureOut">
              <a:rPr lang="nl-NL" smtClean="0"/>
              <a:t>5-5-2022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1849-CD96-42E6-9FC9-C74BFE9CF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292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062B-3C8D-46E1-9791-158D1770DAEC}" type="datetimeFigureOut">
              <a:rPr lang="nl-NL" smtClean="0"/>
              <a:t>5-5-2022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1849-CD96-42E6-9FC9-C74BFE9CF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735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062B-3C8D-46E1-9791-158D1770DAEC}" type="datetimeFigureOut">
              <a:rPr lang="nl-NL" smtClean="0"/>
              <a:t>5-5-2022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1849-CD96-42E6-9FC9-C74BFE9CF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843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062B-3C8D-46E1-9791-158D1770DAEC}" type="datetimeFigureOut">
              <a:rPr lang="nl-NL" smtClean="0"/>
              <a:t>5-5-2022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1849-CD96-42E6-9FC9-C74BFE9CF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56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062B-3C8D-46E1-9791-158D1770DAEC}" type="datetimeFigureOut">
              <a:rPr lang="nl-NL" smtClean="0"/>
              <a:t>5-5-2022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1849-CD96-42E6-9FC9-C74BFE9CF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79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062B-3C8D-46E1-9791-158D1770DAEC}" type="datetimeFigureOut">
              <a:rPr lang="nl-NL" smtClean="0"/>
              <a:t>5-5-2022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1849-CD96-42E6-9FC9-C74BFE9CF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570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062B-3C8D-46E1-9791-158D1770DAEC}" type="datetimeFigureOut">
              <a:rPr lang="nl-NL" smtClean="0"/>
              <a:t>5-5-2022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1849-CD96-42E6-9FC9-C74BFE9CF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97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062B-3C8D-46E1-9791-158D1770DAEC}" type="datetimeFigureOut">
              <a:rPr lang="nl-NL" smtClean="0"/>
              <a:t>5-5-2022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1849-CD96-42E6-9FC9-C74BFE9CF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40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062B-3C8D-46E1-9791-158D1770DAEC}" type="datetimeFigureOut">
              <a:rPr lang="nl-NL" smtClean="0"/>
              <a:t>5-5-2022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11849-CD96-42E6-9FC9-C74BFE9CF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462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54062B-3C8D-46E1-9791-158D1770DAEC}" type="datetimeFigureOut">
              <a:rPr lang="nl-NL" smtClean="0"/>
              <a:t>5-5-2022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11849-CD96-42E6-9FC9-C74BFE9CF2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1369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F06E-4C27-4B62-A447-01861DA51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Ancient Text Analysis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8CDB6-2A91-4E0F-A1F7-6E444C24A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Martijn</a:t>
            </a:r>
            <a:r>
              <a:rPr lang="en-US" dirty="0"/>
              <a:t> </a:t>
            </a:r>
            <a:r>
              <a:rPr lang="en-US" dirty="0" err="1"/>
              <a:t>Naaijer</a:t>
            </a:r>
            <a:endParaRPr lang="en-US" dirty="0"/>
          </a:p>
          <a:p>
            <a:r>
              <a:rPr lang="en-US" dirty="0"/>
              <a:t>mna@teol.ku.dk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817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3F21-B145-25F2-F42C-970A3976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9D37-4FDB-1303-014E-9E5B1B73D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Thinking about:</a:t>
            </a:r>
          </a:p>
          <a:p>
            <a:r>
              <a:rPr lang="en-US" dirty="0"/>
              <a:t>- integrating digital tools and datasets in you own education and research?</a:t>
            </a:r>
          </a:p>
          <a:p>
            <a:r>
              <a:rPr lang="en-US" dirty="0"/>
              <a:t>- how to make your own annotated datasets.</a:t>
            </a:r>
          </a:p>
          <a:p>
            <a:r>
              <a:rPr lang="en-US" dirty="0"/>
              <a:t>- what a quantitative approach can add to traditional linguistic/exegetical/historical approaches?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903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D97E-4997-45D9-B5AE-9647470B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977AD-3BA5-459F-ACC0-5E0BED069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annotated corpora with Text-Fabric:</a:t>
            </a:r>
          </a:p>
          <a:p>
            <a:pPr lvl="1"/>
            <a:r>
              <a:rPr lang="en-US" dirty="0"/>
              <a:t>Hebrew Bible</a:t>
            </a:r>
          </a:p>
          <a:p>
            <a:pPr lvl="1"/>
            <a:r>
              <a:rPr lang="en-US" dirty="0"/>
              <a:t>New Testament </a:t>
            </a:r>
          </a:p>
          <a:p>
            <a:pPr lvl="1"/>
            <a:r>
              <a:rPr lang="en-US" dirty="0"/>
              <a:t>Quran</a:t>
            </a:r>
          </a:p>
          <a:p>
            <a:endParaRPr lang="en-US" dirty="0"/>
          </a:p>
          <a:p>
            <a:r>
              <a:rPr lang="en-US" dirty="0"/>
              <a:t>Query texts &amp; explore the annotations.</a:t>
            </a:r>
          </a:p>
          <a:p>
            <a:r>
              <a:rPr lang="en-US" dirty="0"/>
              <a:t>Make basic analyses.</a:t>
            </a:r>
          </a:p>
          <a:p>
            <a:r>
              <a:rPr lang="en-US" dirty="0"/>
              <a:t>Visualize results of queries and analyses.</a:t>
            </a:r>
          </a:p>
          <a:p>
            <a:r>
              <a:rPr lang="en-US" dirty="0"/>
              <a:t>Annotate a raw English text (</a:t>
            </a:r>
            <a:r>
              <a:rPr lang="en-US" dirty="0" err="1"/>
              <a:t>spaCy</a:t>
            </a:r>
            <a:r>
              <a:rPr lang="en-US" dirty="0"/>
              <a:t>).</a:t>
            </a:r>
          </a:p>
          <a:p>
            <a:r>
              <a:rPr lang="en-US" dirty="0"/>
              <a:t>Find groups in multiple manuscripts of one Greek text.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394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5FA5-C108-DB03-FB31-8EA6CEC4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Text-Fabric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9C83D-E731-C2C0-D894-3549EDEC2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“Python package for processing annotated text datasets.”</a:t>
            </a:r>
          </a:p>
          <a:p>
            <a:endParaRPr lang="en-US" dirty="0"/>
          </a:p>
          <a:p>
            <a:r>
              <a:rPr lang="en-US" dirty="0"/>
              <a:t>Developed by Dirk </a:t>
            </a:r>
            <a:r>
              <a:rPr lang="en-US" dirty="0" err="1"/>
              <a:t>Roorda</a:t>
            </a:r>
            <a:r>
              <a:rPr lang="en-US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explore different texts with different annotations, but the way we access them is identical.</a:t>
            </a:r>
          </a:p>
          <a:p>
            <a:endParaRPr lang="en-US" dirty="0"/>
          </a:p>
          <a:p>
            <a:r>
              <a:rPr lang="en-US" dirty="0"/>
              <a:t>Make queries with Search in browser or in Python script.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787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2407-959B-4DF2-B76C-695C1CB2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Text-Fabric?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E1BC-0670-45FC-AA27-B0933500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free.</a:t>
            </a:r>
          </a:p>
          <a:p>
            <a:r>
              <a:rPr lang="en-US" dirty="0"/>
              <a:t>Easy to use.</a:t>
            </a:r>
          </a:p>
          <a:p>
            <a:r>
              <a:rPr lang="en-US" dirty="0"/>
              <a:t>It is open.</a:t>
            </a:r>
          </a:p>
          <a:p>
            <a:r>
              <a:rPr lang="en-US" dirty="0"/>
              <a:t>You can become part of the TF project by contributing:</a:t>
            </a:r>
          </a:p>
          <a:p>
            <a:r>
              <a:rPr lang="en-US" dirty="0"/>
              <a:t>Make TF datasets using your own annotated datasets.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223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E764-4760-1260-A856-A639635D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structure of TF dataset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39A72-2D04-052F-06AA-E1DAE3168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3" y="1930953"/>
            <a:ext cx="6281847" cy="4711385"/>
          </a:xfrm>
        </p:spPr>
      </p:pic>
    </p:spTree>
    <p:extLst>
      <p:ext uri="{BB962C8B-B14F-4D97-AF65-F5344CB8AC3E}">
        <p14:creationId xmlns:p14="http://schemas.microsoft.com/office/powerpoint/2010/main" val="317562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F84C-508B-8762-DC42-53CFFEBA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3345-462C-ECFC-F13B-39E7834C2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mini project after </a:t>
            </a:r>
            <a:r>
              <a:rPr lang="en-US"/>
              <a:t>each meeting:</a:t>
            </a:r>
            <a:endParaRPr lang="en-US" dirty="0"/>
          </a:p>
          <a:p>
            <a:pPr lvl="1"/>
            <a:r>
              <a:rPr lang="en-US" dirty="0"/>
              <a:t>Research problem/question.</a:t>
            </a:r>
          </a:p>
          <a:p>
            <a:pPr lvl="1"/>
            <a:r>
              <a:rPr lang="en-US" dirty="0"/>
              <a:t>Make queries/analyses.</a:t>
            </a:r>
          </a:p>
          <a:p>
            <a:pPr lvl="1"/>
            <a:r>
              <a:rPr lang="en-US" dirty="0"/>
              <a:t>Present in next meeting (3-5 minutes).</a:t>
            </a:r>
            <a:endParaRPr lang="nl-NL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6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2AF7-A6BC-6660-FE22-8294DA60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meetings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2B51-3FDD-3DE2-BC3A-0767164B9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Intro and Hebrew Bible.</a:t>
            </a:r>
          </a:p>
          <a:p>
            <a:r>
              <a:rPr lang="en-US" dirty="0"/>
              <a:t>2. NT and Quran.</a:t>
            </a:r>
          </a:p>
          <a:p>
            <a:r>
              <a:rPr lang="en-US" dirty="0"/>
              <a:t>3. Visualizations with Python/Seaborn.</a:t>
            </a:r>
          </a:p>
          <a:p>
            <a:r>
              <a:rPr lang="en-US" dirty="0"/>
              <a:t>4. Text-Fabric and the Pure Python approach/Classical Language Toolkit.</a:t>
            </a:r>
          </a:p>
          <a:p>
            <a:r>
              <a:rPr lang="en-US" dirty="0"/>
              <a:t>5. Making an annotated dataset with Spacy: KJV.</a:t>
            </a:r>
          </a:p>
          <a:p>
            <a:r>
              <a:rPr lang="en-US" dirty="0"/>
              <a:t>6. Clustering texts (Letter of Jude) with </a:t>
            </a:r>
            <a:r>
              <a:rPr lang="en-US" dirty="0" err="1"/>
              <a:t>Sklearn</a:t>
            </a:r>
            <a:r>
              <a:rPr lang="en-US" dirty="0"/>
              <a:t>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6575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3026</TotalTime>
  <Words>277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Workshop Ancient Text Analysis</vt:lpstr>
      <vt:lpstr>Goals</vt:lpstr>
      <vt:lpstr>What do we do?</vt:lpstr>
      <vt:lpstr>Text-Fabric</vt:lpstr>
      <vt:lpstr>Why Text-Fabric?</vt:lpstr>
      <vt:lpstr>Graph structure of TF dataset</vt:lpstr>
      <vt:lpstr>Assignments</vt:lpstr>
      <vt:lpstr>6 meetings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Ancient Text Analysis</dc:title>
  <dc:creator>geitbrouwer1917@gmail.com</dc:creator>
  <cp:lastModifiedBy>geitbrouwer1917@gmail.com</cp:lastModifiedBy>
  <cp:revision>15</cp:revision>
  <dcterms:created xsi:type="dcterms:W3CDTF">2022-04-11T19:50:22Z</dcterms:created>
  <dcterms:modified xsi:type="dcterms:W3CDTF">2022-05-05T10:29:39Z</dcterms:modified>
</cp:coreProperties>
</file>