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5" r:id="rId8"/>
    <p:sldId id="263" r:id="rId9"/>
    <p:sldId id="266" r:id="rId10"/>
    <p:sldId id="269" r:id="rId11"/>
    <p:sldId id="268" r:id="rId12"/>
    <p:sldId id="270" r:id="rId13"/>
    <p:sldId id="271"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D8BA99-A7D7-41E4-97D7-CDF34DDD89E6}"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199C672B-FAF4-482C-B0E6-D901C9A220E0}">
      <dgm:prSet/>
      <dgm:spPr/>
      <dgm:t>
        <a:bodyPr/>
        <a:lstStyle/>
        <a:p>
          <a:r>
            <a:rPr lang="en-IN"/>
            <a:t>WHAT IS ELASTIC BEANSTALK</a:t>
          </a:r>
        </a:p>
      </dgm:t>
    </dgm:pt>
    <dgm:pt modelId="{B9E06C45-2670-4830-A686-B54DF56CDA0F}" type="parTrans" cxnId="{E607F943-16A1-4645-805C-0FCC7B8AB282}">
      <dgm:prSet/>
      <dgm:spPr/>
      <dgm:t>
        <a:bodyPr/>
        <a:lstStyle/>
        <a:p>
          <a:endParaRPr lang="en-IN"/>
        </a:p>
      </dgm:t>
    </dgm:pt>
    <dgm:pt modelId="{F238ED75-EF71-4A8A-BC3F-2E671940EB5D}" type="sibTrans" cxnId="{E607F943-16A1-4645-805C-0FCC7B8AB282}">
      <dgm:prSet/>
      <dgm:spPr/>
      <dgm:t>
        <a:bodyPr/>
        <a:lstStyle/>
        <a:p>
          <a:endParaRPr lang="en-IN"/>
        </a:p>
      </dgm:t>
    </dgm:pt>
    <dgm:pt modelId="{15CF40F9-591F-4273-81FD-8CC58F7355A3}">
      <dgm:prSet/>
      <dgm:spPr/>
      <dgm:t>
        <a:bodyPr/>
        <a:lstStyle/>
        <a:p>
          <a:r>
            <a:rPr lang="en-IN"/>
            <a:t>GET STARTED USING ELASTIC BEANSTALK</a:t>
          </a:r>
        </a:p>
      </dgm:t>
    </dgm:pt>
    <dgm:pt modelId="{25AB6A0C-8DB2-4F21-8EBA-01F7209CA0F1}" type="parTrans" cxnId="{78E0115E-00D5-4B8A-84DF-2046A0A38F70}">
      <dgm:prSet/>
      <dgm:spPr/>
      <dgm:t>
        <a:bodyPr/>
        <a:lstStyle/>
        <a:p>
          <a:endParaRPr lang="en-IN"/>
        </a:p>
      </dgm:t>
    </dgm:pt>
    <dgm:pt modelId="{03B9C58E-143B-447D-BA88-591E9688462E}" type="sibTrans" cxnId="{78E0115E-00D5-4B8A-84DF-2046A0A38F70}">
      <dgm:prSet/>
      <dgm:spPr/>
      <dgm:t>
        <a:bodyPr/>
        <a:lstStyle/>
        <a:p>
          <a:endParaRPr lang="en-IN"/>
        </a:p>
      </dgm:t>
    </dgm:pt>
    <dgm:pt modelId="{14B95226-6025-4288-BACE-DDB8D9995A6B}">
      <dgm:prSet/>
      <dgm:spPr/>
      <dgm:t>
        <a:bodyPr/>
        <a:lstStyle/>
        <a:p>
          <a:r>
            <a:rPr lang="en-IN"/>
            <a:t>SET UP: DEPLOYING WEBSITE USING ELASTIC BEANSTALK</a:t>
          </a:r>
        </a:p>
      </dgm:t>
    </dgm:pt>
    <dgm:pt modelId="{4E80D429-D4FB-48FA-B1CF-7634D852DC80}" type="parTrans" cxnId="{020BD2D2-0C00-43C0-86BD-314630CFDFC6}">
      <dgm:prSet/>
      <dgm:spPr/>
      <dgm:t>
        <a:bodyPr/>
        <a:lstStyle/>
        <a:p>
          <a:endParaRPr lang="en-IN"/>
        </a:p>
      </dgm:t>
    </dgm:pt>
    <dgm:pt modelId="{00A4060A-CEA5-4F96-BDD5-A680C6BC19F5}" type="sibTrans" cxnId="{020BD2D2-0C00-43C0-86BD-314630CFDFC6}">
      <dgm:prSet/>
      <dgm:spPr/>
      <dgm:t>
        <a:bodyPr/>
        <a:lstStyle/>
        <a:p>
          <a:endParaRPr lang="en-IN"/>
        </a:p>
      </dgm:t>
    </dgm:pt>
    <dgm:pt modelId="{6357750D-4C77-4624-82E0-81DFC1BE98B4}">
      <dgm:prSet/>
      <dgm:spPr/>
      <dgm:t>
        <a:bodyPr/>
        <a:lstStyle/>
        <a:p>
          <a:r>
            <a:rPr lang="en-IN"/>
            <a:t>ELASTIC BEANSTALK CONCEPTS</a:t>
          </a:r>
        </a:p>
      </dgm:t>
    </dgm:pt>
    <dgm:pt modelId="{F5A0D613-CB83-4D1C-8F28-683BEE3CEE5C}" type="parTrans" cxnId="{2EE15046-E674-4827-9095-92959897C38E}">
      <dgm:prSet/>
      <dgm:spPr/>
      <dgm:t>
        <a:bodyPr/>
        <a:lstStyle/>
        <a:p>
          <a:endParaRPr lang="en-IN"/>
        </a:p>
      </dgm:t>
    </dgm:pt>
    <dgm:pt modelId="{24905EEE-AEB9-42B2-9545-6DB5DCE68769}" type="sibTrans" cxnId="{2EE15046-E674-4827-9095-92959897C38E}">
      <dgm:prSet/>
      <dgm:spPr/>
      <dgm:t>
        <a:bodyPr/>
        <a:lstStyle/>
        <a:p>
          <a:endParaRPr lang="en-IN"/>
        </a:p>
      </dgm:t>
    </dgm:pt>
    <dgm:pt modelId="{1960821C-B147-4967-B5D2-3976DDDE54AC}">
      <dgm:prSet/>
      <dgm:spPr/>
      <dgm:t>
        <a:bodyPr/>
        <a:lstStyle/>
        <a:p>
          <a:r>
            <a:rPr lang="en-IN"/>
            <a:t>SECURITY</a:t>
          </a:r>
        </a:p>
      </dgm:t>
    </dgm:pt>
    <dgm:pt modelId="{EAA528B0-22F1-47F8-A610-9B428BF946B3}" type="parTrans" cxnId="{CB6BA37E-E231-4C6A-80C7-07178C030D7F}">
      <dgm:prSet/>
      <dgm:spPr/>
      <dgm:t>
        <a:bodyPr/>
        <a:lstStyle/>
        <a:p>
          <a:endParaRPr lang="en-IN"/>
        </a:p>
      </dgm:t>
    </dgm:pt>
    <dgm:pt modelId="{4976B6E2-C295-4D78-9AC1-36F9BD4CE992}" type="sibTrans" cxnId="{CB6BA37E-E231-4C6A-80C7-07178C030D7F}">
      <dgm:prSet/>
      <dgm:spPr/>
      <dgm:t>
        <a:bodyPr/>
        <a:lstStyle/>
        <a:p>
          <a:endParaRPr lang="en-IN"/>
        </a:p>
      </dgm:t>
    </dgm:pt>
    <dgm:pt modelId="{B2D6D891-EABE-4A58-9FD2-09B4C6723C17}">
      <dgm:prSet/>
      <dgm:spPr/>
      <dgm:t>
        <a:bodyPr/>
        <a:lstStyle/>
        <a:p>
          <a:r>
            <a:rPr lang="en-IN"/>
            <a:t>SERVICE ROLES , INSTANCES POLICY AND USER PROFILE</a:t>
          </a:r>
        </a:p>
      </dgm:t>
    </dgm:pt>
    <dgm:pt modelId="{CCDFF77F-5866-4441-A309-B6D0B6155B6A}" type="parTrans" cxnId="{FBCCEF75-E8DC-4FE0-8751-5CE72A96DD5B}">
      <dgm:prSet/>
      <dgm:spPr/>
      <dgm:t>
        <a:bodyPr/>
        <a:lstStyle/>
        <a:p>
          <a:endParaRPr lang="en-IN"/>
        </a:p>
      </dgm:t>
    </dgm:pt>
    <dgm:pt modelId="{C0F77F82-D946-4A76-937F-A80038DAE783}" type="sibTrans" cxnId="{FBCCEF75-E8DC-4FE0-8751-5CE72A96DD5B}">
      <dgm:prSet/>
      <dgm:spPr/>
      <dgm:t>
        <a:bodyPr/>
        <a:lstStyle/>
        <a:p>
          <a:endParaRPr lang="en-IN"/>
        </a:p>
      </dgm:t>
    </dgm:pt>
    <dgm:pt modelId="{F5B26375-FEA3-4124-A19E-99DBDE9ED2DC}" type="pres">
      <dgm:prSet presAssocID="{6FD8BA99-A7D7-41E4-97D7-CDF34DDD89E6}" presName="Name0" presStyleCnt="0">
        <dgm:presLayoutVars>
          <dgm:dir/>
          <dgm:animLvl val="lvl"/>
          <dgm:resizeHandles val="exact"/>
        </dgm:presLayoutVars>
      </dgm:prSet>
      <dgm:spPr/>
    </dgm:pt>
    <dgm:pt modelId="{DDB48651-43D9-4B57-A2EF-673C5E057D90}" type="pres">
      <dgm:prSet presAssocID="{199C672B-FAF4-482C-B0E6-D901C9A220E0}" presName="linNode" presStyleCnt="0"/>
      <dgm:spPr/>
    </dgm:pt>
    <dgm:pt modelId="{1C40AAF1-6C61-411E-A44C-9BDB1C690E63}" type="pres">
      <dgm:prSet presAssocID="{199C672B-FAF4-482C-B0E6-D901C9A220E0}" presName="parentText" presStyleLbl="node1" presStyleIdx="0" presStyleCnt="6">
        <dgm:presLayoutVars>
          <dgm:chMax val="1"/>
          <dgm:bulletEnabled val="1"/>
        </dgm:presLayoutVars>
      </dgm:prSet>
      <dgm:spPr/>
    </dgm:pt>
    <dgm:pt modelId="{4F1DD7C3-9E98-444F-AB23-FE18590B0E96}" type="pres">
      <dgm:prSet presAssocID="{F238ED75-EF71-4A8A-BC3F-2E671940EB5D}" presName="sp" presStyleCnt="0"/>
      <dgm:spPr/>
    </dgm:pt>
    <dgm:pt modelId="{2C07665D-31EF-4627-920E-9092DB76E1F1}" type="pres">
      <dgm:prSet presAssocID="{15CF40F9-591F-4273-81FD-8CC58F7355A3}" presName="linNode" presStyleCnt="0"/>
      <dgm:spPr/>
    </dgm:pt>
    <dgm:pt modelId="{2F77223B-F9E9-415A-A755-D33301D42070}" type="pres">
      <dgm:prSet presAssocID="{15CF40F9-591F-4273-81FD-8CC58F7355A3}" presName="parentText" presStyleLbl="node1" presStyleIdx="1" presStyleCnt="6">
        <dgm:presLayoutVars>
          <dgm:chMax val="1"/>
          <dgm:bulletEnabled val="1"/>
        </dgm:presLayoutVars>
      </dgm:prSet>
      <dgm:spPr/>
    </dgm:pt>
    <dgm:pt modelId="{734D4FDA-420F-4227-AF26-FE21050552E9}" type="pres">
      <dgm:prSet presAssocID="{03B9C58E-143B-447D-BA88-591E9688462E}" presName="sp" presStyleCnt="0"/>
      <dgm:spPr/>
    </dgm:pt>
    <dgm:pt modelId="{0C46AB8D-1BFB-4020-B360-6EFD8C8B8694}" type="pres">
      <dgm:prSet presAssocID="{14B95226-6025-4288-BACE-DDB8D9995A6B}" presName="linNode" presStyleCnt="0"/>
      <dgm:spPr/>
    </dgm:pt>
    <dgm:pt modelId="{BBF15530-1DFF-480F-BAEA-60B56442CBAF}" type="pres">
      <dgm:prSet presAssocID="{14B95226-6025-4288-BACE-DDB8D9995A6B}" presName="parentText" presStyleLbl="node1" presStyleIdx="2" presStyleCnt="6">
        <dgm:presLayoutVars>
          <dgm:chMax val="1"/>
          <dgm:bulletEnabled val="1"/>
        </dgm:presLayoutVars>
      </dgm:prSet>
      <dgm:spPr/>
    </dgm:pt>
    <dgm:pt modelId="{E5EBA2EF-3E66-4A34-9B20-8CD390A5ADD9}" type="pres">
      <dgm:prSet presAssocID="{00A4060A-CEA5-4F96-BDD5-A680C6BC19F5}" presName="sp" presStyleCnt="0"/>
      <dgm:spPr/>
    </dgm:pt>
    <dgm:pt modelId="{E081B55C-FAC9-4A1C-BAC9-E4A94C8FFCC7}" type="pres">
      <dgm:prSet presAssocID="{6357750D-4C77-4624-82E0-81DFC1BE98B4}" presName="linNode" presStyleCnt="0"/>
      <dgm:spPr/>
    </dgm:pt>
    <dgm:pt modelId="{69E97956-3FD1-45D6-AFF7-687B8732925C}" type="pres">
      <dgm:prSet presAssocID="{6357750D-4C77-4624-82E0-81DFC1BE98B4}" presName="parentText" presStyleLbl="node1" presStyleIdx="3" presStyleCnt="6">
        <dgm:presLayoutVars>
          <dgm:chMax val="1"/>
          <dgm:bulletEnabled val="1"/>
        </dgm:presLayoutVars>
      </dgm:prSet>
      <dgm:spPr/>
    </dgm:pt>
    <dgm:pt modelId="{7ED1E0CE-DF53-4180-888B-580A1819C671}" type="pres">
      <dgm:prSet presAssocID="{24905EEE-AEB9-42B2-9545-6DB5DCE68769}" presName="sp" presStyleCnt="0"/>
      <dgm:spPr/>
    </dgm:pt>
    <dgm:pt modelId="{DAEC3F93-FFAA-400D-A498-BDD41236A528}" type="pres">
      <dgm:prSet presAssocID="{1960821C-B147-4967-B5D2-3976DDDE54AC}" presName="linNode" presStyleCnt="0"/>
      <dgm:spPr/>
    </dgm:pt>
    <dgm:pt modelId="{FD20A355-BD73-49E5-A3EE-DA4405C92D19}" type="pres">
      <dgm:prSet presAssocID="{1960821C-B147-4967-B5D2-3976DDDE54AC}" presName="parentText" presStyleLbl="node1" presStyleIdx="4" presStyleCnt="6">
        <dgm:presLayoutVars>
          <dgm:chMax val="1"/>
          <dgm:bulletEnabled val="1"/>
        </dgm:presLayoutVars>
      </dgm:prSet>
      <dgm:spPr/>
    </dgm:pt>
    <dgm:pt modelId="{EF241841-A641-434E-BA0F-B4A0DCF73734}" type="pres">
      <dgm:prSet presAssocID="{4976B6E2-C295-4D78-9AC1-36F9BD4CE992}" presName="sp" presStyleCnt="0"/>
      <dgm:spPr/>
    </dgm:pt>
    <dgm:pt modelId="{86B64F66-9196-427D-A8B3-BBB81C923C14}" type="pres">
      <dgm:prSet presAssocID="{B2D6D891-EABE-4A58-9FD2-09B4C6723C17}" presName="linNode" presStyleCnt="0"/>
      <dgm:spPr/>
    </dgm:pt>
    <dgm:pt modelId="{AE7EF9EC-F091-4640-A468-82CE461E75DC}" type="pres">
      <dgm:prSet presAssocID="{B2D6D891-EABE-4A58-9FD2-09B4C6723C17}" presName="parentText" presStyleLbl="node1" presStyleIdx="5" presStyleCnt="6">
        <dgm:presLayoutVars>
          <dgm:chMax val="1"/>
          <dgm:bulletEnabled val="1"/>
        </dgm:presLayoutVars>
      </dgm:prSet>
      <dgm:spPr/>
    </dgm:pt>
  </dgm:ptLst>
  <dgm:cxnLst>
    <dgm:cxn modelId="{D07D8D08-4C4E-47DD-88A0-A7BF99377461}" type="presOf" srcId="{6FD8BA99-A7D7-41E4-97D7-CDF34DDD89E6}" destId="{F5B26375-FEA3-4124-A19E-99DBDE9ED2DC}" srcOrd="0" destOrd="0" presId="urn:microsoft.com/office/officeart/2005/8/layout/vList5"/>
    <dgm:cxn modelId="{51F1FC3D-9CDF-4156-9AB6-BDAF38B6FA15}" type="presOf" srcId="{6357750D-4C77-4624-82E0-81DFC1BE98B4}" destId="{69E97956-3FD1-45D6-AFF7-687B8732925C}" srcOrd="0" destOrd="0" presId="urn:microsoft.com/office/officeart/2005/8/layout/vList5"/>
    <dgm:cxn modelId="{78E0115E-00D5-4B8A-84DF-2046A0A38F70}" srcId="{6FD8BA99-A7D7-41E4-97D7-CDF34DDD89E6}" destId="{15CF40F9-591F-4273-81FD-8CC58F7355A3}" srcOrd="1" destOrd="0" parTransId="{25AB6A0C-8DB2-4F21-8EBA-01F7209CA0F1}" sibTransId="{03B9C58E-143B-447D-BA88-591E9688462E}"/>
    <dgm:cxn modelId="{2FC12761-91C2-43A9-AFD9-AA3734C6E033}" type="presOf" srcId="{199C672B-FAF4-482C-B0E6-D901C9A220E0}" destId="{1C40AAF1-6C61-411E-A44C-9BDB1C690E63}" srcOrd="0" destOrd="0" presId="urn:microsoft.com/office/officeart/2005/8/layout/vList5"/>
    <dgm:cxn modelId="{E607F943-16A1-4645-805C-0FCC7B8AB282}" srcId="{6FD8BA99-A7D7-41E4-97D7-CDF34DDD89E6}" destId="{199C672B-FAF4-482C-B0E6-D901C9A220E0}" srcOrd="0" destOrd="0" parTransId="{B9E06C45-2670-4830-A686-B54DF56CDA0F}" sibTransId="{F238ED75-EF71-4A8A-BC3F-2E671940EB5D}"/>
    <dgm:cxn modelId="{2EE15046-E674-4827-9095-92959897C38E}" srcId="{6FD8BA99-A7D7-41E4-97D7-CDF34DDD89E6}" destId="{6357750D-4C77-4624-82E0-81DFC1BE98B4}" srcOrd="3" destOrd="0" parTransId="{F5A0D613-CB83-4D1C-8F28-683BEE3CEE5C}" sibTransId="{24905EEE-AEB9-42B2-9545-6DB5DCE68769}"/>
    <dgm:cxn modelId="{FBCCEF75-E8DC-4FE0-8751-5CE72A96DD5B}" srcId="{6FD8BA99-A7D7-41E4-97D7-CDF34DDD89E6}" destId="{B2D6D891-EABE-4A58-9FD2-09B4C6723C17}" srcOrd="5" destOrd="0" parTransId="{CCDFF77F-5866-4441-A309-B6D0B6155B6A}" sibTransId="{C0F77F82-D946-4A76-937F-A80038DAE783}"/>
    <dgm:cxn modelId="{CB6BA37E-E231-4C6A-80C7-07178C030D7F}" srcId="{6FD8BA99-A7D7-41E4-97D7-CDF34DDD89E6}" destId="{1960821C-B147-4967-B5D2-3976DDDE54AC}" srcOrd="4" destOrd="0" parTransId="{EAA528B0-22F1-47F8-A610-9B428BF946B3}" sibTransId="{4976B6E2-C295-4D78-9AC1-36F9BD4CE992}"/>
    <dgm:cxn modelId="{E8E1AC8D-3163-4F20-B58E-72CF49D17CB7}" type="presOf" srcId="{14B95226-6025-4288-BACE-DDB8D9995A6B}" destId="{BBF15530-1DFF-480F-BAEA-60B56442CBAF}" srcOrd="0" destOrd="0" presId="urn:microsoft.com/office/officeart/2005/8/layout/vList5"/>
    <dgm:cxn modelId="{55BB31A7-6F56-4B60-B34A-2D22D15A1DB2}" type="presOf" srcId="{1960821C-B147-4967-B5D2-3976DDDE54AC}" destId="{FD20A355-BD73-49E5-A3EE-DA4405C92D19}" srcOrd="0" destOrd="0" presId="urn:microsoft.com/office/officeart/2005/8/layout/vList5"/>
    <dgm:cxn modelId="{F5E476B9-FDC0-4B92-A31A-735E47D2C584}" type="presOf" srcId="{15CF40F9-591F-4273-81FD-8CC58F7355A3}" destId="{2F77223B-F9E9-415A-A755-D33301D42070}" srcOrd="0" destOrd="0" presId="urn:microsoft.com/office/officeart/2005/8/layout/vList5"/>
    <dgm:cxn modelId="{020BD2D2-0C00-43C0-86BD-314630CFDFC6}" srcId="{6FD8BA99-A7D7-41E4-97D7-CDF34DDD89E6}" destId="{14B95226-6025-4288-BACE-DDB8D9995A6B}" srcOrd="2" destOrd="0" parTransId="{4E80D429-D4FB-48FA-B1CF-7634D852DC80}" sibTransId="{00A4060A-CEA5-4F96-BDD5-A680C6BC19F5}"/>
    <dgm:cxn modelId="{F83020E8-6D08-4806-95B2-2D280EAC3A60}" type="presOf" srcId="{B2D6D891-EABE-4A58-9FD2-09B4C6723C17}" destId="{AE7EF9EC-F091-4640-A468-82CE461E75DC}" srcOrd="0" destOrd="0" presId="urn:microsoft.com/office/officeart/2005/8/layout/vList5"/>
    <dgm:cxn modelId="{42AE6B40-B866-4618-8419-AF44480E4387}" type="presParOf" srcId="{F5B26375-FEA3-4124-A19E-99DBDE9ED2DC}" destId="{DDB48651-43D9-4B57-A2EF-673C5E057D90}" srcOrd="0" destOrd="0" presId="urn:microsoft.com/office/officeart/2005/8/layout/vList5"/>
    <dgm:cxn modelId="{810A268B-5D82-4DAA-89A9-0FFEECDC88AA}" type="presParOf" srcId="{DDB48651-43D9-4B57-A2EF-673C5E057D90}" destId="{1C40AAF1-6C61-411E-A44C-9BDB1C690E63}" srcOrd="0" destOrd="0" presId="urn:microsoft.com/office/officeart/2005/8/layout/vList5"/>
    <dgm:cxn modelId="{C444484B-D1AC-4F1F-853F-86D41585ADB8}" type="presParOf" srcId="{F5B26375-FEA3-4124-A19E-99DBDE9ED2DC}" destId="{4F1DD7C3-9E98-444F-AB23-FE18590B0E96}" srcOrd="1" destOrd="0" presId="urn:microsoft.com/office/officeart/2005/8/layout/vList5"/>
    <dgm:cxn modelId="{45E0C978-FD67-48CB-8C80-23D2C65205E9}" type="presParOf" srcId="{F5B26375-FEA3-4124-A19E-99DBDE9ED2DC}" destId="{2C07665D-31EF-4627-920E-9092DB76E1F1}" srcOrd="2" destOrd="0" presId="urn:microsoft.com/office/officeart/2005/8/layout/vList5"/>
    <dgm:cxn modelId="{6B30E4BC-0AFC-4757-9E66-41B8477D1EA4}" type="presParOf" srcId="{2C07665D-31EF-4627-920E-9092DB76E1F1}" destId="{2F77223B-F9E9-415A-A755-D33301D42070}" srcOrd="0" destOrd="0" presId="urn:microsoft.com/office/officeart/2005/8/layout/vList5"/>
    <dgm:cxn modelId="{3AEA9BFB-FE7D-4381-B155-59129B14B28D}" type="presParOf" srcId="{F5B26375-FEA3-4124-A19E-99DBDE9ED2DC}" destId="{734D4FDA-420F-4227-AF26-FE21050552E9}" srcOrd="3" destOrd="0" presId="urn:microsoft.com/office/officeart/2005/8/layout/vList5"/>
    <dgm:cxn modelId="{F00A6735-F7E1-4E10-B408-B14289817ED6}" type="presParOf" srcId="{F5B26375-FEA3-4124-A19E-99DBDE9ED2DC}" destId="{0C46AB8D-1BFB-4020-B360-6EFD8C8B8694}" srcOrd="4" destOrd="0" presId="urn:microsoft.com/office/officeart/2005/8/layout/vList5"/>
    <dgm:cxn modelId="{6388BBBA-CEA0-40E4-9D8A-FD021A74C806}" type="presParOf" srcId="{0C46AB8D-1BFB-4020-B360-6EFD8C8B8694}" destId="{BBF15530-1DFF-480F-BAEA-60B56442CBAF}" srcOrd="0" destOrd="0" presId="urn:microsoft.com/office/officeart/2005/8/layout/vList5"/>
    <dgm:cxn modelId="{E45CF7A8-86ED-4BEB-A360-D0B6685F0506}" type="presParOf" srcId="{F5B26375-FEA3-4124-A19E-99DBDE9ED2DC}" destId="{E5EBA2EF-3E66-4A34-9B20-8CD390A5ADD9}" srcOrd="5" destOrd="0" presId="urn:microsoft.com/office/officeart/2005/8/layout/vList5"/>
    <dgm:cxn modelId="{997EC771-123F-47E2-BCF2-EF940C07A377}" type="presParOf" srcId="{F5B26375-FEA3-4124-A19E-99DBDE9ED2DC}" destId="{E081B55C-FAC9-4A1C-BAC9-E4A94C8FFCC7}" srcOrd="6" destOrd="0" presId="urn:microsoft.com/office/officeart/2005/8/layout/vList5"/>
    <dgm:cxn modelId="{1A207341-DC37-4751-8C36-051CC42F988E}" type="presParOf" srcId="{E081B55C-FAC9-4A1C-BAC9-E4A94C8FFCC7}" destId="{69E97956-3FD1-45D6-AFF7-687B8732925C}" srcOrd="0" destOrd="0" presId="urn:microsoft.com/office/officeart/2005/8/layout/vList5"/>
    <dgm:cxn modelId="{CA9777B9-43A2-413A-B677-A952ED80E999}" type="presParOf" srcId="{F5B26375-FEA3-4124-A19E-99DBDE9ED2DC}" destId="{7ED1E0CE-DF53-4180-888B-580A1819C671}" srcOrd="7" destOrd="0" presId="urn:microsoft.com/office/officeart/2005/8/layout/vList5"/>
    <dgm:cxn modelId="{7858AD97-78F0-407E-A2EA-9C8CC6D92A4A}" type="presParOf" srcId="{F5B26375-FEA3-4124-A19E-99DBDE9ED2DC}" destId="{DAEC3F93-FFAA-400D-A498-BDD41236A528}" srcOrd="8" destOrd="0" presId="urn:microsoft.com/office/officeart/2005/8/layout/vList5"/>
    <dgm:cxn modelId="{C2126977-A61D-45E2-A2FA-AE7FB7FE4932}" type="presParOf" srcId="{DAEC3F93-FFAA-400D-A498-BDD41236A528}" destId="{FD20A355-BD73-49E5-A3EE-DA4405C92D19}" srcOrd="0" destOrd="0" presId="urn:microsoft.com/office/officeart/2005/8/layout/vList5"/>
    <dgm:cxn modelId="{491B33E6-1972-4612-95C0-8FCDA20F0FFB}" type="presParOf" srcId="{F5B26375-FEA3-4124-A19E-99DBDE9ED2DC}" destId="{EF241841-A641-434E-BA0F-B4A0DCF73734}" srcOrd="9" destOrd="0" presId="urn:microsoft.com/office/officeart/2005/8/layout/vList5"/>
    <dgm:cxn modelId="{B9A8151D-CFBB-421B-8586-C6F85DBA0B47}" type="presParOf" srcId="{F5B26375-FEA3-4124-A19E-99DBDE9ED2DC}" destId="{86B64F66-9196-427D-A8B3-BBB81C923C14}" srcOrd="10" destOrd="0" presId="urn:microsoft.com/office/officeart/2005/8/layout/vList5"/>
    <dgm:cxn modelId="{D8E395E1-816A-4020-AA52-8D79177CC099}" type="presParOf" srcId="{86B64F66-9196-427D-A8B3-BBB81C923C14}" destId="{AE7EF9EC-F091-4640-A468-82CE461E75DC}"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3DE8D5-4CA4-4B59-9B2A-B789D4903A38}"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IN"/>
        </a:p>
      </dgm:t>
    </dgm:pt>
    <dgm:pt modelId="{DE64338E-EE3D-45A6-8E52-BA9214B7DAC3}">
      <dgm:prSet/>
      <dgm:spPr/>
      <dgm:t>
        <a:bodyPr/>
        <a:lstStyle/>
        <a:p>
          <a:r>
            <a:rPr lang="en-IN"/>
            <a:t>Create application</a:t>
          </a:r>
        </a:p>
      </dgm:t>
    </dgm:pt>
    <dgm:pt modelId="{43894E00-4775-42AF-8ECA-543259E58FAD}" type="parTrans" cxnId="{D9A364B1-A365-4CCF-A2AF-D3078DB0DDC5}">
      <dgm:prSet/>
      <dgm:spPr/>
      <dgm:t>
        <a:bodyPr/>
        <a:lstStyle/>
        <a:p>
          <a:endParaRPr lang="en-IN"/>
        </a:p>
      </dgm:t>
    </dgm:pt>
    <dgm:pt modelId="{865088D5-7B69-4029-9816-A9B469304A9E}" type="sibTrans" cxnId="{D9A364B1-A365-4CCF-A2AF-D3078DB0DDC5}">
      <dgm:prSet/>
      <dgm:spPr/>
      <dgm:t>
        <a:bodyPr/>
        <a:lstStyle/>
        <a:p>
          <a:endParaRPr lang="en-IN"/>
        </a:p>
      </dgm:t>
    </dgm:pt>
    <dgm:pt modelId="{00ECE5A4-83F4-40FC-90DC-4CEB8661A713}">
      <dgm:prSet/>
      <dgm:spPr/>
      <dgm:t>
        <a:bodyPr/>
        <a:lstStyle/>
        <a:p>
          <a:r>
            <a:rPr lang="en-IN"/>
            <a:t>Upload version</a:t>
          </a:r>
        </a:p>
      </dgm:t>
    </dgm:pt>
    <dgm:pt modelId="{2CBD157E-83E1-4E23-9C9E-38AA3D9C8185}" type="parTrans" cxnId="{21B1C3BC-349E-4EF6-B056-ED5C65A18C50}">
      <dgm:prSet/>
      <dgm:spPr/>
      <dgm:t>
        <a:bodyPr/>
        <a:lstStyle/>
        <a:p>
          <a:endParaRPr lang="en-IN"/>
        </a:p>
      </dgm:t>
    </dgm:pt>
    <dgm:pt modelId="{0998D2B6-DC7E-4F70-8827-1F672656B47E}" type="sibTrans" cxnId="{21B1C3BC-349E-4EF6-B056-ED5C65A18C50}">
      <dgm:prSet/>
      <dgm:spPr/>
      <dgm:t>
        <a:bodyPr/>
        <a:lstStyle/>
        <a:p>
          <a:endParaRPr lang="en-IN"/>
        </a:p>
      </dgm:t>
    </dgm:pt>
    <dgm:pt modelId="{63D7A51E-2BEA-4AAF-A2DE-98DF6F0213C0}">
      <dgm:prSet/>
      <dgm:spPr/>
      <dgm:t>
        <a:bodyPr/>
        <a:lstStyle/>
        <a:p>
          <a:r>
            <a:rPr lang="en-IN"/>
            <a:t>Launch environment</a:t>
          </a:r>
        </a:p>
      </dgm:t>
    </dgm:pt>
    <dgm:pt modelId="{B8EC249A-382C-486E-A465-EDA20B47DB78}" type="parTrans" cxnId="{A6D607A6-0CDC-40B0-A29C-B24FE06F57BD}">
      <dgm:prSet/>
      <dgm:spPr/>
      <dgm:t>
        <a:bodyPr/>
        <a:lstStyle/>
        <a:p>
          <a:endParaRPr lang="en-IN"/>
        </a:p>
      </dgm:t>
    </dgm:pt>
    <dgm:pt modelId="{BFFFEE87-1848-4E66-B767-372CABB84A42}" type="sibTrans" cxnId="{A6D607A6-0CDC-40B0-A29C-B24FE06F57BD}">
      <dgm:prSet/>
      <dgm:spPr/>
      <dgm:t>
        <a:bodyPr/>
        <a:lstStyle/>
        <a:p>
          <a:endParaRPr lang="en-IN"/>
        </a:p>
      </dgm:t>
    </dgm:pt>
    <dgm:pt modelId="{8C51F0B0-8A80-4FA6-82AC-F1E44DE81026}">
      <dgm:prSet/>
      <dgm:spPr/>
      <dgm:t>
        <a:bodyPr/>
        <a:lstStyle/>
        <a:p>
          <a:r>
            <a:rPr lang="en-IN"/>
            <a:t>Manage enviornment</a:t>
          </a:r>
        </a:p>
      </dgm:t>
    </dgm:pt>
    <dgm:pt modelId="{22CC83F8-0028-40B8-8FFA-7603E4E1D1B1}" type="parTrans" cxnId="{C60D4219-0C23-4648-B2E2-9F95B819D1CA}">
      <dgm:prSet/>
      <dgm:spPr/>
      <dgm:t>
        <a:bodyPr/>
        <a:lstStyle/>
        <a:p>
          <a:endParaRPr lang="en-IN"/>
        </a:p>
      </dgm:t>
    </dgm:pt>
    <dgm:pt modelId="{4454432A-53BA-4084-870A-7195F353D231}" type="sibTrans" cxnId="{C60D4219-0C23-4648-B2E2-9F95B819D1CA}">
      <dgm:prSet/>
      <dgm:spPr/>
      <dgm:t>
        <a:bodyPr/>
        <a:lstStyle/>
        <a:p>
          <a:endParaRPr lang="en-IN"/>
        </a:p>
      </dgm:t>
    </dgm:pt>
    <dgm:pt modelId="{369EDA30-6232-4127-8C10-5D1BC4ED6163}" type="pres">
      <dgm:prSet presAssocID="{2C3DE8D5-4CA4-4B59-9B2A-B789D4903A38}" presName="CompostProcess" presStyleCnt="0">
        <dgm:presLayoutVars>
          <dgm:dir/>
          <dgm:resizeHandles val="exact"/>
        </dgm:presLayoutVars>
      </dgm:prSet>
      <dgm:spPr/>
    </dgm:pt>
    <dgm:pt modelId="{9A1E9F1C-6967-4605-934F-D4A49B944E75}" type="pres">
      <dgm:prSet presAssocID="{2C3DE8D5-4CA4-4B59-9B2A-B789D4903A38}" presName="arrow" presStyleLbl="bgShp" presStyleIdx="0" presStyleCnt="1"/>
      <dgm:spPr/>
    </dgm:pt>
    <dgm:pt modelId="{96F4EEBF-0220-446F-AF2A-64B829E00EFD}" type="pres">
      <dgm:prSet presAssocID="{2C3DE8D5-4CA4-4B59-9B2A-B789D4903A38}" presName="linearProcess" presStyleCnt="0"/>
      <dgm:spPr/>
    </dgm:pt>
    <dgm:pt modelId="{4DFA17EE-3A34-4794-B980-1B9AF1D8DC8D}" type="pres">
      <dgm:prSet presAssocID="{DE64338E-EE3D-45A6-8E52-BA9214B7DAC3}" presName="textNode" presStyleLbl="node1" presStyleIdx="0" presStyleCnt="4">
        <dgm:presLayoutVars>
          <dgm:bulletEnabled val="1"/>
        </dgm:presLayoutVars>
      </dgm:prSet>
      <dgm:spPr/>
    </dgm:pt>
    <dgm:pt modelId="{4D5AD941-C7F7-4423-9826-8AB09450768B}" type="pres">
      <dgm:prSet presAssocID="{865088D5-7B69-4029-9816-A9B469304A9E}" presName="sibTrans" presStyleCnt="0"/>
      <dgm:spPr/>
    </dgm:pt>
    <dgm:pt modelId="{EFED3702-B79A-4E76-A555-069A7A678C3F}" type="pres">
      <dgm:prSet presAssocID="{00ECE5A4-83F4-40FC-90DC-4CEB8661A713}" presName="textNode" presStyleLbl="node1" presStyleIdx="1" presStyleCnt="4">
        <dgm:presLayoutVars>
          <dgm:bulletEnabled val="1"/>
        </dgm:presLayoutVars>
      </dgm:prSet>
      <dgm:spPr/>
    </dgm:pt>
    <dgm:pt modelId="{F02E67D0-EABD-4261-9E5C-4103B5272273}" type="pres">
      <dgm:prSet presAssocID="{0998D2B6-DC7E-4F70-8827-1F672656B47E}" presName="sibTrans" presStyleCnt="0"/>
      <dgm:spPr/>
    </dgm:pt>
    <dgm:pt modelId="{8D3048EF-7C3C-475F-83B8-2CBDBCBC2A8C}" type="pres">
      <dgm:prSet presAssocID="{63D7A51E-2BEA-4AAF-A2DE-98DF6F0213C0}" presName="textNode" presStyleLbl="node1" presStyleIdx="2" presStyleCnt="4">
        <dgm:presLayoutVars>
          <dgm:bulletEnabled val="1"/>
        </dgm:presLayoutVars>
      </dgm:prSet>
      <dgm:spPr/>
    </dgm:pt>
    <dgm:pt modelId="{DE3236EA-927E-4531-9A58-1575454C3642}" type="pres">
      <dgm:prSet presAssocID="{BFFFEE87-1848-4E66-B767-372CABB84A42}" presName="sibTrans" presStyleCnt="0"/>
      <dgm:spPr/>
    </dgm:pt>
    <dgm:pt modelId="{13687ADF-4410-47DA-A629-889381BCD2D3}" type="pres">
      <dgm:prSet presAssocID="{8C51F0B0-8A80-4FA6-82AC-F1E44DE81026}" presName="textNode" presStyleLbl="node1" presStyleIdx="3" presStyleCnt="4">
        <dgm:presLayoutVars>
          <dgm:bulletEnabled val="1"/>
        </dgm:presLayoutVars>
      </dgm:prSet>
      <dgm:spPr/>
    </dgm:pt>
  </dgm:ptLst>
  <dgm:cxnLst>
    <dgm:cxn modelId="{7879EF0D-4CCA-462F-9350-31B03CAD60B8}" type="presOf" srcId="{DE64338E-EE3D-45A6-8E52-BA9214B7DAC3}" destId="{4DFA17EE-3A34-4794-B980-1B9AF1D8DC8D}" srcOrd="0" destOrd="0" presId="urn:microsoft.com/office/officeart/2005/8/layout/hProcess9"/>
    <dgm:cxn modelId="{D45CFC10-141F-4E0F-92A6-D22F13576E51}" type="presOf" srcId="{8C51F0B0-8A80-4FA6-82AC-F1E44DE81026}" destId="{13687ADF-4410-47DA-A629-889381BCD2D3}" srcOrd="0" destOrd="0" presId="urn:microsoft.com/office/officeart/2005/8/layout/hProcess9"/>
    <dgm:cxn modelId="{C60D4219-0C23-4648-B2E2-9F95B819D1CA}" srcId="{2C3DE8D5-4CA4-4B59-9B2A-B789D4903A38}" destId="{8C51F0B0-8A80-4FA6-82AC-F1E44DE81026}" srcOrd="3" destOrd="0" parTransId="{22CC83F8-0028-40B8-8FFA-7603E4E1D1B1}" sibTransId="{4454432A-53BA-4084-870A-7195F353D231}"/>
    <dgm:cxn modelId="{1BAE1559-B2C6-4B79-9C05-53DA48E0C538}" type="presOf" srcId="{00ECE5A4-83F4-40FC-90DC-4CEB8661A713}" destId="{EFED3702-B79A-4E76-A555-069A7A678C3F}" srcOrd="0" destOrd="0" presId="urn:microsoft.com/office/officeart/2005/8/layout/hProcess9"/>
    <dgm:cxn modelId="{8413A87C-4E48-4AFC-92C4-3540C0194C68}" type="presOf" srcId="{2C3DE8D5-4CA4-4B59-9B2A-B789D4903A38}" destId="{369EDA30-6232-4127-8C10-5D1BC4ED6163}" srcOrd="0" destOrd="0" presId="urn:microsoft.com/office/officeart/2005/8/layout/hProcess9"/>
    <dgm:cxn modelId="{A6D607A6-0CDC-40B0-A29C-B24FE06F57BD}" srcId="{2C3DE8D5-4CA4-4B59-9B2A-B789D4903A38}" destId="{63D7A51E-2BEA-4AAF-A2DE-98DF6F0213C0}" srcOrd="2" destOrd="0" parTransId="{B8EC249A-382C-486E-A465-EDA20B47DB78}" sibTransId="{BFFFEE87-1848-4E66-B767-372CABB84A42}"/>
    <dgm:cxn modelId="{D9A364B1-A365-4CCF-A2AF-D3078DB0DDC5}" srcId="{2C3DE8D5-4CA4-4B59-9B2A-B789D4903A38}" destId="{DE64338E-EE3D-45A6-8E52-BA9214B7DAC3}" srcOrd="0" destOrd="0" parTransId="{43894E00-4775-42AF-8ECA-543259E58FAD}" sibTransId="{865088D5-7B69-4029-9816-A9B469304A9E}"/>
    <dgm:cxn modelId="{21B1C3BC-349E-4EF6-B056-ED5C65A18C50}" srcId="{2C3DE8D5-4CA4-4B59-9B2A-B789D4903A38}" destId="{00ECE5A4-83F4-40FC-90DC-4CEB8661A713}" srcOrd="1" destOrd="0" parTransId="{2CBD157E-83E1-4E23-9C9E-38AA3D9C8185}" sibTransId="{0998D2B6-DC7E-4F70-8827-1F672656B47E}"/>
    <dgm:cxn modelId="{C28837D3-F55D-43CE-9EAD-FB7CB217781E}" type="presOf" srcId="{63D7A51E-2BEA-4AAF-A2DE-98DF6F0213C0}" destId="{8D3048EF-7C3C-475F-83B8-2CBDBCBC2A8C}" srcOrd="0" destOrd="0" presId="urn:microsoft.com/office/officeart/2005/8/layout/hProcess9"/>
    <dgm:cxn modelId="{F2F72945-9918-43D9-B67E-42BE0032254F}" type="presParOf" srcId="{369EDA30-6232-4127-8C10-5D1BC4ED6163}" destId="{9A1E9F1C-6967-4605-934F-D4A49B944E75}" srcOrd="0" destOrd="0" presId="urn:microsoft.com/office/officeart/2005/8/layout/hProcess9"/>
    <dgm:cxn modelId="{F9BA3AC8-4609-40C7-B355-22B3D768F37C}" type="presParOf" srcId="{369EDA30-6232-4127-8C10-5D1BC4ED6163}" destId="{96F4EEBF-0220-446F-AF2A-64B829E00EFD}" srcOrd="1" destOrd="0" presId="urn:microsoft.com/office/officeart/2005/8/layout/hProcess9"/>
    <dgm:cxn modelId="{D8ABA82C-E88D-4CE6-ABFA-7C2FFA7C98F1}" type="presParOf" srcId="{96F4EEBF-0220-446F-AF2A-64B829E00EFD}" destId="{4DFA17EE-3A34-4794-B980-1B9AF1D8DC8D}" srcOrd="0" destOrd="0" presId="urn:microsoft.com/office/officeart/2005/8/layout/hProcess9"/>
    <dgm:cxn modelId="{5C5BED61-E3DF-4ACA-A151-2F88D31542C1}" type="presParOf" srcId="{96F4EEBF-0220-446F-AF2A-64B829E00EFD}" destId="{4D5AD941-C7F7-4423-9826-8AB09450768B}" srcOrd="1" destOrd="0" presId="urn:microsoft.com/office/officeart/2005/8/layout/hProcess9"/>
    <dgm:cxn modelId="{90CED243-FD7E-4071-8AE1-E63E7742B55F}" type="presParOf" srcId="{96F4EEBF-0220-446F-AF2A-64B829E00EFD}" destId="{EFED3702-B79A-4E76-A555-069A7A678C3F}" srcOrd="2" destOrd="0" presId="urn:microsoft.com/office/officeart/2005/8/layout/hProcess9"/>
    <dgm:cxn modelId="{94E36CDA-FB2F-4439-88C3-464E52D82633}" type="presParOf" srcId="{96F4EEBF-0220-446F-AF2A-64B829E00EFD}" destId="{F02E67D0-EABD-4261-9E5C-4103B5272273}" srcOrd="3" destOrd="0" presId="urn:microsoft.com/office/officeart/2005/8/layout/hProcess9"/>
    <dgm:cxn modelId="{B6565E58-3607-4F27-B373-C0E0FC39A907}" type="presParOf" srcId="{96F4EEBF-0220-446F-AF2A-64B829E00EFD}" destId="{8D3048EF-7C3C-475F-83B8-2CBDBCBC2A8C}" srcOrd="4" destOrd="0" presId="urn:microsoft.com/office/officeart/2005/8/layout/hProcess9"/>
    <dgm:cxn modelId="{367C16AB-CC2E-41E5-957E-E0BE6E498044}" type="presParOf" srcId="{96F4EEBF-0220-446F-AF2A-64B829E00EFD}" destId="{DE3236EA-927E-4531-9A58-1575454C3642}" srcOrd="5" destOrd="0" presId="urn:microsoft.com/office/officeart/2005/8/layout/hProcess9"/>
    <dgm:cxn modelId="{9F2F7E43-CC41-4D87-ADDF-44593E36BA4E}" type="presParOf" srcId="{96F4EEBF-0220-446F-AF2A-64B829E00EFD}" destId="{13687ADF-4410-47DA-A629-889381BCD2D3}"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40AAF1-6C61-411E-A44C-9BDB1C690E63}">
      <dsp:nvSpPr>
        <dsp:cNvPr id="0" name=""/>
        <dsp:cNvSpPr/>
      </dsp:nvSpPr>
      <dsp:spPr>
        <a:xfrm>
          <a:off x="3237566" y="1199"/>
          <a:ext cx="3642261" cy="6980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N" sz="1900" kern="1200"/>
            <a:t>WHAT IS ELASTIC BEANSTALK</a:t>
          </a:r>
        </a:p>
      </dsp:txBody>
      <dsp:txXfrm>
        <a:off x="3271644" y="35277"/>
        <a:ext cx="3574105" cy="629943"/>
      </dsp:txXfrm>
    </dsp:sp>
    <dsp:sp modelId="{2F77223B-F9E9-415A-A755-D33301D42070}">
      <dsp:nvSpPr>
        <dsp:cNvPr id="0" name=""/>
        <dsp:cNvSpPr/>
      </dsp:nvSpPr>
      <dsp:spPr>
        <a:xfrm>
          <a:off x="3237566" y="734204"/>
          <a:ext cx="3642261" cy="6980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N" sz="1900" kern="1200"/>
            <a:t>GET STARTED USING ELASTIC BEANSTALK</a:t>
          </a:r>
        </a:p>
      </dsp:txBody>
      <dsp:txXfrm>
        <a:off x="3271644" y="768282"/>
        <a:ext cx="3574105" cy="629943"/>
      </dsp:txXfrm>
    </dsp:sp>
    <dsp:sp modelId="{BBF15530-1DFF-480F-BAEA-60B56442CBAF}">
      <dsp:nvSpPr>
        <dsp:cNvPr id="0" name=""/>
        <dsp:cNvSpPr/>
      </dsp:nvSpPr>
      <dsp:spPr>
        <a:xfrm>
          <a:off x="3237566" y="1467209"/>
          <a:ext cx="3642261" cy="6980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N" sz="1900" kern="1200"/>
            <a:t>SET UP: DEPLOYING WEBSITE USING ELASTIC BEANSTALK</a:t>
          </a:r>
        </a:p>
      </dsp:txBody>
      <dsp:txXfrm>
        <a:off x="3271644" y="1501287"/>
        <a:ext cx="3574105" cy="629943"/>
      </dsp:txXfrm>
    </dsp:sp>
    <dsp:sp modelId="{69E97956-3FD1-45D6-AFF7-687B8732925C}">
      <dsp:nvSpPr>
        <dsp:cNvPr id="0" name=""/>
        <dsp:cNvSpPr/>
      </dsp:nvSpPr>
      <dsp:spPr>
        <a:xfrm>
          <a:off x="3237566" y="2200213"/>
          <a:ext cx="3642261" cy="6980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N" sz="1900" kern="1200"/>
            <a:t>ELASTIC BEANSTALK CONCEPTS</a:t>
          </a:r>
        </a:p>
      </dsp:txBody>
      <dsp:txXfrm>
        <a:off x="3271644" y="2234291"/>
        <a:ext cx="3574105" cy="629943"/>
      </dsp:txXfrm>
    </dsp:sp>
    <dsp:sp modelId="{FD20A355-BD73-49E5-A3EE-DA4405C92D19}">
      <dsp:nvSpPr>
        <dsp:cNvPr id="0" name=""/>
        <dsp:cNvSpPr/>
      </dsp:nvSpPr>
      <dsp:spPr>
        <a:xfrm>
          <a:off x="3237566" y="2933218"/>
          <a:ext cx="3642261" cy="6980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N" sz="1900" kern="1200"/>
            <a:t>SECURITY</a:t>
          </a:r>
        </a:p>
      </dsp:txBody>
      <dsp:txXfrm>
        <a:off x="3271644" y="2967296"/>
        <a:ext cx="3574105" cy="629943"/>
      </dsp:txXfrm>
    </dsp:sp>
    <dsp:sp modelId="{AE7EF9EC-F091-4640-A468-82CE461E75DC}">
      <dsp:nvSpPr>
        <dsp:cNvPr id="0" name=""/>
        <dsp:cNvSpPr/>
      </dsp:nvSpPr>
      <dsp:spPr>
        <a:xfrm>
          <a:off x="3237566" y="3666223"/>
          <a:ext cx="3642261" cy="6980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N" sz="1900" kern="1200"/>
            <a:t>SERVICE ROLES , INSTANCES POLICY AND USER PROFILE</a:t>
          </a:r>
        </a:p>
      </dsp:txBody>
      <dsp:txXfrm>
        <a:off x="3271644" y="3700301"/>
        <a:ext cx="3574105" cy="6299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1E9F1C-6967-4605-934F-D4A49B944E75}">
      <dsp:nvSpPr>
        <dsp:cNvPr id="0" name=""/>
        <dsp:cNvSpPr/>
      </dsp:nvSpPr>
      <dsp:spPr>
        <a:xfrm>
          <a:off x="788669" y="0"/>
          <a:ext cx="8938260" cy="542971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FA17EE-3A34-4794-B980-1B9AF1D8DC8D}">
      <dsp:nvSpPr>
        <dsp:cNvPr id="0" name=""/>
        <dsp:cNvSpPr/>
      </dsp:nvSpPr>
      <dsp:spPr>
        <a:xfrm>
          <a:off x="3355" y="1628913"/>
          <a:ext cx="2503800" cy="21718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a:t>Create application</a:t>
          </a:r>
        </a:p>
      </dsp:txBody>
      <dsp:txXfrm>
        <a:off x="109378" y="1734936"/>
        <a:ext cx="2291754" cy="1959838"/>
      </dsp:txXfrm>
    </dsp:sp>
    <dsp:sp modelId="{EFED3702-B79A-4E76-A555-069A7A678C3F}">
      <dsp:nvSpPr>
        <dsp:cNvPr id="0" name=""/>
        <dsp:cNvSpPr/>
      </dsp:nvSpPr>
      <dsp:spPr>
        <a:xfrm>
          <a:off x="2671718" y="1628913"/>
          <a:ext cx="2503800" cy="21718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a:t>Upload version</a:t>
          </a:r>
        </a:p>
      </dsp:txBody>
      <dsp:txXfrm>
        <a:off x="2777741" y="1734936"/>
        <a:ext cx="2291754" cy="1959838"/>
      </dsp:txXfrm>
    </dsp:sp>
    <dsp:sp modelId="{8D3048EF-7C3C-475F-83B8-2CBDBCBC2A8C}">
      <dsp:nvSpPr>
        <dsp:cNvPr id="0" name=""/>
        <dsp:cNvSpPr/>
      </dsp:nvSpPr>
      <dsp:spPr>
        <a:xfrm>
          <a:off x="5340081" y="1628913"/>
          <a:ext cx="2503800" cy="21718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a:t>Launch environment</a:t>
          </a:r>
        </a:p>
      </dsp:txBody>
      <dsp:txXfrm>
        <a:off x="5446104" y="1734936"/>
        <a:ext cx="2291754" cy="1959838"/>
      </dsp:txXfrm>
    </dsp:sp>
    <dsp:sp modelId="{13687ADF-4410-47DA-A629-889381BCD2D3}">
      <dsp:nvSpPr>
        <dsp:cNvPr id="0" name=""/>
        <dsp:cNvSpPr/>
      </dsp:nvSpPr>
      <dsp:spPr>
        <a:xfrm>
          <a:off x="8008444" y="1628913"/>
          <a:ext cx="2503800" cy="21718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a:t>Manage enviornment</a:t>
          </a:r>
        </a:p>
      </dsp:txBody>
      <dsp:txXfrm>
        <a:off x="8114467" y="1734936"/>
        <a:ext cx="2291754" cy="195983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F55F4-1906-EB2A-537A-7AE6C0FCB7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86767A3-35BD-5196-DAE2-E18F30E2DE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967FCBC-90E4-BC05-5C32-49CEE5CBB392}"/>
              </a:ext>
            </a:extLst>
          </p:cNvPr>
          <p:cNvSpPr>
            <a:spLocks noGrp="1"/>
          </p:cNvSpPr>
          <p:nvPr>
            <p:ph type="dt" sz="half" idx="10"/>
          </p:nvPr>
        </p:nvSpPr>
        <p:spPr/>
        <p:txBody>
          <a:bodyPr/>
          <a:lstStyle/>
          <a:p>
            <a:fld id="{07CB80BB-D65C-4AD8-AE96-B86924AD69B7}" type="datetimeFigureOut">
              <a:rPr lang="en-IN" smtClean="0"/>
              <a:t>30-06-2024</a:t>
            </a:fld>
            <a:endParaRPr lang="en-IN"/>
          </a:p>
        </p:txBody>
      </p:sp>
      <p:sp>
        <p:nvSpPr>
          <p:cNvPr id="5" name="Footer Placeholder 4">
            <a:extLst>
              <a:ext uri="{FF2B5EF4-FFF2-40B4-BE49-F238E27FC236}">
                <a16:creationId xmlns:a16="http://schemas.microsoft.com/office/drawing/2014/main" id="{92D871EF-6264-7237-5583-BFAB8548EA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0DBCBC-E8ED-3D51-5102-0FB9B2CCCD75}"/>
              </a:ext>
            </a:extLst>
          </p:cNvPr>
          <p:cNvSpPr>
            <a:spLocks noGrp="1"/>
          </p:cNvSpPr>
          <p:nvPr>
            <p:ph type="sldNum" sz="quarter" idx="12"/>
          </p:nvPr>
        </p:nvSpPr>
        <p:spPr/>
        <p:txBody>
          <a:bodyPr/>
          <a:lstStyle/>
          <a:p>
            <a:fld id="{8BC78229-D91C-46E0-98F5-D74FFBA593A2}" type="slidenum">
              <a:rPr lang="en-IN" smtClean="0"/>
              <a:t>‹#›</a:t>
            </a:fld>
            <a:endParaRPr lang="en-IN"/>
          </a:p>
        </p:txBody>
      </p:sp>
    </p:spTree>
    <p:extLst>
      <p:ext uri="{BB962C8B-B14F-4D97-AF65-F5344CB8AC3E}">
        <p14:creationId xmlns:p14="http://schemas.microsoft.com/office/powerpoint/2010/main" val="3000540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177AF-FCE7-B235-5A0F-95A3B27F8F3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04AB02-CB17-CF27-ADED-5556F38D19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07E40B-D188-71A5-035C-D58606266D38}"/>
              </a:ext>
            </a:extLst>
          </p:cNvPr>
          <p:cNvSpPr>
            <a:spLocks noGrp="1"/>
          </p:cNvSpPr>
          <p:nvPr>
            <p:ph type="dt" sz="half" idx="10"/>
          </p:nvPr>
        </p:nvSpPr>
        <p:spPr/>
        <p:txBody>
          <a:bodyPr/>
          <a:lstStyle/>
          <a:p>
            <a:fld id="{07CB80BB-D65C-4AD8-AE96-B86924AD69B7}" type="datetimeFigureOut">
              <a:rPr lang="en-IN" smtClean="0"/>
              <a:t>30-06-2024</a:t>
            </a:fld>
            <a:endParaRPr lang="en-IN"/>
          </a:p>
        </p:txBody>
      </p:sp>
      <p:sp>
        <p:nvSpPr>
          <p:cNvPr id="5" name="Footer Placeholder 4">
            <a:extLst>
              <a:ext uri="{FF2B5EF4-FFF2-40B4-BE49-F238E27FC236}">
                <a16:creationId xmlns:a16="http://schemas.microsoft.com/office/drawing/2014/main" id="{33DFD51D-590A-A21A-7D19-472D06FF13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6E7E57-229C-3709-B689-FEC6FD907689}"/>
              </a:ext>
            </a:extLst>
          </p:cNvPr>
          <p:cNvSpPr>
            <a:spLocks noGrp="1"/>
          </p:cNvSpPr>
          <p:nvPr>
            <p:ph type="sldNum" sz="quarter" idx="12"/>
          </p:nvPr>
        </p:nvSpPr>
        <p:spPr/>
        <p:txBody>
          <a:bodyPr/>
          <a:lstStyle/>
          <a:p>
            <a:fld id="{8BC78229-D91C-46E0-98F5-D74FFBA593A2}" type="slidenum">
              <a:rPr lang="en-IN" smtClean="0"/>
              <a:t>‹#›</a:t>
            </a:fld>
            <a:endParaRPr lang="en-IN"/>
          </a:p>
        </p:txBody>
      </p:sp>
    </p:spTree>
    <p:extLst>
      <p:ext uri="{BB962C8B-B14F-4D97-AF65-F5344CB8AC3E}">
        <p14:creationId xmlns:p14="http://schemas.microsoft.com/office/powerpoint/2010/main" val="3412580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6C9F60-67A0-EBA8-086E-5C490A9FE7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558FC0-1B3A-EB0D-F2A4-1E30E60F9C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27BFC6-65BB-6F16-F2DD-C8AC8550B983}"/>
              </a:ext>
            </a:extLst>
          </p:cNvPr>
          <p:cNvSpPr>
            <a:spLocks noGrp="1"/>
          </p:cNvSpPr>
          <p:nvPr>
            <p:ph type="dt" sz="half" idx="10"/>
          </p:nvPr>
        </p:nvSpPr>
        <p:spPr/>
        <p:txBody>
          <a:bodyPr/>
          <a:lstStyle/>
          <a:p>
            <a:fld id="{07CB80BB-D65C-4AD8-AE96-B86924AD69B7}" type="datetimeFigureOut">
              <a:rPr lang="en-IN" smtClean="0"/>
              <a:t>30-06-2024</a:t>
            </a:fld>
            <a:endParaRPr lang="en-IN"/>
          </a:p>
        </p:txBody>
      </p:sp>
      <p:sp>
        <p:nvSpPr>
          <p:cNvPr id="5" name="Footer Placeholder 4">
            <a:extLst>
              <a:ext uri="{FF2B5EF4-FFF2-40B4-BE49-F238E27FC236}">
                <a16:creationId xmlns:a16="http://schemas.microsoft.com/office/drawing/2014/main" id="{2ABEB42A-9518-AEF1-DD4D-D0E3910A6A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78031E-8EAE-A118-A73B-6AF011112998}"/>
              </a:ext>
            </a:extLst>
          </p:cNvPr>
          <p:cNvSpPr>
            <a:spLocks noGrp="1"/>
          </p:cNvSpPr>
          <p:nvPr>
            <p:ph type="sldNum" sz="quarter" idx="12"/>
          </p:nvPr>
        </p:nvSpPr>
        <p:spPr/>
        <p:txBody>
          <a:bodyPr/>
          <a:lstStyle/>
          <a:p>
            <a:fld id="{8BC78229-D91C-46E0-98F5-D74FFBA593A2}" type="slidenum">
              <a:rPr lang="en-IN" smtClean="0"/>
              <a:t>‹#›</a:t>
            </a:fld>
            <a:endParaRPr lang="en-IN"/>
          </a:p>
        </p:txBody>
      </p:sp>
    </p:spTree>
    <p:extLst>
      <p:ext uri="{BB962C8B-B14F-4D97-AF65-F5344CB8AC3E}">
        <p14:creationId xmlns:p14="http://schemas.microsoft.com/office/powerpoint/2010/main" val="3680752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B69C3-D3F9-38B9-19BF-4F15DEEAE5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AA8869-88DC-C31B-5B69-CD85AA33EA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411FB8-7B13-0C47-7666-7FD246CC9165}"/>
              </a:ext>
            </a:extLst>
          </p:cNvPr>
          <p:cNvSpPr>
            <a:spLocks noGrp="1"/>
          </p:cNvSpPr>
          <p:nvPr>
            <p:ph type="dt" sz="half" idx="10"/>
          </p:nvPr>
        </p:nvSpPr>
        <p:spPr/>
        <p:txBody>
          <a:bodyPr/>
          <a:lstStyle/>
          <a:p>
            <a:fld id="{07CB80BB-D65C-4AD8-AE96-B86924AD69B7}" type="datetimeFigureOut">
              <a:rPr lang="en-IN" smtClean="0"/>
              <a:t>30-06-2024</a:t>
            </a:fld>
            <a:endParaRPr lang="en-IN"/>
          </a:p>
        </p:txBody>
      </p:sp>
      <p:sp>
        <p:nvSpPr>
          <p:cNvPr id="5" name="Footer Placeholder 4">
            <a:extLst>
              <a:ext uri="{FF2B5EF4-FFF2-40B4-BE49-F238E27FC236}">
                <a16:creationId xmlns:a16="http://schemas.microsoft.com/office/drawing/2014/main" id="{723DA787-0490-65C1-FC2F-376DE91F6E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45449D-5772-C81E-A042-2B8D7CCEF55C}"/>
              </a:ext>
            </a:extLst>
          </p:cNvPr>
          <p:cNvSpPr>
            <a:spLocks noGrp="1"/>
          </p:cNvSpPr>
          <p:nvPr>
            <p:ph type="sldNum" sz="quarter" idx="12"/>
          </p:nvPr>
        </p:nvSpPr>
        <p:spPr/>
        <p:txBody>
          <a:bodyPr/>
          <a:lstStyle/>
          <a:p>
            <a:fld id="{8BC78229-D91C-46E0-98F5-D74FFBA593A2}" type="slidenum">
              <a:rPr lang="en-IN" smtClean="0"/>
              <a:t>‹#›</a:t>
            </a:fld>
            <a:endParaRPr lang="en-IN"/>
          </a:p>
        </p:txBody>
      </p:sp>
    </p:spTree>
    <p:extLst>
      <p:ext uri="{BB962C8B-B14F-4D97-AF65-F5344CB8AC3E}">
        <p14:creationId xmlns:p14="http://schemas.microsoft.com/office/powerpoint/2010/main" val="3091262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463B6-FF11-90B5-8989-EB0AD9D7A9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5280E8-9E6A-7E3A-7CC9-A09E410965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3A76CE-B1BB-74D2-2077-F83E9ECBBF8C}"/>
              </a:ext>
            </a:extLst>
          </p:cNvPr>
          <p:cNvSpPr>
            <a:spLocks noGrp="1"/>
          </p:cNvSpPr>
          <p:nvPr>
            <p:ph type="dt" sz="half" idx="10"/>
          </p:nvPr>
        </p:nvSpPr>
        <p:spPr/>
        <p:txBody>
          <a:bodyPr/>
          <a:lstStyle/>
          <a:p>
            <a:fld id="{07CB80BB-D65C-4AD8-AE96-B86924AD69B7}" type="datetimeFigureOut">
              <a:rPr lang="en-IN" smtClean="0"/>
              <a:t>30-06-2024</a:t>
            </a:fld>
            <a:endParaRPr lang="en-IN"/>
          </a:p>
        </p:txBody>
      </p:sp>
      <p:sp>
        <p:nvSpPr>
          <p:cNvPr id="5" name="Footer Placeholder 4">
            <a:extLst>
              <a:ext uri="{FF2B5EF4-FFF2-40B4-BE49-F238E27FC236}">
                <a16:creationId xmlns:a16="http://schemas.microsoft.com/office/drawing/2014/main" id="{5A8191E8-C82D-125D-076C-7392543C93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422DDC-0CEB-EAA4-0A96-DAD290480F5D}"/>
              </a:ext>
            </a:extLst>
          </p:cNvPr>
          <p:cNvSpPr>
            <a:spLocks noGrp="1"/>
          </p:cNvSpPr>
          <p:nvPr>
            <p:ph type="sldNum" sz="quarter" idx="12"/>
          </p:nvPr>
        </p:nvSpPr>
        <p:spPr/>
        <p:txBody>
          <a:bodyPr/>
          <a:lstStyle/>
          <a:p>
            <a:fld id="{8BC78229-D91C-46E0-98F5-D74FFBA593A2}" type="slidenum">
              <a:rPr lang="en-IN" smtClean="0"/>
              <a:t>‹#›</a:t>
            </a:fld>
            <a:endParaRPr lang="en-IN"/>
          </a:p>
        </p:txBody>
      </p:sp>
    </p:spTree>
    <p:extLst>
      <p:ext uri="{BB962C8B-B14F-4D97-AF65-F5344CB8AC3E}">
        <p14:creationId xmlns:p14="http://schemas.microsoft.com/office/powerpoint/2010/main" val="4155250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05012-2497-6FB0-5321-60E1C4C7FB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342C13-1F96-6AAC-41E9-311F3F5F3D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9A5DBEE-403D-8572-7F76-3AABB47FB8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17BE5DE-15BC-E4FC-D5F2-B67C19328576}"/>
              </a:ext>
            </a:extLst>
          </p:cNvPr>
          <p:cNvSpPr>
            <a:spLocks noGrp="1"/>
          </p:cNvSpPr>
          <p:nvPr>
            <p:ph type="dt" sz="half" idx="10"/>
          </p:nvPr>
        </p:nvSpPr>
        <p:spPr/>
        <p:txBody>
          <a:bodyPr/>
          <a:lstStyle/>
          <a:p>
            <a:fld id="{07CB80BB-D65C-4AD8-AE96-B86924AD69B7}" type="datetimeFigureOut">
              <a:rPr lang="en-IN" smtClean="0"/>
              <a:t>30-06-2024</a:t>
            </a:fld>
            <a:endParaRPr lang="en-IN"/>
          </a:p>
        </p:txBody>
      </p:sp>
      <p:sp>
        <p:nvSpPr>
          <p:cNvPr id="6" name="Footer Placeholder 5">
            <a:extLst>
              <a:ext uri="{FF2B5EF4-FFF2-40B4-BE49-F238E27FC236}">
                <a16:creationId xmlns:a16="http://schemas.microsoft.com/office/drawing/2014/main" id="{A0A14D8D-4432-B08B-C6A5-AF94364F3F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0A15A2-9754-7EA2-9BEB-E864E7D2FD0C}"/>
              </a:ext>
            </a:extLst>
          </p:cNvPr>
          <p:cNvSpPr>
            <a:spLocks noGrp="1"/>
          </p:cNvSpPr>
          <p:nvPr>
            <p:ph type="sldNum" sz="quarter" idx="12"/>
          </p:nvPr>
        </p:nvSpPr>
        <p:spPr/>
        <p:txBody>
          <a:bodyPr/>
          <a:lstStyle/>
          <a:p>
            <a:fld id="{8BC78229-D91C-46E0-98F5-D74FFBA593A2}" type="slidenum">
              <a:rPr lang="en-IN" smtClean="0"/>
              <a:t>‹#›</a:t>
            </a:fld>
            <a:endParaRPr lang="en-IN"/>
          </a:p>
        </p:txBody>
      </p:sp>
    </p:spTree>
    <p:extLst>
      <p:ext uri="{BB962C8B-B14F-4D97-AF65-F5344CB8AC3E}">
        <p14:creationId xmlns:p14="http://schemas.microsoft.com/office/powerpoint/2010/main" val="3759329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F4AAB-1623-76F0-2D4B-CD65FA5CE4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97E3CC-E00F-E832-C56E-BBE0D16990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554813-7E5B-246D-0492-6C9C5B4FCA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8627375-55F7-75D4-56B7-F9BB966808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C3340D-71CD-DE53-8B27-CA78145C33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67B5FB-4FF5-8F36-1760-A2596C7FC98C}"/>
              </a:ext>
            </a:extLst>
          </p:cNvPr>
          <p:cNvSpPr>
            <a:spLocks noGrp="1"/>
          </p:cNvSpPr>
          <p:nvPr>
            <p:ph type="dt" sz="half" idx="10"/>
          </p:nvPr>
        </p:nvSpPr>
        <p:spPr/>
        <p:txBody>
          <a:bodyPr/>
          <a:lstStyle/>
          <a:p>
            <a:fld id="{07CB80BB-D65C-4AD8-AE96-B86924AD69B7}" type="datetimeFigureOut">
              <a:rPr lang="en-IN" smtClean="0"/>
              <a:t>30-06-2024</a:t>
            </a:fld>
            <a:endParaRPr lang="en-IN"/>
          </a:p>
        </p:txBody>
      </p:sp>
      <p:sp>
        <p:nvSpPr>
          <p:cNvPr id="8" name="Footer Placeholder 7">
            <a:extLst>
              <a:ext uri="{FF2B5EF4-FFF2-40B4-BE49-F238E27FC236}">
                <a16:creationId xmlns:a16="http://schemas.microsoft.com/office/drawing/2014/main" id="{B81C45DC-ECDF-D4B1-BA15-E4E2095CEE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5B739B-37AE-0FC1-8E13-830F167051FB}"/>
              </a:ext>
            </a:extLst>
          </p:cNvPr>
          <p:cNvSpPr>
            <a:spLocks noGrp="1"/>
          </p:cNvSpPr>
          <p:nvPr>
            <p:ph type="sldNum" sz="quarter" idx="12"/>
          </p:nvPr>
        </p:nvSpPr>
        <p:spPr/>
        <p:txBody>
          <a:bodyPr/>
          <a:lstStyle/>
          <a:p>
            <a:fld id="{8BC78229-D91C-46E0-98F5-D74FFBA593A2}" type="slidenum">
              <a:rPr lang="en-IN" smtClean="0"/>
              <a:t>‹#›</a:t>
            </a:fld>
            <a:endParaRPr lang="en-IN"/>
          </a:p>
        </p:txBody>
      </p:sp>
    </p:spTree>
    <p:extLst>
      <p:ext uri="{BB962C8B-B14F-4D97-AF65-F5344CB8AC3E}">
        <p14:creationId xmlns:p14="http://schemas.microsoft.com/office/powerpoint/2010/main" val="1867896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AFBF9-67A8-7058-C3D5-02AE3D50F3C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A3B616-80DA-5615-5874-7330A6D3624F}"/>
              </a:ext>
            </a:extLst>
          </p:cNvPr>
          <p:cNvSpPr>
            <a:spLocks noGrp="1"/>
          </p:cNvSpPr>
          <p:nvPr>
            <p:ph type="dt" sz="half" idx="10"/>
          </p:nvPr>
        </p:nvSpPr>
        <p:spPr/>
        <p:txBody>
          <a:bodyPr/>
          <a:lstStyle/>
          <a:p>
            <a:fld id="{07CB80BB-D65C-4AD8-AE96-B86924AD69B7}" type="datetimeFigureOut">
              <a:rPr lang="en-IN" smtClean="0"/>
              <a:t>30-06-2024</a:t>
            </a:fld>
            <a:endParaRPr lang="en-IN"/>
          </a:p>
        </p:txBody>
      </p:sp>
      <p:sp>
        <p:nvSpPr>
          <p:cNvPr id="4" name="Footer Placeholder 3">
            <a:extLst>
              <a:ext uri="{FF2B5EF4-FFF2-40B4-BE49-F238E27FC236}">
                <a16:creationId xmlns:a16="http://schemas.microsoft.com/office/drawing/2014/main" id="{33F335E7-F1CE-DC10-3720-0B442FF4A43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6E7EBF-DDEE-E967-8A8F-90A04F8537F0}"/>
              </a:ext>
            </a:extLst>
          </p:cNvPr>
          <p:cNvSpPr>
            <a:spLocks noGrp="1"/>
          </p:cNvSpPr>
          <p:nvPr>
            <p:ph type="sldNum" sz="quarter" idx="12"/>
          </p:nvPr>
        </p:nvSpPr>
        <p:spPr/>
        <p:txBody>
          <a:bodyPr/>
          <a:lstStyle/>
          <a:p>
            <a:fld id="{8BC78229-D91C-46E0-98F5-D74FFBA593A2}" type="slidenum">
              <a:rPr lang="en-IN" smtClean="0"/>
              <a:t>‹#›</a:t>
            </a:fld>
            <a:endParaRPr lang="en-IN"/>
          </a:p>
        </p:txBody>
      </p:sp>
    </p:spTree>
    <p:extLst>
      <p:ext uri="{BB962C8B-B14F-4D97-AF65-F5344CB8AC3E}">
        <p14:creationId xmlns:p14="http://schemas.microsoft.com/office/powerpoint/2010/main" val="1852292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271EE7-52F2-7BC5-194E-D4FA7B7DE45D}"/>
              </a:ext>
            </a:extLst>
          </p:cNvPr>
          <p:cNvSpPr>
            <a:spLocks noGrp="1"/>
          </p:cNvSpPr>
          <p:nvPr>
            <p:ph type="dt" sz="half" idx="10"/>
          </p:nvPr>
        </p:nvSpPr>
        <p:spPr/>
        <p:txBody>
          <a:bodyPr/>
          <a:lstStyle/>
          <a:p>
            <a:fld id="{07CB80BB-D65C-4AD8-AE96-B86924AD69B7}" type="datetimeFigureOut">
              <a:rPr lang="en-IN" smtClean="0"/>
              <a:t>30-06-2024</a:t>
            </a:fld>
            <a:endParaRPr lang="en-IN"/>
          </a:p>
        </p:txBody>
      </p:sp>
      <p:sp>
        <p:nvSpPr>
          <p:cNvPr id="3" name="Footer Placeholder 2">
            <a:extLst>
              <a:ext uri="{FF2B5EF4-FFF2-40B4-BE49-F238E27FC236}">
                <a16:creationId xmlns:a16="http://schemas.microsoft.com/office/drawing/2014/main" id="{FA4B8323-2FD3-2E38-FEFD-0F938DAE913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1F87233-035C-2E97-B84B-0C9CE85CFCC8}"/>
              </a:ext>
            </a:extLst>
          </p:cNvPr>
          <p:cNvSpPr>
            <a:spLocks noGrp="1"/>
          </p:cNvSpPr>
          <p:nvPr>
            <p:ph type="sldNum" sz="quarter" idx="12"/>
          </p:nvPr>
        </p:nvSpPr>
        <p:spPr/>
        <p:txBody>
          <a:bodyPr/>
          <a:lstStyle/>
          <a:p>
            <a:fld id="{8BC78229-D91C-46E0-98F5-D74FFBA593A2}" type="slidenum">
              <a:rPr lang="en-IN" smtClean="0"/>
              <a:t>‹#›</a:t>
            </a:fld>
            <a:endParaRPr lang="en-IN"/>
          </a:p>
        </p:txBody>
      </p:sp>
    </p:spTree>
    <p:extLst>
      <p:ext uri="{BB962C8B-B14F-4D97-AF65-F5344CB8AC3E}">
        <p14:creationId xmlns:p14="http://schemas.microsoft.com/office/powerpoint/2010/main" val="3098475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F4B42-979D-E74F-42A4-4FB606D421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B1F22D9-6F01-6410-2E8D-927F302951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CA7F33-164D-A668-762C-4F81CDB65E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CBC990-9DDE-E6C4-EE71-958B229EA4CB}"/>
              </a:ext>
            </a:extLst>
          </p:cNvPr>
          <p:cNvSpPr>
            <a:spLocks noGrp="1"/>
          </p:cNvSpPr>
          <p:nvPr>
            <p:ph type="dt" sz="half" idx="10"/>
          </p:nvPr>
        </p:nvSpPr>
        <p:spPr/>
        <p:txBody>
          <a:bodyPr/>
          <a:lstStyle/>
          <a:p>
            <a:fld id="{07CB80BB-D65C-4AD8-AE96-B86924AD69B7}" type="datetimeFigureOut">
              <a:rPr lang="en-IN" smtClean="0"/>
              <a:t>30-06-2024</a:t>
            </a:fld>
            <a:endParaRPr lang="en-IN"/>
          </a:p>
        </p:txBody>
      </p:sp>
      <p:sp>
        <p:nvSpPr>
          <p:cNvPr id="6" name="Footer Placeholder 5">
            <a:extLst>
              <a:ext uri="{FF2B5EF4-FFF2-40B4-BE49-F238E27FC236}">
                <a16:creationId xmlns:a16="http://schemas.microsoft.com/office/drawing/2014/main" id="{4EA49AAD-61AF-7823-D0B9-62EE3B771A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EB6556-1DE7-3059-6E44-C77CB3DDD15A}"/>
              </a:ext>
            </a:extLst>
          </p:cNvPr>
          <p:cNvSpPr>
            <a:spLocks noGrp="1"/>
          </p:cNvSpPr>
          <p:nvPr>
            <p:ph type="sldNum" sz="quarter" idx="12"/>
          </p:nvPr>
        </p:nvSpPr>
        <p:spPr/>
        <p:txBody>
          <a:bodyPr/>
          <a:lstStyle/>
          <a:p>
            <a:fld id="{8BC78229-D91C-46E0-98F5-D74FFBA593A2}" type="slidenum">
              <a:rPr lang="en-IN" smtClean="0"/>
              <a:t>‹#›</a:t>
            </a:fld>
            <a:endParaRPr lang="en-IN"/>
          </a:p>
        </p:txBody>
      </p:sp>
    </p:spTree>
    <p:extLst>
      <p:ext uri="{BB962C8B-B14F-4D97-AF65-F5344CB8AC3E}">
        <p14:creationId xmlns:p14="http://schemas.microsoft.com/office/powerpoint/2010/main" val="280600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EF906-E463-334E-723F-43921AF641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DD9AF6F-0BC7-C453-FF15-E8A24D342B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3963FE-8582-BBC6-844B-9F330AB35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F25CAC-B451-8B7E-41B2-2F959764FC33}"/>
              </a:ext>
            </a:extLst>
          </p:cNvPr>
          <p:cNvSpPr>
            <a:spLocks noGrp="1"/>
          </p:cNvSpPr>
          <p:nvPr>
            <p:ph type="dt" sz="half" idx="10"/>
          </p:nvPr>
        </p:nvSpPr>
        <p:spPr/>
        <p:txBody>
          <a:bodyPr/>
          <a:lstStyle/>
          <a:p>
            <a:fld id="{07CB80BB-D65C-4AD8-AE96-B86924AD69B7}" type="datetimeFigureOut">
              <a:rPr lang="en-IN" smtClean="0"/>
              <a:t>30-06-2024</a:t>
            </a:fld>
            <a:endParaRPr lang="en-IN"/>
          </a:p>
        </p:txBody>
      </p:sp>
      <p:sp>
        <p:nvSpPr>
          <p:cNvPr id="6" name="Footer Placeholder 5">
            <a:extLst>
              <a:ext uri="{FF2B5EF4-FFF2-40B4-BE49-F238E27FC236}">
                <a16:creationId xmlns:a16="http://schemas.microsoft.com/office/drawing/2014/main" id="{5A02B319-8CE5-1BC4-D940-6314AFA226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57CC1F-3003-D029-EEEB-348AE9AFE635}"/>
              </a:ext>
            </a:extLst>
          </p:cNvPr>
          <p:cNvSpPr>
            <a:spLocks noGrp="1"/>
          </p:cNvSpPr>
          <p:nvPr>
            <p:ph type="sldNum" sz="quarter" idx="12"/>
          </p:nvPr>
        </p:nvSpPr>
        <p:spPr/>
        <p:txBody>
          <a:bodyPr/>
          <a:lstStyle/>
          <a:p>
            <a:fld id="{8BC78229-D91C-46E0-98F5-D74FFBA593A2}" type="slidenum">
              <a:rPr lang="en-IN" smtClean="0"/>
              <a:t>‹#›</a:t>
            </a:fld>
            <a:endParaRPr lang="en-IN"/>
          </a:p>
        </p:txBody>
      </p:sp>
    </p:spTree>
    <p:extLst>
      <p:ext uri="{BB962C8B-B14F-4D97-AF65-F5344CB8AC3E}">
        <p14:creationId xmlns:p14="http://schemas.microsoft.com/office/powerpoint/2010/main" val="3095780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1C275A-059E-0746-1F27-BD8E1F6D58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E2D3F7-BFBD-77FA-FE3B-7CD0A55340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FD4D1B-EDB5-931B-A30E-0A7C800742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CB80BB-D65C-4AD8-AE96-B86924AD69B7}" type="datetimeFigureOut">
              <a:rPr lang="en-IN" smtClean="0"/>
              <a:t>30-06-2024</a:t>
            </a:fld>
            <a:endParaRPr lang="en-IN"/>
          </a:p>
        </p:txBody>
      </p:sp>
      <p:sp>
        <p:nvSpPr>
          <p:cNvPr id="5" name="Footer Placeholder 4">
            <a:extLst>
              <a:ext uri="{FF2B5EF4-FFF2-40B4-BE49-F238E27FC236}">
                <a16:creationId xmlns:a16="http://schemas.microsoft.com/office/drawing/2014/main" id="{E1449409-8348-CC67-7119-9CEF0F53B5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DF58DF7-306B-3B0B-57A6-65147557B4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C78229-D91C-46E0-98F5-D74FFBA593A2}" type="slidenum">
              <a:rPr lang="en-IN" smtClean="0"/>
              <a:t>‹#›</a:t>
            </a:fld>
            <a:endParaRPr lang="en-IN"/>
          </a:p>
        </p:txBody>
      </p:sp>
    </p:spTree>
    <p:extLst>
      <p:ext uri="{BB962C8B-B14F-4D97-AF65-F5344CB8AC3E}">
        <p14:creationId xmlns:p14="http://schemas.microsoft.com/office/powerpoint/2010/main" val="3778959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ev.twsiyuan.com/2018/05/aws-beanstalk-push-logs-to-cloudwatch.html"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ws.amazon.com/" TargetMode="External"/><Relationship Id="rId2" Type="http://schemas.openxmlformats.org/officeDocument/2006/relationships/hyperlink" Target="https://portal.aws.amazon.com/billing/signu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aws.amazon.com/identitycenter/latest/userguide/identitycenter-getting-started-enable.html" TargetMode="External"/><Relationship Id="rId2" Type="http://schemas.openxmlformats.org/officeDocument/2006/relationships/hyperlink" Target="https://aws.amazon.com/console/" TargetMode="External"/><Relationship Id="rId1" Type="http://schemas.openxmlformats.org/officeDocument/2006/relationships/slideLayout" Target="../slideLayouts/slideLayout2.xml"/><Relationship Id="rId5" Type="http://schemas.openxmlformats.org/officeDocument/2006/relationships/hyperlink" Target="https://docs.aws.amazon.com/IAM/latest/UserGuide/id_credentials_mfa_enable_virtual.html" TargetMode="External"/><Relationship Id="rId4" Type="http://schemas.openxmlformats.org/officeDocument/2006/relationships/hyperlink" Target="https://docs.aws.amazon.com/identitycenter/latest/userguide/identitycenter-getting-started-configure-user-access.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669E08B-4A9C-5B2B-F641-1645BAF384D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381250" y="952500"/>
            <a:ext cx="7429500" cy="4953000"/>
          </a:xfrm>
          <a:prstGeom prst="rect">
            <a:avLst/>
          </a:prstGeom>
        </p:spPr>
      </p:pic>
    </p:spTree>
    <p:extLst>
      <p:ext uri="{BB962C8B-B14F-4D97-AF65-F5344CB8AC3E}">
        <p14:creationId xmlns:p14="http://schemas.microsoft.com/office/powerpoint/2010/main" val="4280439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484E4-C5E7-4087-1BB6-3C2095CD33C4}"/>
              </a:ext>
            </a:extLst>
          </p:cNvPr>
          <p:cNvSpPr>
            <a:spLocks noGrp="1"/>
          </p:cNvSpPr>
          <p:nvPr>
            <p:ph type="title"/>
          </p:nvPr>
        </p:nvSpPr>
        <p:spPr/>
        <p:txBody>
          <a:bodyPr>
            <a:normAutofit/>
          </a:bodyPr>
          <a:lstStyle/>
          <a:p>
            <a:r>
              <a:rPr lang="en-US" sz="3600" b="1" dirty="0">
                <a:solidFill>
                  <a:schemeClr val="accent1"/>
                </a:solidFill>
              </a:rPr>
              <a:t>To create a an IAM Role for EC2 instance profile selection</a:t>
            </a:r>
            <a:endParaRPr lang="en-IN" sz="3600" b="1" dirty="0">
              <a:solidFill>
                <a:schemeClr val="accent1"/>
              </a:solidFill>
            </a:endParaRPr>
          </a:p>
        </p:txBody>
      </p:sp>
      <p:sp>
        <p:nvSpPr>
          <p:cNvPr id="7" name="Content Placeholder 6">
            <a:extLst>
              <a:ext uri="{FF2B5EF4-FFF2-40B4-BE49-F238E27FC236}">
                <a16:creationId xmlns:a16="http://schemas.microsoft.com/office/drawing/2014/main" id="{A635A518-EEED-553D-8F57-CB366AE44A1E}"/>
              </a:ext>
            </a:extLst>
          </p:cNvPr>
          <p:cNvSpPr>
            <a:spLocks noGrp="1"/>
          </p:cNvSpPr>
          <p:nvPr>
            <p:ph idx="1"/>
          </p:nvPr>
        </p:nvSpPr>
        <p:spPr>
          <a:xfrm>
            <a:off x="838200" y="1465006"/>
            <a:ext cx="10515600" cy="4711957"/>
          </a:xfrm>
        </p:spPr>
        <p:txBody>
          <a:bodyPr>
            <a:normAutofit fontScale="62500" lnSpcReduction="20000"/>
          </a:bodyPr>
          <a:lstStyle/>
          <a:p>
            <a:r>
              <a:rPr lang="en-US" dirty="0"/>
              <a:t>Click View permissions boundary details. This option is at the bottom of the dropdown under the EC2 instance profile section.</a:t>
            </a:r>
            <a:br>
              <a:rPr lang="en-US" dirty="0"/>
            </a:br>
            <a:r>
              <a:rPr lang="en-US" dirty="0"/>
              <a:t>A modal window with the title View instance profile permissions lists the managed profiles that you will need to attach to the new EC2 instance profile that you create; it also includes a link to launch the IAM console.</a:t>
            </a:r>
            <a:br>
              <a:rPr lang="en-US" dirty="0"/>
            </a:br>
            <a:r>
              <a:rPr lang="en-US" dirty="0"/>
              <a:t>2. Choose the link to the IAM console that comes in the first line of the window.</a:t>
            </a:r>
            <a:br>
              <a:rPr lang="en-US" dirty="0"/>
            </a:br>
            <a:r>
              <a:rPr lang="en-US" dirty="0"/>
              <a:t>3. In the IAM console navigation pane, choose Roles.</a:t>
            </a:r>
            <a:br>
              <a:rPr lang="en-US" dirty="0"/>
            </a:br>
            <a:r>
              <a:rPr lang="en-US" dirty="0"/>
              <a:t>4. Click Create role.</a:t>
            </a:r>
            <a:br>
              <a:rPr lang="en-US" dirty="0"/>
            </a:br>
            <a:r>
              <a:rPr lang="en-US" dirty="0"/>
              <a:t>5. In the Trusted entity type section, select AWS service.</a:t>
            </a:r>
            <a:br>
              <a:rPr lang="en-US" dirty="0"/>
            </a:br>
            <a:r>
              <a:rPr lang="en-US" dirty="0"/>
              <a:t>6. In Use case, select EC2.</a:t>
            </a:r>
            <a:br>
              <a:rPr lang="en-US" dirty="0"/>
            </a:br>
            <a:r>
              <a:rPr lang="en-US" dirty="0"/>
              <a:t>7. Click Next.</a:t>
            </a:r>
            <a:br>
              <a:rPr lang="en-US" dirty="0"/>
            </a:br>
            <a:r>
              <a:rPr lang="en-US" dirty="0"/>
              <a:t>8. Attach the correct managed policies. Scroll in the View instance profile permissions modal window to see the managed policies. The poli</a:t>
            </a:r>
            <a:br>
              <a:rPr lang="en-US" dirty="0"/>
            </a:br>
            <a:r>
              <a:rPr lang="en-US" dirty="0"/>
              <a:t>9. Click Next.</a:t>
            </a:r>
            <a:br>
              <a:rPr lang="en-US" dirty="0"/>
            </a:br>
            <a:r>
              <a:rPr lang="en-US" dirty="0"/>
              <a:t>10. Enter a Name for the Role.</a:t>
            </a:r>
            <a:br>
              <a:rPr lang="en-US" dirty="0"/>
            </a:br>
            <a:r>
              <a:rPr lang="en-US" dirty="0"/>
              <a:t>11. (Optional) Label the Role.</a:t>
            </a:r>
            <a:br>
              <a:rPr lang="en-US" dirty="0"/>
            </a:br>
            <a:r>
              <a:rPr lang="en-US" dirty="0"/>
              <a:t>12. Click on Create role.</a:t>
            </a:r>
            <a:br>
              <a:rPr lang="en-US" dirty="0"/>
            </a:br>
            <a:r>
              <a:rPr lang="en-US" dirty="0"/>
              <a:t>13. Proceed back to the open Elastic Beanstalk console window.</a:t>
            </a:r>
            <a:br>
              <a:rPr lang="en-US" dirty="0"/>
            </a:br>
            <a:r>
              <a:rPr lang="en-US" dirty="0"/>
              <a:t>14. Close Modal View Profile Instance Permissions.</a:t>
            </a:r>
            <a:br>
              <a:rPr lang="en-US" dirty="0"/>
            </a:br>
            <a:r>
              <a:rPr lang="en-US" dirty="0"/>
              <a:t>Important</a:t>
            </a:r>
            <a:br>
              <a:rPr lang="en-US" dirty="0"/>
            </a:br>
            <a:r>
              <a:rPr lang="en-US" dirty="0"/>
              <a:t>Don't close the browser tab showing the Elastic Beanstalk console.</a:t>
            </a:r>
            <a:br>
              <a:rPr lang="en-US" dirty="0"/>
            </a:br>
            <a:r>
              <a:rPr lang="en-US" dirty="0"/>
              <a:t>15. Select (refresh), right of the EC2 instance</a:t>
            </a:r>
            <a:endParaRPr lang="en-IN" dirty="0"/>
          </a:p>
        </p:txBody>
      </p:sp>
    </p:spTree>
    <p:extLst>
      <p:ext uri="{BB962C8B-B14F-4D97-AF65-F5344CB8AC3E}">
        <p14:creationId xmlns:p14="http://schemas.microsoft.com/office/powerpoint/2010/main" val="3959986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6EF65BC-3F46-A0BF-9F44-3D4A5484F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40780"/>
            <a:ext cx="12192000" cy="6117219"/>
          </a:xfrm>
          <a:prstGeom prst="rect">
            <a:avLst/>
          </a:prstGeom>
        </p:spPr>
      </p:pic>
      <p:sp>
        <p:nvSpPr>
          <p:cNvPr id="8" name="Title 7">
            <a:extLst>
              <a:ext uri="{FF2B5EF4-FFF2-40B4-BE49-F238E27FC236}">
                <a16:creationId xmlns:a16="http://schemas.microsoft.com/office/drawing/2014/main" id="{B795894E-B36D-5FDF-DD2F-110F5B06A989}"/>
              </a:ext>
            </a:extLst>
          </p:cNvPr>
          <p:cNvSpPr>
            <a:spLocks noGrp="1"/>
          </p:cNvSpPr>
          <p:nvPr>
            <p:ph type="title"/>
          </p:nvPr>
        </p:nvSpPr>
        <p:spPr>
          <a:xfrm>
            <a:off x="0" y="-92597"/>
            <a:ext cx="11353800" cy="833377"/>
          </a:xfrm>
        </p:spPr>
        <p:txBody>
          <a:bodyPr>
            <a:normAutofit/>
          </a:bodyPr>
          <a:lstStyle/>
          <a:p>
            <a:r>
              <a:rPr lang="en-IN" sz="3200" b="1" dirty="0">
                <a:solidFill>
                  <a:schemeClr val="accent1"/>
                </a:solidFill>
              </a:rPr>
              <a:t>Create IAM role for EC2 instances profile</a:t>
            </a:r>
          </a:p>
        </p:txBody>
      </p:sp>
    </p:spTree>
    <p:extLst>
      <p:ext uri="{BB962C8B-B14F-4D97-AF65-F5344CB8AC3E}">
        <p14:creationId xmlns:p14="http://schemas.microsoft.com/office/powerpoint/2010/main" val="2342700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CC22D-E65F-2085-7F56-B8344CBB1558}"/>
              </a:ext>
            </a:extLst>
          </p:cNvPr>
          <p:cNvSpPr>
            <a:spLocks noGrp="1"/>
          </p:cNvSpPr>
          <p:nvPr>
            <p:ph type="title"/>
          </p:nvPr>
        </p:nvSpPr>
        <p:spPr/>
        <p:txBody>
          <a:bodyPr>
            <a:normAutofit/>
          </a:bodyPr>
          <a:lstStyle/>
          <a:p>
            <a:r>
              <a:rPr lang="en-IN" sz="2800" dirty="0">
                <a:solidFill>
                  <a:schemeClr val="accent1"/>
                </a:solidFill>
              </a:rPr>
              <a:t>ELASTIC BEANSTALK WORKFLOW</a:t>
            </a:r>
          </a:p>
        </p:txBody>
      </p:sp>
      <p:sp>
        <p:nvSpPr>
          <p:cNvPr id="3" name="Content Placeholder 2">
            <a:extLst>
              <a:ext uri="{FF2B5EF4-FFF2-40B4-BE49-F238E27FC236}">
                <a16:creationId xmlns:a16="http://schemas.microsoft.com/office/drawing/2014/main" id="{6829D2C2-779E-2B55-EAF5-575E018E3E30}"/>
              </a:ext>
            </a:extLst>
          </p:cNvPr>
          <p:cNvSpPr>
            <a:spLocks noGrp="1"/>
          </p:cNvSpPr>
          <p:nvPr>
            <p:ph idx="1"/>
          </p:nvPr>
        </p:nvSpPr>
        <p:spPr/>
        <p:txBody>
          <a:bodyPr>
            <a:normAutofit fontScale="62500" lnSpcReduction="20000"/>
          </a:bodyPr>
          <a:lstStyle/>
          <a:p>
            <a:r>
              <a:rPr lang="en-US" dirty="0"/>
              <a:t>To deploy and run the example application on AWS resources, Elastic Beanstalk takes the following actions. They take about five minutes to complete. </a:t>
            </a:r>
          </a:p>
          <a:p>
            <a:r>
              <a:rPr lang="en-US" dirty="0"/>
              <a:t>1. Creates an Elastic Beanstalk application named getting-started-app. </a:t>
            </a:r>
          </a:p>
          <a:p>
            <a:r>
              <a:rPr lang="en-US" dirty="0"/>
              <a:t>2. Launches an environment named </a:t>
            </a:r>
            <a:r>
              <a:rPr lang="en-US" dirty="0" err="1"/>
              <a:t>GettingStartedApp</a:t>
            </a:r>
            <a:r>
              <a:rPr lang="en-US" dirty="0"/>
              <a:t>-env with these AWS resources: </a:t>
            </a:r>
          </a:p>
          <a:p>
            <a:pPr marL="0" indent="0">
              <a:buNone/>
            </a:pPr>
            <a:r>
              <a:rPr lang="en-US" dirty="0"/>
              <a:t>     • An Amazon EC2 security group</a:t>
            </a:r>
          </a:p>
          <a:p>
            <a:pPr marL="0" indent="0">
              <a:buNone/>
            </a:pPr>
            <a:r>
              <a:rPr lang="en-US" dirty="0"/>
              <a:t>     • An Amazon Elastic Compute Cloud (Amazon EC2) instance (virtual machine)</a:t>
            </a:r>
          </a:p>
          <a:p>
            <a:pPr marL="0" indent="0">
              <a:buNone/>
            </a:pPr>
            <a:r>
              <a:rPr lang="en-US" dirty="0"/>
              <a:t>     • An Amazon Simple Storage Service (Amazon S3) bucket </a:t>
            </a:r>
          </a:p>
          <a:p>
            <a:pPr marL="0" indent="0">
              <a:buNone/>
            </a:pPr>
            <a:r>
              <a:rPr lang="en-US" dirty="0"/>
              <a:t>     • Amazon CloudWatch alarms </a:t>
            </a:r>
          </a:p>
          <a:p>
            <a:pPr marL="0" indent="0">
              <a:buNone/>
            </a:pPr>
            <a:r>
              <a:rPr lang="en-US" dirty="0"/>
              <a:t>     • An AWS CloudFormation stack </a:t>
            </a:r>
          </a:p>
          <a:p>
            <a:r>
              <a:rPr lang="en-US" dirty="0"/>
              <a:t>3.  A domain name For details about these AWS resources, see </a:t>
            </a:r>
            <a:r>
              <a:rPr lang="en-US" sz="3200" b="1" dirty="0">
                <a:solidFill>
                  <a:schemeClr val="bg2">
                    <a:lumMod val="25000"/>
                  </a:schemeClr>
                </a:solidFill>
              </a:rPr>
              <a:t>the section called “AWS resources created for the example application”.</a:t>
            </a:r>
          </a:p>
          <a:p>
            <a:r>
              <a:rPr lang="en-US" dirty="0"/>
              <a:t>4. Creates a new application version named Sample Application. This is the default Elastic Beanstalk example application file. </a:t>
            </a:r>
          </a:p>
          <a:p>
            <a:r>
              <a:rPr lang="en-US" dirty="0"/>
              <a:t>5. Deploys the code for the example application to the </a:t>
            </a:r>
            <a:r>
              <a:rPr lang="en-US" b="1" dirty="0" err="1"/>
              <a:t>GettingStartedApp</a:t>
            </a:r>
            <a:r>
              <a:rPr lang="en-US" b="1" dirty="0"/>
              <a:t>-env environment</a:t>
            </a:r>
            <a:r>
              <a:rPr lang="en-US" dirty="0"/>
              <a:t>. During the environment creation process, the console tracks progress and displays events. </a:t>
            </a:r>
            <a:endParaRPr lang="en-IN" dirty="0"/>
          </a:p>
        </p:txBody>
      </p:sp>
    </p:spTree>
    <p:extLst>
      <p:ext uri="{BB962C8B-B14F-4D97-AF65-F5344CB8AC3E}">
        <p14:creationId xmlns:p14="http://schemas.microsoft.com/office/powerpoint/2010/main" val="4105673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6CAC7D2-CF3A-A8C3-F776-D8746BE643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550606"/>
            <a:ext cx="10515600" cy="5742039"/>
          </a:xfrm>
        </p:spPr>
      </p:pic>
    </p:spTree>
    <p:extLst>
      <p:ext uri="{BB962C8B-B14F-4D97-AF65-F5344CB8AC3E}">
        <p14:creationId xmlns:p14="http://schemas.microsoft.com/office/powerpoint/2010/main" val="2122015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31FF70BD-3C5E-848A-A2D8-F302D9F26C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1433" y="422787"/>
            <a:ext cx="9636180" cy="5732207"/>
          </a:xfrm>
        </p:spPr>
      </p:pic>
    </p:spTree>
    <p:extLst>
      <p:ext uri="{BB962C8B-B14F-4D97-AF65-F5344CB8AC3E}">
        <p14:creationId xmlns:p14="http://schemas.microsoft.com/office/powerpoint/2010/main" val="3569912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B6F8C-8BF2-3BC3-2463-82D86702A9AE}"/>
              </a:ext>
            </a:extLst>
          </p:cNvPr>
          <p:cNvSpPr>
            <a:spLocks noGrp="1"/>
          </p:cNvSpPr>
          <p:nvPr>
            <p:ph type="title"/>
          </p:nvPr>
        </p:nvSpPr>
        <p:spPr/>
        <p:txBody>
          <a:bodyPr>
            <a:normAutofit fontScale="90000"/>
          </a:bodyPr>
          <a:lstStyle/>
          <a:p>
            <a:r>
              <a:rPr lang="en-US" sz="2700" dirty="0"/>
              <a:t>When all of the resources are launched and the EC2 instances running the application pass health checks, the environment's health changes to Ok. You can now use your web application's website</a:t>
            </a:r>
            <a:r>
              <a:rPr lang="en-US" dirty="0"/>
              <a:t>. </a:t>
            </a:r>
            <a:endParaRPr lang="en-IN" dirty="0"/>
          </a:p>
        </p:txBody>
      </p:sp>
      <p:pic>
        <p:nvPicPr>
          <p:cNvPr id="5" name="Content Placeholder 4">
            <a:extLst>
              <a:ext uri="{FF2B5EF4-FFF2-40B4-BE49-F238E27FC236}">
                <a16:creationId xmlns:a16="http://schemas.microsoft.com/office/drawing/2014/main" id="{EF46115F-B27E-3A88-54E9-A410681839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0287" y="1825625"/>
            <a:ext cx="9771425" cy="4351338"/>
          </a:xfrm>
        </p:spPr>
      </p:pic>
    </p:spTree>
    <p:extLst>
      <p:ext uri="{BB962C8B-B14F-4D97-AF65-F5344CB8AC3E}">
        <p14:creationId xmlns:p14="http://schemas.microsoft.com/office/powerpoint/2010/main" val="830929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99EF0-2A66-25A3-8297-81F55DD58236}"/>
              </a:ext>
            </a:extLst>
          </p:cNvPr>
          <p:cNvSpPr>
            <a:spLocks noGrp="1"/>
          </p:cNvSpPr>
          <p:nvPr>
            <p:ph type="ctrTitle"/>
          </p:nvPr>
        </p:nvSpPr>
        <p:spPr>
          <a:xfrm>
            <a:off x="766916" y="1122363"/>
            <a:ext cx="6607278" cy="578618"/>
          </a:xfrm>
        </p:spPr>
        <p:txBody>
          <a:bodyPr>
            <a:normAutofit fontScale="90000"/>
          </a:bodyPr>
          <a:lstStyle/>
          <a:p>
            <a:br>
              <a:rPr lang="en-IN" sz="4900" dirty="0">
                <a:solidFill>
                  <a:schemeClr val="accent1"/>
                </a:solidFill>
              </a:rPr>
            </a:br>
            <a:r>
              <a:rPr lang="en-IN" sz="5300" dirty="0"/>
              <a:t>AWS ELASTIC BEANSTALK</a:t>
            </a:r>
          </a:p>
        </p:txBody>
      </p:sp>
      <p:graphicFrame>
        <p:nvGraphicFramePr>
          <p:cNvPr id="4" name="Diagram 3">
            <a:extLst>
              <a:ext uri="{FF2B5EF4-FFF2-40B4-BE49-F238E27FC236}">
                <a16:creationId xmlns:a16="http://schemas.microsoft.com/office/drawing/2014/main" id="{C9EE6662-9877-A5D2-FD39-60B738E0F4BB}"/>
              </a:ext>
            </a:extLst>
          </p:cNvPr>
          <p:cNvGraphicFramePr/>
          <p:nvPr>
            <p:extLst>
              <p:ext uri="{D42A27DB-BD31-4B8C-83A1-F6EECF244321}">
                <p14:modId xmlns:p14="http://schemas.microsoft.com/office/powerpoint/2010/main" val="3210006147"/>
              </p:ext>
            </p:extLst>
          </p:nvPr>
        </p:nvGraphicFramePr>
        <p:xfrm>
          <a:off x="550606" y="1877961"/>
          <a:ext cx="10117394" cy="43655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2723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1AB82-E974-277C-7674-354E61D5ED84}"/>
              </a:ext>
            </a:extLst>
          </p:cNvPr>
          <p:cNvSpPr>
            <a:spLocks noGrp="1"/>
          </p:cNvSpPr>
          <p:nvPr>
            <p:ph type="title"/>
          </p:nvPr>
        </p:nvSpPr>
        <p:spPr/>
        <p:txBody>
          <a:bodyPr>
            <a:normAutofit/>
          </a:bodyPr>
          <a:lstStyle/>
          <a:p>
            <a:r>
              <a:rPr lang="en-IN" sz="2800" dirty="0">
                <a:solidFill>
                  <a:schemeClr val="accent1"/>
                </a:solidFill>
              </a:rPr>
              <a:t>WHAT IS ELASTIC BEANSTALK</a:t>
            </a:r>
          </a:p>
        </p:txBody>
      </p:sp>
      <p:sp>
        <p:nvSpPr>
          <p:cNvPr id="3" name="Content Placeholder 2">
            <a:extLst>
              <a:ext uri="{FF2B5EF4-FFF2-40B4-BE49-F238E27FC236}">
                <a16:creationId xmlns:a16="http://schemas.microsoft.com/office/drawing/2014/main" id="{3780D82B-C4A4-E8A1-06BB-BDAC1CD8A717}"/>
              </a:ext>
            </a:extLst>
          </p:cNvPr>
          <p:cNvSpPr>
            <a:spLocks noGrp="1"/>
          </p:cNvSpPr>
          <p:nvPr>
            <p:ph idx="1"/>
          </p:nvPr>
        </p:nvSpPr>
        <p:spPr>
          <a:xfrm>
            <a:off x="488373" y="1226127"/>
            <a:ext cx="10865427" cy="4950836"/>
          </a:xfrm>
        </p:spPr>
        <p:txBody>
          <a:bodyPr>
            <a:normAutofit fontScale="70000" lnSpcReduction="20000"/>
          </a:bodyPr>
          <a:lstStyle/>
          <a:p>
            <a:r>
              <a:rPr lang="en-US" dirty="0"/>
              <a:t>Amazon Web Services (AWS) is a collection of over a hundred services, each responsible for functional coverage. This flexibility complicates the question of what service to use and what will be the provisioning. Elastic Beanstalk is an easy way to deploy and manage applications in the AWS Cloud without learning anything about the infrastructure running those applications. By uploading your application, Elastic Beanstalk decouples the complexity of managing applications from choices and controls in hosting environments. Elastic Beanstalk orchestrates the following services: provisioning capacity, balancing loads, scaling, and monitoring application health. Elastic Beanstalk supports applications developed with Go, Java, .NET, Node.js, PHP, Python, and Ruby. While deploying your application, Elastic Beanstalk builds the supported platform version you have chosen and provisions one or more AWS resources running Amazon EC2 instances to run your application. You can interact with Elastic Beanstalk using the Elastic Beanstalk console, the AWS Command Line Interface (AWS CLI), or </a:t>
            </a:r>
            <a:r>
              <a:rPr lang="en-US" dirty="0" err="1"/>
              <a:t>eb</a:t>
            </a:r>
            <a:r>
              <a:rPr lang="en-US" dirty="0"/>
              <a:t>, an enhanced CLI designed for Elastic Beanstalk. To learn more about deploying a sample web application using Elastic Beanstalk, please see Getting Started with AWS: Deploying a Web App. You also can do most deployment-related tasks, like changing the size of your fleet of Amazon EC2 instances or monitoring your application directly from the Elastic Beanstalk web interface (console). To use Elastic Beanstalk, you create an application in which you upload a version of your application—that is, uploaded in the form of an application source bundle (for example, a Java .war file) to Elastic Beanstalk—and then give some information about the application. Elastic Beanstalk automatically launches an environment and creates and configures the AWS resources needed to run your code. Once your environment has been launched, you can manage your environment and deploy new application versions. The following diagram illustrates the workflow of Elastic Beanstalk.</a:t>
            </a:r>
            <a:endParaRPr lang="en-IN" dirty="0"/>
          </a:p>
        </p:txBody>
      </p:sp>
    </p:spTree>
    <p:extLst>
      <p:ext uri="{BB962C8B-B14F-4D97-AF65-F5344CB8AC3E}">
        <p14:creationId xmlns:p14="http://schemas.microsoft.com/office/powerpoint/2010/main" val="973929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399020F-877F-C5CD-B9F4-6484BAF4B30F}"/>
              </a:ext>
            </a:extLst>
          </p:cNvPr>
          <p:cNvGraphicFramePr>
            <a:graphicFrameLocks noGrp="1"/>
          </p:cNvGraphicFramePr>
          <p:nvPr>
            <p:ph idx="1"/>
            <p:extLst>
              <p:ext uri="{D42A27DB-BD31-4B8C-83A1-F6EECF244321}">
                <p14:modId xmlns:p14="http://schemas.microsoft.com/office/powerpoint/2010/main" val="159187046"/>
              </p:ext>
            </p:extLst>
          </p:nvPr>
        </p:nvGraphicFramePr>
        <p:xfrm>
          <a:off x="838200" y="747252"/>
          <a:ext cx="10515600" cy="54297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0341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C9E2B-A861-287F-5DA4-25FEFBE1E63B}"/>
              </a:ext>
            </a:extLst>
          </p:cNvPr>
          <p:cNvSpPr>
            <a:spLocks noGrp="1"/>
          </p:cNvSpPr>
          <p:nvPr>
            <p:ph type="title"/>
          </p:nvPr>
        </p:nvSpPr>
        <p:spPr/>
        <p:txBody>
          <a:bodyPr>
            <a:normAutofit/>
          </a:bodyPr>
          <a:lstStyle/>
          <a:p>
            <a:r>
              <a:rPr lang="en-IN" sz="2800" dirty="0">
                <a:solidFill>
                  <a:schemeClr val="accent1"/>
                </a:solidFill>
              </a:rPr>
              <a:t>GET STARTED USING AWS ELASTIC BEANSTALK</a:t>
            </a:r>
          </a:p>
        </p:txBody>
      </p:sp>
      <p:sp>
        <p:nvSpPr>
          <p:cNvPr id="3" name="Content Placeholder 2">
            <a:extLst>
              <a:ext uri="{FF2B5EF4-FFF2-40B4-BE49-F238E27FC236}">
                <a16:creationId xmlns:a16="http://schemas.microsoft.com/office/drawing/2014/main" id="{9E1F3EB0-D197-C56C-105B-F894A5A67570}"/>
              </a:ext>
            </a:extLst>
          </p:cNvPr>
          <p:cNvSpPr>
            <a:spLocks noGrp="1"/>
          </p:cNvSpPr>
          <p:nvPr>
            <p:ph idx="1"/>
          </p:nvPr>
        </p:nvSpPr>
        <p:spPr/>
        <p:txBody>
          <a:bodyPr>
            <a:normAutofit fontScale="77500" lnSpcReduction="20000"/>
          </a:bodyPr>
          <a:lstStyle/>
          <a:p>
            <a:r>
              <a:rPr lang="en-US" dirty="0"/>
              <a:t>To give you a general sense of how AWS Elastic Beanstalk works, this tutorial walks you through creating, exploring, updating, and deleting an Elastic Beanstalk application. This will take less than an hour to complete. Elastic Beanstalk is free, but the AWS resources it creates for you are live (and don't run in a sandbox). You pay the standard rates for these resources until you terminate them at the end of this tutorial. The total charge will generally be less than one dollar. For information about how to minimize charges, see the AWS free tier. </a:t>
            </a:r>
          </a:p>
          <a:p>
            <a:r>
              <a:rPr lang="en-US" dirty="0"/>
              <a:t>Topics</a:t>
            </a:r>
          </a:p>
          <a:p>
            <a:r>
              <a:rPr lang="en-US" dirty="0"/>
              <a:t> • Getting Set Up: Create an AWS account </a:t>
            </a:r>
          </a:p>
          <a:p>
            <a:r>
              <a:rPr lang="en-US" dirty="0"/>
              <a:t>• Step 1: Create a sample application </a:t>
            </a:r>
          </a:p>
          <a:p>
            <a:r>
              <a:rPr lang="en-US" dirty="0"/>
              <a:t>• Step 2: Explore your environment </a:t>
            </a:r>
          </a:p>
          <a:p>
            <a:r>
              <a:rPr lang="en-US" dirty="0"/>
              <a:t>• Step 3: Deploy a new version of your application </a:t>
            </a:r>
          </a:p>
          <a:p>
            <a:r>
              <a:rPr lang="en-US" dirty="0"/>
              <a:t>• Step 4: Configure your environment </a:t>
            </a:r>
          </a:p>
          <a:p>
            <a:r>
              <a:rPr lang="en-US" dirty="0"/>
              <a:t>• Step 5: Clean up</a:t>
            </a:r>
            <a:endParaRPr lang="en-IN" dirty="0"/>
          </a:p>
        </p:txBody>
      </p:sp>
    </p:spTree>
    <p:extLst>
      <p:ext uri="{BB962C8B-B14F-4D97-AF65-F5344CB8AC3E}">
        <p14:creationId xmlns:p14="http://schemas.microsoft.com/office/powerpoint/2010/main" val="2781188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494BD-CA5D-983F-EE85-67622F3F3A62}"/>
              </a:ext>
            </a:extLst>
          </p:cNvPr>
          <p:cNvSpPr>
            <a:spLocks noGrp="1"/>
          </p:cNvSpPr>
          <p:nvPr>
            <p:ph type="title"/>
          </p:nvPr>
        </p:nvSpPr>
        <p:spPr/>
        <p:txBody>
          <a:bodyPr>
            <a:normAutofit/>
          </a:bodyPr>
          <a:lstStyle/>
          <a:p>
            <a:r>
              <a:rPr lang="en-IN" sz="2800" dirty="0">
                <a:solidFill>
                  <a:schemeClr val="accent1"/>
                </a:solidFill>
              </a:rPr>
              <a:t>Set up : Deploying a website using AWS Elastic Beanstalk</a:t>
            </a:r>
          </a:p>
        </p:txBody>
      </p:sp>
      <p:sp>
        <p:nvSpPr>
          <p:cNvPr id="3" name="Content Placeholder 2">
            <a:extLst>
              <a:ext uri="{FF2B5EF4-FFF2-40B4-BE49-F238E27FC236}">
                <a16:creationId xmlns:a16="http://schemas.microsoft.com/office/drawing/2014/main" id="{CD9048DF-C9CC-15F2-D93E-E682D5C75527}"/>
              </a:ext>
            </a:extLst>
          </p:cNvPr>
          <p:cNvSpPr>
            <a:spLocks noGrp="1"/>
          </p:cNvSpPr>
          <p:nvPr>
            <p:ph idx="1"/>
          </p:nvPr>
        </p:nvSpPr>
        <p:spPr/>
        <p:txBody>
          <a:bodyPr/>
          <a:lstStyle/>
          <a:p>
            <a:r>
              <a:rPr lang="en-IN" dirty="0"/>
              <a:t>SIGN UP:</a:t>
            </a:r>
          </a:p>
          <a:p>
            <a:r>
              <a:rPr lang="en-IN" dirty="0"/>
              <a:t>1. Open </a:t>
            </a:r>
            <a:r>
              <a:rPr lang="en-IN" dirty="0">
                <a:solidFill>
                  <a:schemeClr val="accent1"/>
                </a:solidFill>
                <a:hlinkClick r:id="rId2"/>
              </a:rPr>
              <a:t>https://portal.aws.amazon.com/billing/signup</a:t>
            </a:r>
            <a:r>
              <a:rPr lang="en-IN" dirty="0">
                <a:solidFill>
                  <a:schemeClr val="accent1"/>
                </a:solidFill>
              </a:rPr>
              <a:t> </a:t>
            </a:r>
          </a:p>
          <a:p>
            <a:r>
              <a:rPr lang="en-US" dirty="0"/>
              <a:t>2. When you sign up for an AWS account, an AWS account root user is created. This user has full access to all the AWS services and resources in the account. As a best practice in security, you would then assign administrative access to a user and only use the root user for tasks that need root user access. When you finish signing up, AWS sends you a confirmation email. At any time, you can access your up-to-date account activity and manage your account at </a:t>
            </a:r>
            <a:r>
              <a:rPr lang="en-US" dirty="0">
                <a:hlinkClick r:id="rId3"/>
              </a:rPr>
              <a:t>https://aws.amazon.com/</a:t>
            </a:r>
            <a:r>
              <a:rPr lang="en-US" dirty="0"/>
              <a:t> </a:t>
            </a:r>
            <a:endParaRPr lang="en-IN" dirty="0">
              <a:solidFill>
                <a:schemeClr val="accent1"/>
              </a:solidFill>
            </a:endParaRPr>
          </a:p>
        </p:txBody>
      </p:sp>
    </p:spTree>
    <p:extLst>
      <p:ext uri="{BB962C8B-B14F-4D97-AF65-F5344CB8AC3E}">
        <p14:creationId xmlns:p14="http://schemas.microsoft.com/office/powerpoint/2010/main" val="3168951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3992B-87BD-0CA9-3134-A2A20881DAEC}"/>
              </a:ext>
            </a:extLst>
          </p:cNvPr>
          <p:cNvSpPr>
            <a:spLocks noGrp="1"/>
          </p:cNvSpPr>
          <p:nvPr>
            <p:ph type="title"/>
          </p:nvPr>
        </p:nvSpPr>
        <p:spPr>
          <a:xfrm>
            <a:off x="838200" y="365125"/>
            <a:ext cx="10910104" cy="6070399"/>
          </a:xfrm>
        </p:spPr>
        <p:txBody>
          <a:bodyPr>
            <a:noAutofit/>
          </a:bodyPr>
          <a:lstStyle/>
          <a:p>
            <a:pPr marL="0" marR="0" lvl="0" indent="0" defTabSz="914400" rtl="0" eaLnBrk="0" fontAlgn="base" latinLnBrk="0" hangingPunct="0">
              <a:lnSpc>
                <a:spcPct val="100000"/>
              </a:lnSpc>
              <a:spcBef>
                <a:spcPct val="0"/>
              </a:spcBef>
              <a:spcAft>
                <a:spcPct val="0"/>
              </a:spcAft>
              <a:tabLst/>
            </a:pPr>
            <a:r>
              <a:rPr kumimoji="0" lang="en-US" altLang="en-US" sz="1400" b="1" i="0" u="none" strike="noStrike" cap="none" normalizeH="0" baseline="0" dirty="0">
                <a:ln>
                  <a:noFill/>
                </a:ln>
                <a:solidFill>
                  <a:schemeClr val="tx1"/>
                </a:solidFill>
                <a:effectLst/>
                <a:latin typeface="Arial" panose="020B0604020202020204" pitchFamily="34" charset="0"/>
              </a:rPr>
              <a:t>3.Secure your AWS Account Root User</a:t>
            </a:r>
            <a:br>
              <a:rPr kumimoji="0" lang="en-US" altLang="en-US" sz="1400" b="1" i="0" u="none" strike="noStrike" cap="none" normalizeH="0" baseline="0" dirty="0">
                <a:ln>
                  <a:noFill/>
                </a:ln>
                <a:solidFill>
                  <a:schemeClr val="tx1"/>
                </a:solidFill>
                <a:effectLst/>
                <a:latin typeface="Arial" panose="020B0604020202020204" pitchFamily="34" charset="0"/>
              </a:rPr>
            </a:br>
            <a:r>
              <a:rPr kumimoji="0" lang="en-US" altLang="en-US" sz="1400" b="1" i="0" u="none" strike="noStrike" cap="none" normalizeH="0" baseline="0" dirty="0">
                <a:ln>
                  <a:noFill/>
                </a:ln>
                <a:solidFill>
                  <a:schemeClr val="tx1"/>
                </a:solidFill>
                <a:effectLst/>
                <a:latin typeface="Arial" panose="020B0604020202020204" pitchFamily="34" charset="0"/>
              </a:rPr>
              <a:t>         Sign in to AWS Management Console:</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Go to the AWS Management Console at </a:t>
            </a:r>
            <a:r>
              <a:rPr kumimoji="0" lang="en-US" altLang="en-US" sz="1400" b="0" i="0" u="none" strike="noStrike" cap="none" normalizeH="0" baseline="0" dirty="0">
                <a:ln>
                  <a:noFill/>
                </a:ln>
                <a:solidFill>
                  <a:schemeClr val="tx1"/>
                </a:solidFill>
                <a:effectLst/>
                <a:latin typeface="Arial" panose="020B0604020202020204" pitchFamily="34" charset="0"/>
                <a:hlinkClick r:id="rId2"/>
              </a:rPr>
              <a:t>https://aws.amazon.com/console/</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Choose "Sign in to the Console" and enter your AWS account email address as the root user.</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Enter your password on the next page.</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a:ln>
                  <a:noFill/>
                </a:ln>
                <a:solidFill>
                  <a:schemeClr val="tx1"/>
                </a:solidFill>
                <a:effectLst/>
                <a:latin typeface="Arial" panose="020B0604020202020204" pitchFamily="34" charset="0"/>
              </a:rPr>
              <a:t>Enable Multi-Factor Authentication (MFA) for Root User</a:t>
            </a:r>
            <a:br>
              <a:rPr lang="en-US" altLang="en-US" sz="1400" b="1" dirty="0">
                <a:latin typeface="Arial" panose="020B0604020202020204" pitchFamily="34" charset="0"/>
              </a:rPr>
            </a:br>
            <a:r>
              <a:rPr lang="en-US" altLang="en-US" sz="1400" b="1" dirty="0">
                <a:latin typeface="Arial" panose="020B0604020202020204" pitchFamily="34" charset="0"/>
              </a:rPr>
              <a:t>               </a:t>
            </a:r>
            <a:br>
              <a:rPr kumimoji="0" lang="en-US" altLang="en-US" sz="1400" b="0" i="0" u="none" strike="noStrike" cap="none" normalizeH="0" baseline="0" dirty="0">
                <a:ln>
                  <a:noFill/>
                </a:ln>
                <a:solidFill>
                  <a:schemeClr val="tx1"/>
                </a:solidFill>
                <a:effectLst/>
                <a:latin typeface="Arial" panose="020B0604020202020204" pitchFamily="34" charset="0"/>
              </a:rPr>
            </a:br>
            <a:br>
              <a:rPr kumimoji="0" lang="en-US" altLang="en-US" sz="1400" b="1" i="0" u="none" strike="noStrike" cap="none" normalizeH="0" baseline="0" dirty="0">
                <a:ln>
                  <a:noFill/>
                </a:ln>
                <a:solidFill>
                  <a:schemeClr val="tx1"/>
                </a:solidFill>
                <a:effectLst/>
                <a:latin typeface="Arial" panose="020B0604020202020204" pitchFamily="34" charset="0"/>
              </a:rPr>
            </a:br>
            <a:r>
              <a:rPr kumimoji="0" lang="en-US" altLang="en-US" sz="1400" b="1" i="0" u="none" strike="noStrike" cap="none" normalizeH="0" baseline="0" dirty="0">
                <a:ln>
                  <a:noFill/>
                </a:ln>
                <a:solidFill>
                  <a:schemeClr val="tx1"/>
                </a:solidFill>
                <a:effectLst/>
                <a:latin typeface="Arial" panose="020B0604020202020204" pitchFamily="34" charset="0"/>
              </a:rPr>
              <a:t>4.Create a User with Administrative Access</a:t>
            </a:r>
            <a:br>
              <a:rPr kumimoji="0" lang="en-US" altLang="en-US" sz="1400" b="1" i="0" u="none" strike="noStrike" cap="none" normalizeH="0" baseline="0" dirty="0">
                <a:ln>
                  <a:noFill/>
                </a:ln>
                <a:solidFill>
                  <a:schemeClr val="tx1"/>
                </a:solidFill>
                <a:effectLst/>
                <a:latin typeface="Arial" panose="020B0604020202020204" pitchFamily="34" charset="0"/>
              </a:rPr>
            </a:br>
            <a:r>
              <a:rPr kumimoji="0" lang="en-US" altLang="en-US" sz="1400" b="1" i="0" u="none" strike="noStrike" cap="none" normalizeH="0" baseline="0" dirty="0">
                <a:ln>
                  <a:noFill/>
                </a:ln>
                <a:solidFill>
                  <a:schemeClr val="tx1"/>
                </a:solidFill>
                <a:effectLst/>
                <a:latin typeface="Arial" panose="020B0604020202020204" pitchFamily="34" charset="0"/>
              </a:rPr>
              <a:t>      Enable IAM Identity Center:</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IAM Identity Center is used for managing identity sources. Ensure it's enabled for your AWS account.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Detailed instructions can be found in the AWS IAM Identity Center User Guide: </a:t>
            </a:r>
            <a:r>
              <a:rPr kumimoji="0" lang="en-US" altLang="en-US" sz="1400" b="0" i="0" u="none" strike="noStrike" cap="none" normalizeH="0" baseline="0" dirty="0">
                <a:ln>
                  <a:noFill/>
                </a:ln>
                <a:solidFill>
                  <a:schemeClr val="tx1"/>
                </a:solidFill>
                <a:effectLst/>
                <a:latin typeface="Arial" panose="020B0604020202020204" pitchFamily="34" charset="0"/>
                <a:hlinkClick r:id="rId3"/>
              </a:rPr>
              <a:t>Enabling AWS IAM Identity Center</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a:ln>
                  <a:noFill/>
                </a:ln>
                <a:solidFill>
                  <a:schemeClr val="tx1"/>
                </a:solidFill>
                <a:effectLst/>
                <a:latin typeface="Arial" panose="020B0604020202020204" pitchFamily="34" charset="0"/>
              </a:rPr>
              <a:t>Grant Administrative Access to a User:</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Once IAM Identity Center is enabled, proceed to grant administrative access to a user.</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Here’s a high-level outline of the steps:</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Log in to the AWS Management Console.</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Navigate to the IAM Identity Center.</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Identify or create the user to whom you want to grant administrative access.</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Assign the necessary permissions to this user. Typically, this involves attaching a policy that grants administrative permissions. AWS provides the </a:t>
            </a:r>
            <a:r>
              <a:rPr kumimoji="0" lang="en-US" altLang="en-US" sz="1400" b="0" i="0" u="none" strike="noStrike" cap="none" normalizeH="0" baseline="0" dirty="0" err="1">
                <a:ln>
                  <a:noFill/>
                </a:ln>
                <a:solidFill>
                  <a:schemeClr val="tx1"/>
                </a:solidFill>
                <a:effectLst/>
                <a:latin typeface="Arial Unicode MS"/>
              </a:rPr>
              <a:t>AdministratorAccess</a:t>
            </a:r>
            <a:r>
              <a:rPr kumimoji="0" lang="en-US" altLang="en-US" sz="1400" b="0" i="0" u="none" strike="noStrike" cap="none" normalizeH="0" baseline="0" dirty="0">
                <a:ln>
                  <a:noFill/>
                </a:ln>
                <a:solidFill>
                  <a:schemeClr val="tx1"/>
                </a:solidFill>
                <a:effectLst/>
              </a:rPr>
              <a:t> policy, which grants full access to AWS services and resources.</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1" i="0" u="none" strike="noStrike" cap="none" normalizeH="0" baseline="0" dirty="0">
                <a:ln>
                  <a:noFill/>
                </a:ln>
                <a:solidFill>
                  <a:schemeClr val="tx1"/>
                </a:solidFill>
                <a:effectLst/>
                <a:latin typeface="Arial" panose="020B0604020202020204" pitchFamily="34" charset="0"/>
              </a:rPr>
              <a:t>Configure User Access with IAM Identity Center:</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For detailed guidance on configuring user access using IAM Identity Center, refer to the AWS IAM Identity Center User Guide: </a:t>
            </a:r>
            <a:r>
              <a:rPr kumimoji="0" lang="en-US" altLang="en-US" sz="1400" b="0" i="0" u="none" strike="noStrike" cap="none" normalizeH="0" baseline="0" dirty="0">
                <a:ln>
                  <a:noFill/>
                </a:ln>
                <a:solidFill>
                  <a:schemeClr val="tx1"/>
                </a:solidFill>
                <a:effectLst/>
                <a:latin typeface="Arial" panose="020B0604020202020204" pitchFamily="34" charset="0"/>
                <a:hlinkClick r:id="rId4"/>
              </a:rPr>
              <a:t>Configure user access with the default IAM Identity Center directory</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By following these steps, you will have secured your AWS root user with MFA and created a separate administrative user, reducing the risk associated with using the root user for everyday tasks. This approach aligns with AWS best practices for security and access management.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a:t>
            </a:r>
            <a:endParaRPr lang="en-IN" sz="1400" dirty="0"/>
          </a:p>
        </p:txBody>
      </p:sp>
      <p:sp>
        <p:nvSpPr>
          <p:cNvPr id="4" name="Rectangle 1">
            <a:extLst>
              <a:ext uri="{FF2B5EF4-FFF2-40B4-BE49-F238E27FC236}">
                <a16:creationId xmlns:a16="http://schemas.microsoft.com/office/drawing/2014/main" id="{D75E1B43-E509-E754-D68D-8743675B6E82}"/>
              </a:ext>
            </a:extLst>
          </p:cNvPr>
          <p:cNvSpPr>
            <a:spLocks noChangeArrowheads="1"/>
          </p:cNvSpPr>
          <p:nvPr/>
        </p:nvSpPr>
        <p:spPr bwMode="auto">
          <a:xfrm>
            <a:off x="1307940" y="1521355"/>
            <a:ext cx="15542244" cy="846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Follow the instructions in the AWS IAM User Guide to enable MFA for your root user.</a:t>
            </a:r>
          </a:p>
          <a:p>
            <a:pPr eaLnBrk="0" fontAlgn="base" hangingPunct="0">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 Here’s the direct link: </a:t>
            </a:r>
            <a:r>
              <a:rPr kumimoji="0" lang="en-US" altLang="en-US" sz="1400" b="0" i="0" u="none" strike="noStrike" cap="none" normalizeH="0" baseline="0" dirty="0">
                <a:ln>
                  <a:noFill/>
                </a:ln>
                <a:solidFill>
                  <a:schemeClr val="tx1"/>
                </a:solidFill>
                <a:effectLst/>
                <a:latin typeface="Arial" panose="020B0604020202020204" pitchFamily="34" charset="0"/>
                <a:hlinkClick r:id="rId5"/>
              </a:rPr>
              <a:t>Enable a virtual MFA device for your AWS account root user (console)</a:t>
            </a:r>
            <a:r>
              <a:rPr kumimoji="0" lang="en-US" altLang="en-US" sz="1400" b="0" i="0" u="none" strike="noStrike" cap="none" normalizeH="0" baseline="0" dirty="0">
                <a:ln>
                  <a:noFill/>
                </a:ln>
                <a:solidFill>
                  <a:schemeClr val="tx1"/>
                </a:solidFill>
                <a:effectLst/>
                <a:latin typeface="Arial" panose="020B0604020202020204" pitchFamily="34" charset="0"/>
              </a:rPr>
              <a:t>. </a:t>
            </a:r>
            <a:endParaRPr lang="en-US" altLang="en-US" sz="1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117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15474-6C85-68D2-1634-6D6F829DF69F}"/>
              </a:ext>
            </a:extLst>
          </p:cNvPr>
          <p:cNvSpPr>
            <a:spLocks noGrp="1"/>
          </p:cNvSpPr>
          <p:nvPr>
            <p:ph type="title"/>
          </p:nvPr>
        </p:nvSpPr>
        <p:spPr>
          <a:xfrm>
            <a:off x="838200" y="-182879"/>
            <a:ext cx="10515600" cy="1873568"/>
          </a:xfrm>
        </p:spPr>
        <p:txBody>
          <a:bodyPr>
            <a:normAutofit/>
          </a:bodyPr>
          <a:lstStyle/>
          <a:p>
            <a:r>
              <a:rPr lang="en-IN" sz="4000" dirty="0">
                <a:solidFill>
                  <a:schemeClr val="accent1"/>
                </a:solidFill>
              </a:rPr>
              <a:t>Create application for Elastic Beanstalk</a:t>
            </a:r>
          </a:p>
        </p:txBody>
      </p:sp>
      <p:sp>
        <p:nvSpPr>
          <p:cNvPr id="3" name="Content Placeholder 2">
            <a:extLst>
              <a:ext uri="{FF2B5EF4-FFF2-40B4-BE49-F238E27FC236}">
                <a16:creationId xmlns:a16="http://schemas.microsoft.com/office/drawing/2014/main" id="{3B877963-C708-FAB4-8B15-0E04512535A5}"/>
              </a:ext>
            </a:extLst>
          </p:cNvPr>
          <p:cNvSpPr>
            <a:spLocks noGrp="1"/>
          </p:cNvSpPr>
          <p:nvPr>
            <p:ph idx="1"/>
          </p:nvPr>
        </p:nvSpPr>
        <p:spPr>
          <a:xfrm>
            <a:off x="769620" y="952500"/>
            <a:ext cx="10584180" cy="5224463"/>
          </a:xfrm>
        </p:spPr>
        <p:txBody>
          <a:bodyPr/>
          <a:lstStyle/>
          <a:p>
            <a:r>
              <a:rPr lang="en-US" dirty="0"/>
              <a:t>Create an application and an environment </a:t>
            </a:r>
          </a:p>
          <a:p>
            <a:r>
              <a:rPr lang="en-US" dirty="0"/>
              <a:t>To create your example application, you'll use the Create application console wizard. It creates an Elastic Beanstalk application and launches an environment within it. An environment is the collection of AWS resources required to run your application code.</a:t>
            </a:r>
          </a:p>
          <a:p>
            <a:r>
              <a:rPr lang="en-US" dirty="0"/>
              <a:t> To create an example application </a:t>
            </a:r>
          </a:p>
          <a:p>
            <a:r>
              <a:rPr lang="en-US" dirty="0"/>
              <a:t>1. Open the Elastic Beanstalk console.</a:t>
            </a:r>
          </a:p>
          <a:p>
            <a:r>
              <a:rPr lang="en-US" dirty="0"/>
              <a:t> 2. Choose Create application.</a:t>
            </a:r>
          </a:p>
          <a:p>
            <a:r>
              <a:rPr lang="en-US" dirty="0"/>
              <a:t> 3. For Application name enter getting-started-app. </a:t>
            </a:r>
          </a:p>
          <a:p>
            <a:r>
              <a:rPr lang="en-US" dirty="0"/>
              <a:t>4 .Optionally add application tags. </a:t>
            </a:r>
          </a:p>
          <a:p>
            <a:r>
              <a:rPr lang="en-US" dirty="0"/>
              <a:t>5. For Platform, choose a platform.</a:t>
            </a:r>
            <a:endParaRPr lang="en-IN" dirty="0"/>
          </a:p>
        </p:txBody>
      </p:sp>
    </p:spTree>
    <p:extLst>
      <p:ext uri="{BB962C8B-B14F-4D97-AF65-F5344CB8AC3E}">
        <p14:creationId xmlns:p14="http://schemas.microsoft.com/office/powerpoint/2010/main" val="2800964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82B9B26-AD42-F78B-2513-927124DC12E8}"/>
              </a:ext>
            </a:extLst>
          </p:cNvPr>
          <p:cNvSpPr>
            <a:spLocks noGrp="1" noChangeArrowheads="1"/>
          </p:cNvSpPr>
          <p:nvPr>
            <p:ph type="body" idx="1"/>
          </p:nvPr>
        </p:nvSpPr>
        <p:spPr bwMode="auto">
          <a:xfrm>
            <a:off x="0" y="11430"/>
            <a:ext cx="12060821" cy="6401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6. Proceed to the "Next" button after configuration.</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7. Select "Use an existing service role" under "Service Role" on the service access configuration page.</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8.Choose the appropriate option from the EC2 instance profile dropdown:</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9.Select "aws-elasticbeanstalk-ec2-role" if available.</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10.Choose another suitable default profile if listed.</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800" dirty="0">
                <a:solidFill>
                  <a:schemeClr val="tx1"/>
                </a:solidFill>
                <a:latin typeface="Arial" panose="020B0604020202020204" pitchFamily="34" charset="0"/>
              </a:rPr>
              <a:t>1</a:t>
            </a:r>
            <a:r>
              <a:rPr kumimoji="0" lang="en-US" altLang="en-US" sz="2800" b="0" i="0" u="none" strike="noStrike" cap="none" normalizeH="0" baseline="0" dirty="0">
                <a:ln>
                  <a:noFill/>
                </a:ln>
                <a:solidFill>
                  <a:schemeClr val="tx1"/>
                </a:solidFill>
                <a:effectLst/>
                <a:latin typeface="Arial" panose="020B0604020202020204" pitchFamily="34" charset="0"/>
              </a:rPr>
              <a:t>1.If no options are shown, create an IAM Role for EC2 instance profile using provided instructions.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12.After creating the IAM Role, refresh the dropdown list and select the newly created role.</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13.Skip optional steps by selecting "Skip to Review."</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14.Review your selections on the "Review" page and confirm by clicking "Submit." </a:t>
            </a:r>
          </a:p>
        </p:txBody>
      </p:sp>
    </p:spTree>
    <p:extLst>
      <p:ext uri="{BB962C8B-B14F-4D97-AF65-F5344CB8AC3E}">
        <p14:creationId xmlns:p14="http://schemas.microsoft.com/office/powerpoint/2010/main" val="2474414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1770</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Unicode MS</vt:lpstr>
      <vt:lpstr>Calibri</vt:lpstr>
      <vt:lpstr>Calibri Light</vt:lpstr>
      <vt:lpstr>Office Theme</vt:lpstr>
      <vt:lpstr>PowerPoint Presentation</vt:lpstr>
      <vt:lpstr> AWS ELASTIC BEANSTALK</vt:lpstr>
      <vt:lpstr>WHAT IS ELASTIC BEANSTALK</vt:lpstr>
      <vt:lpstr>PowerPoint Presentation</vt:lpstr>
      <vt:lpstr>GET STARTED USING AWS ELASTIC BEANSTALK</vt:lpstr>
      <vt:lpstr>Set up : Deploying a website using AWS Elastic Beanstalk</vt:lpstr>
      <vt:lpstr>3.Secure your AWS Account Root User          Sign in to AWS Management Console:              Go to the AWS Management Console at https://aws.amazon.com/console/.              Choose "Sign in to the Console" and enter your AWS account email address as the root user.              Enter your password on the next page.          Enable Multi-Factor Authentication (MFA) for Root User                  4.Create a User with Administrative Access       Enable IAM Identity Center:            IAM Identity Center is used for managing identity sources. Ensure it's enabled for your AWS account.            Detailed instructions can be found in the AWS IAM Identity Center User Guide: Enabling AWS IAM Identity Center.       Grant Administrative Access to a User:           Once IAM Identity Center is enabled, proceed to grant administrative access to a user.           Here’s a high-level outline of the steps:           Log in to the AWS Management Console.           Navigate to the IAM Identity Center.           Identify or create the user to whom you want to grant administrative access. Assign the necessary permissions to this user. Typically, this involves attaching a policy that grants administrative permissions. AWS provides the AdministratorAccess policy, which grants full access to AWS services and resources. Configure User Access with IAM Identity Center: For detailed guidance on configuring user access using IAM Identity Center, refer to the AWS IAM Identity Center User Guide: Configure user access with the default IAM Identity Center directory. By following these steps, you will have secured your AWS root user with MFA and created a separate administrative user, reducing the risk associated with using the root user for everyday tasks. This approach aligns with AWS best practices for security and access management.  </vt:lpstr>
      <vt:lpstr>Create application for Elastic Beanstalk</vt:lpstr>
      <vt:lpstr>PowerPoint Presentation</vt:lpstr>
      <vt:lpstr>To create a an IAM Role for EC2 instance profile selection</vt:lpstr>
      <vt:lpstr>Create IAM role for EC2 instances profile</vt:lpstr>
      <vt:lpstr>ELASTIC BEANSTALK WORKFLOW</vt:lpstr>
      <vt:lpstr>PowerPoint Presentation</vt:lpstr>
      <vt:lpstr>PowerPoint Presentation</vt:lpstr>
      <vt:lpstr>When all of the resources are launched and the EC2 instances running the application pass health checks, the environment's health changes to Ok. You can now use your web application's website.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ganji surya teja</dc:creator>
  <cp:lastModifiedBy>ganji surya teja</cp:lastModifiedBy>
  <cp:revision>5</cp:revision>
  <dcterms:created xsi:type="dcterms:W3CDTF">2024-06-25T10:02:52Z</dcterms:created>
  <dcterms:modified xsi:type="dcterms:W3CDTF">2024-06-30T13:14:07Z</dcterms:modified>
</cp:coreProperties>
</file>