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108555-AE25-4A2B-8DF8-41B4F58B6AE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856F29-3DDD-46F1-92AE-0DE23304E6E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97D558-F533-4FF9-A251-9AE037CAE05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B61C9C-1E65-4582-BA3B-C1623F9FF78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31F29-E7F7-4D84-844E-49EE199386A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1FCEC-EDD7-48C5-B395-79DA68F6D08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FEC8D-C82A-404E-8A7D-7FAAF316EE7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B3AB1B-08BC-442C-8F7B-45E148AF1EC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AD4C8F-22E7-4BC8-92E1-8D380B9B9D2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EF6F82-ABDA-4B4C-8721-EFFDB1E3735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FBC0CB-BDE0-449D-B216-5C80F7B73F9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6AB149-99AA-4FC8-8F3B-9AD7B9E1FA6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91C6C-B8A9-46AB-8EE5-E8DCC1FBC41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00CD9-7783-49D3-A923-A9EA2EC70FC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FD8CC2-9306-4158-8249-9D6E5544926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893A3-6E92-40C7-83ED-769111606A6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90A8A-ACFA-45C6-B206-65D247ED60D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0C185D-4E25-447E-9751-EB3BC966F8F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86D49-BCD4-4CAC-AEDF-069BE841543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E0790-44E7-4402-890D-28C87DE35B1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CE76B-79F4-4046-BA3C-2103EB71293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0EC8C-5CA2-4A49-81CC-AE4382067E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909C85-FBBF-4E95-847D-F25EC1D6E87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44F77-64AF-401D-BA60-4F6F678D1DB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A75461-9272-40ED-A01E-3D1968FC433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F883A5-2A2F-4594-A92F-147E5CCF4A6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50CE4-0AA9-4E40-B71C-C17CDAD406A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28C80B-668E-4CA4-9C45-D136807C165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A3229-E910-4699-B001-7CB2147BFEA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834EDC-82EF-44FB-BDC0-5335C184E3B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4D2726-2F14-4876-AFCC-BF9BC26E0E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31E5EA-6AB2-4837-A1B2-31B69CA1A67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BED5E1-ED28-458D-A37C-530E8862146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93FAC6-1200-461E-A425-5B2EAEEE4FF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A9CC9A-09C2-4E2F-BF01-C4CBB014598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EE0F28-5C27-4C7B-AACC-AE6615B63BC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828FF4-564B-4EB5-9D01-4EFA23A46F8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05F1748-B6FE-425D-A465-BF4A14ACDDE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C0CE20-69A4-46E6-BFC3-C3410BB6083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github.com/en/rest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t1220.github.io/DrunkenRFC/" TargetMode="External"/><Relationship Id="rId2" Type="http://schemas.openxmlformats.org/officeDocument/2006/relationships/hyperlink" Target="https://github.com/DT1220/DrunkenRFC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The Drunken RFC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Created by: Royce Strange, Chelsea Hernandez, and Daniel Tang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Elevator Pitch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I WANT to broaden my developer knowledge by researching a random RFC every day. By doing so, I will begin to accumulate knowledge and history that I may never have been exposed to. This website is targeted towards eager minded individuals who want to learn something new everyday.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br>
              <a:rPr sz="1200"/>
            </a:br>
            <a:endParaRPr b="0" lang="en-US" sz="1200" spc="-1" strike="noStrike"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Concept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95280" y="114300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 Drunken RFC’s whole purpose is to pick a random RFC to get information about every day.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Motivation for development is to satisfy the eager minded individuals who are curious and want to learn something new everyday.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also want to quickly find related repositories on GitHub to be able to research any live implementations of the RFC out in the wild. </a:t>
            </a:r>
            <a:endParaRPr b="0" lang="en-US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137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69912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Technologies used: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API from github (Search public repositories) </a:t>
            </a: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https://docs.github.com/en/rest</a:t>
            </a: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API from IETF’s document tracker (look up RFC description and background) </a:t>
            </a: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https://datatracker.ietf.org/api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Save/load History of RFC(s) (local storage)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Buttons to navigate the site for user interaction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TailwindCss for styling the site</a:t>
            </a:r>
            <a:endParaRPr b="0" lang="en-US" sz="12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Breakdown of tasks and roles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Chelsea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Start Page button handler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Header fixes on smaller devices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Royce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Adding history page 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Get/Display RFC info</a:t>
            </a:r>
            <a:endParaRPr b="0" lang="en-US" sz="12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Daniel 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Save/load functionality </a:t>
            </a:r>
            <a:endParaRPr b="0" lang="en-US" sz="1200" spc="-1" strike="noStrike"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Get/Display GitHub info on webpage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10288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11760" y="311400"/>
            <a:ext cx="85197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Challenges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Working off and referencing other people’s code and variables 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Understanding how to cohesively coordinate each element onto the webpage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Self-learning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Successes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Met requirement of the project 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Gained a further understanding on how API works and what it does 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Gained more experience in working with a group </a:t>
            </a:r>
            <a:endParaRPr b="0" lang="en-US" sz="12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Got designed project working </a:t>
            </a:r>
            <a:endParaRPr b="0" lang="en-US" sz="1200" spc="-1" strike="noStrike"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Getting RFC information from RFC api and searching related repos using Github API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Directions for Future Development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85840" indent="-28584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Display “congratulations” when all RFC’s have been read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 font icons as buttons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Timer to grab new  rfc everyday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Get/display Wikipedia info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Being able to load old RFC’s from history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Links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Deployed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https://dt1220.github.io/DrunkenRFC/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GitHub repo</a:t>
            </a:r>
            <a:endParaRPr b="0" lang="en-US" sz="1800" spc="-1" strike="noStrike"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https://github.com/DT1220/DrunkenRFC</a:t>
            </a:r>
            <a:endParaRPr b="0" lang="en-US" sz="1400" spc="-1" strike="noStrike">
              <a:latin typeface="Arial"/>
            </a:endParaRPr>
          </a:p>
          <a:p>
            <a:pPr marL="5716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Application>LibreOffice/7.3.3.2$Windows_X86_64 LibreOffice_project/d1d0ea68f081ee2800a922cac8f79445e4603348</Application>
  <AppVersion>15.0000</AppVersion>
  <Words>332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2022-07-14T13:02:26Z</dcterms:modified>
  <cp:revision>10</cp:revision>
  <dc:subject/>
  <dc:title>The Drunken RFC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