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1AC1-AF89-4EEA-9D66-4A47E6FFA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70FD-050C-4629-8152-8D4939A06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48D1-2A9A-443D-820A-F0770CD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C3CD-25C4-411B-BE63-53F530F9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A2F-16DE-4F48-9D93-CA7B1A7D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A8CE-7A33-4C93-ACF5-22732A02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4DB-2061-4FB4-B680-A432FEA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B48C-033A-4E28-8780-024E308E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65CD-7EE1-4AC0-A7B2-AA6CA95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071B-2CCC-4DE0-849A-2FF06031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9268-A53E-4C1E-92AB-04C9A7011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2E307-93E9-46EA-BD90-D099D127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6FB2-9629-4C09-B33F-14B5653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4250-1EA7-47F3-97D2-F2EC49E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4C35-9CF7-4BC5-BF47-620EC31D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5DEE-28A2-4FC4-9308-5EC338DB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B0A6-EB2B-4A24-9A6A-54A685AC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8A16-7A13-424B-8AEF-BE12DA9F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F6C0-6494-4CF0-A8C7-4E8863CE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AD31-B76E-4748-A0A9-4B06888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5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C5FA-D07C-4B1D-93DF-4A28BFAF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3F8F-4F9B-433F-9D7A-BDF493D1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A95D-51C4-46F6-BDB5-C8A995A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A6C8-55A8-4940-81A8-46E65D8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4475-4F5F-41FD-8E58-1120AD1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8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7E4-A94D-4FCE-A170-AD38083F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8A09-3EB3-4567-BF31-E90A09358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01D5-F041-4C80-9950-52D9FC42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F50FB-BE3D-4271-B8E2-F413CC74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8E0F4-D3E2-4DF0-889E-5B709D18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D51DA-DF1B-4CD7-95E4-78C799E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206E-F823-4D19-8414-8E62D198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AFC4-C0DD-459C-80DF-07FEF7D2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5AB0-4D90-485A-94D3-60B53223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C891B-1FD2-496D-99FA-D28AF998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28ED8-22BC-410B-9407-A1EDCEFDD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4746B-2681-483C-BF9A-64184D5D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97D93-F34B-4399-A860-14FEB6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924F0-2459-403B-8AF8-A1412C4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BDF-8DFB-4E8A-A171-8F791077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17379-172A-4178-B4AB-71C9625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05891-563F-4829-AF9B-424B51B5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35F7C-D4C3-4E1E-82A0-5FB3145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3D91C-63F6-4C20-9D4C-83F0E7CF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A18AA-D397-49EB-A955-2E716DF0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4B45-0CB8-4C45-9DC0-FF865B83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EB7-D67B-4288-AD6D-CF1A2EFF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A80E-68AB-4DD4-AD36-8382153A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1197-3B3D-4953-98FE-507B5533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D380-E173-4605-B273-4F66551E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CD4A-3280-4335-8A39-FCE14982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5615-BBB0-49FE-A86F-CD45211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4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3B18-EF6D-4A36-AB67-721F5139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3868E-726F-459C-BA2F-94F238D0E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93B0-3032-4F20-A3D9-37C7E81B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7EE-F41F-4323-9102-5E037D43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382EF-FC99-4A7F-946E-982D3C6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A193-74CC-4D85-B0B5-CE9D867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66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52C86-79BE-4D36-91E2-718D961D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0F8A-4829-4412-8BEA-246DC99F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B4B1-34FB-4F7F-B597-20E10DF89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33E-7805-4B21-AFB9-83BB7B719326}" type="datetimeFigureOut">
              <a:rPr lang="en-GB" smtClean="0"/>
              <a:t>2019-12-04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47CF-24CD-41D7-B10B-975784A3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C8A7-D774-4B7E-B528-F22DA010D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2673-1843-4835-80DF-D0040FA5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FA28-229E-47BB-BEDB-4CC114F9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26F8-EE04-4180-A725-3AE6DA97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1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C009C76253BF40BF383E8C5723502F" ma:contentTypeVersion="2" ma:contentTypeDescription="Create a new document." ma:contentTypeScope="" ma:versionID="168f863e8a7f315e107c0e77c5662487">
  <xsd:schema xmlns:xsd="http://www.w3.org/2001/XMLSchema" xmlns:xs="http://www.w3.org/2001/XMLSchema" xmlns:p="http://schemas.microsoft.com/office/2006/metadata/properties" xmlns:ns3="8aa1b4e5-303b-4b4d-9080-b0416c843389" targetNamespace="http://schemas.microsoft.com/office/2006/metadata/properties" ma:root="true" ma:fieldsID="b9a723d7a42905a8fd931001b5f0b083" ns3:_="">
    <xsd:import namespace="8aa1b4e5-303b-4b4d-9080-b0416c8433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1b4e5-303b-4b4d-9080-b0416c843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8BB36F-C313-4B1D-AD8E-6BCE479A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208DCD-8B92-4929-920B-E940331D8991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aa1b4e5-303b-4b4d-9080-b0416c8433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714585-DA6C-4795-8126-0A8EFBCBE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1b4e5-303b-4b4d-9080-b0416c843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C19349793 Saul Burgess</dc:creator>
  <cp:lastModifiedBy>C19349793 Saul Burgess</cp:lastModifiedBy>
  <cp:revision>2</cp:revision>
  <dcterms:created xsi:type="dcterms:W3CDTF">2019-12-04T00:35:58Z</dcterms:created>
  <dcterms:modified xsi:type="dcterms:W3CDTF">2019-12-04T00:37:17Z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0x010100CFC009C76253BF40BF383E8C5723502F</vt:lpwstr>
  </property>
</Properties>
</file>