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842" r:id="rId2"/>
    <p:sldId id="844" r:id="rId3"/>
  </p:sldIdLst>
  <p:sldSz cx="9144000" cy="6858000" type="screen4x3"/>
  <p:notesSz cx="7099300" cy="10234613"/>
  <p:custShowLst>
    <p:custShow name="Ejemplo 1 - Termometro" id="0">
      <p:sldLst/>
    </p:custShow>
    <p:custShow name="Ejemplo 2: Termo y visualizador" id="1">
      <p:sldLst/>
    </p:custShow>
    <p:custShow name="busqueta_memoria" id="2">
      <p:sldLst/>
    </p:custShow>
    <p:custShow name="busqueda_sumador" id="3">
      <p:sldLst/>
    </p:custShow>
    <p:custShow name="solucion_busqueda" id="4">
      <p:sldLst/>
    </p:custShow>
    <p:custShow name="Ruta_busqueda" id="5">
      <p:sldLst/>
    </p:custShow>
    <p:custShow name="busquda_decodificacion" id="6">
      <p:sldLst/>
    </p:custShow>
    <p:custShow name="Busqueda_funcionamiento" id="7">
      <p:sldLst/>
    </p:custShow>
    <p:custShow name="instruccion_add" id="8">
      <p:sldLst/>
    </p:custShow>
    <p:custShow name="add_bancoregLeer" id="9">
      <p:sldLst/>
    </p:custShow>
    <p:custShow name="add_bancoregistros_escribir" id="10">
      <p:sldLst/>
    </p:custShow>
    <p:custShow name="add_UAL" id="11">
      <p:sldLst/>
    </p:custShow>
    <p:custShow name="solucion_add" id="12">
      <p:sldLst/>
    </p:custShow>
    <p:custShow name="ruta_add_completa" id="13">
      <p:sldLst/>
    </p:custShow>
    <p:custShow name="rutaR_animada" id="14">
      <p:sldLst/>
    </p:custShow>
    <p:custShow name="add_unidaddecontrol" id="15">
      <p:sldLst/>
    </p:custShow>
    <p:custShow name="instruccion_tipoI" id="16">
      <p:sldLst/>
    </p:custShow>
    <p:custShow name="solucion_tipoI" id="17">
      <p:sldLst/>
    </p:custShow>
    <p:custShow name="tipoI_Extension" id="18">
      <p:sldLst/>
    </p:custShow>
    <p:custShow name="TipoI_ALU" id="19">
      <p:sldLst/>
    </p:custShow>
    <p:custShow name="TipoI_BReg" id="20">
      <p:sldLst/>
    </p:custShow>
    <p:custShow name="Ruta_R+I_completa" id="21">
      <p:sldLst/>
    </p:custShow>
    <p:custShow name="tipoI_control" id="22">
      <p:sldLst/>
    </p:custShow>
    <p:custShow name="instruccion_lw" id="23">
      <p:sldLst/>
    </p:custShow>
    <p:custShow name="solucion_lw" id="24">
      <p:sldLst/>
    </p:custShow>
    <p:custShow name="lw_extension" id="25">
      <p:sldLst/>
    </p:custShow>
    <p:custShow name="lw_UAL" id="26">
      <p:sldLst/>
    </p:custShow>
    <p:custShow name="lw_Memoria" id="27">
      <p:sldLst/>
    </p:custShow>
    <p:custShow name="lw_breg" id="28">
      <p:sldLst/>
    </p:custShow>
    <p:custShow name="ruta_lw_completa" id="29">
      <p:sldLst/>
    </p:custShow>
    <p:custShow name="lw_señales" id="30">
      <p:sldLst/>
    </p:custShow>
    <p:custShow name="instruccion_sw" id="31">
      <p:sldLst/>
    </p:custShow>
    <p:custShow name="solucion_sw" id="32">
      <p:sldLst/>
    </p:custShow>
    <p:custShow name="sw_memoria" id="33">
      <p:sldLst/>
    </p:custShow>
    <p:custShow name="ruta_sw_completa" id="34">
      <p:sldLst/>
    </p:custShow>
    <p:custShow name="sw_señales" id="35">
      <p:sldLst/>
    </p:custShow>
    <p:custShow name="instruccion_beq" id="36">
      <p:sldLst/>
    </p:custShow>
    <p:custShow name="solucion_beq" id="37">
      <p:sldLst/>
    </p:custShow>
    <p:custShow name="beq_ALU" id="38">
      <p:sldLst/>
    </p:custShow>
    <p:custShow name="beq_direcc" id="39">
      <p:sldLst/>
    </p:custShow>
    <p:custShow name="beq_MUX" id="40">
      <p:sldLst/>
    </p:custShow>
    <p:custShow name="ruta_beq_completa" id="41">
      <p:sldLst/>
    </p:custShow>
    <p:custShow name="beq_señales" id="42">
      <p:sldLst/>
    </p:custShow>
    <p:custShow name="instruccion_j" id="43">
      <p:sldLst/>
    </p:custShow>
    <p:custShow name="solucion_j" id="44">
      <p:sldLst/>
    </p:custShow>
    <p:custShow name="j_direcc" id="45">
      <p:sldLst/>
    </p:custShow>
    <p:custShow name="ruta_j_completa" id="46">
      <p:sldLst/>
    </p:custShow>
    <p:custShow name="j_señales" id="47">
      <p:sldLst/>
    </p:custShow>
    <p:custShow name="j_direcc_dentro" id="48">
      <p:sldLst/>
    </p:custShow>
    <p:custShow name="generacionflancos" id="49">
      <p:sldLst/>
    </p:custShow>
    <p:custShow name="rutatipoi_animada" id="50">
      <p:sldLst>
        <p:sld r:id="rId2"/>
        <p:sld r:id="rId3"/>
      </p:sldLst>
    </p:custShow>
  </p:custShowLst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Font typeface="Wingdings" pitchFamily="2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Font typeface="Wingdings" pitchFamily="2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Font typeface="Wingdings" pitchFamily="2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Font typeface="Wingdings" pitchFamily="2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Font typeface="Wingdings" pitchFamily="2" charset="2"/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8040"/>
    <a:srgbClr val="244837"/>
    <a:srgbClr val="26697A"/>
    <a:srgbClr val="A4D391"/>
    <a:srgbClr val="FFFFFF"/>
    <a:srgbClr val="00CC00"/>
    <a:srgbClr val="CC3300"/>
    <a:srgbClr val="FF3300"/>
    <a:srgbClr val="CCFFCC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62" autoAdjust="0"/>
    <p:restoredTop sz="90929" autoAdjust="0"/>
  </p:normalViewPr>
  <p:slideViewPr>
    <p:cSldViewPr>
      <p:cViewPr>
        <p:scale>
          <a:sx n="100" d="100"/>
          <a:sy n="100" d="100"/>
        </p:scale>
        <p:origin x="546" y="89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902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8588"/>
            <a:ext cx="31003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ctr" anchorCtr="0" compatLnSpc="1">
            <a:prstTxWarp prst="textNoShape">
              <a:avLst/>
            </a:prstTxWarp>
            <a:spAutoFit/>
          </a:bodyPr>
          <a:lstStyle>
            <a:lvl1pPr algn="l" defTabSz="947738">
              <a:buFontTx/>
              <a:buNone/>
              <a:defRPr sz="13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60825" y="128588"/>
            <a:ext cx="30210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ctr" anchorCtr="0" compatLnSpc="1">
            <a:prstTxWarp prst="textNoShape">
              <a:avLst/>
            </a:prstTxWarp>
            <a:spAutoFit/>
          </a:bodyPr>
          <a:lstStyle>
            <a:lvl1pPr algn="r" defTabSz="947738">
              <a:buFontTx/>
              <a:buNone/>
              <a:defRPr sz="13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18700"/>
            <a:ext cx="31003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b" anchorCtr="0" compatLnSpc="1">
            <a:prstTxWarp prst="textNoShape">
              <a:avLst/>
            </a:prstTxWarp>
            <a:spAutoFit/>
          </a:bodyPr>
          <a:lstStyle>
            <a:lvl1pPr algn="l" defTabSz="947738">
              <a:buFontTx/>
              <a:buNone/>
              <a:defRPr sz="13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60825" y="9918700"/>
            <a:ext cx="30210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b" anchorCtr="0" compatLnSpc="1">
            <a:prstTxWarp prst="textNoShape">
              <a:avLst/>
            </a:prstTxWarp>
            <a:spAutoFit/>
          </a:bodyPr>
          <a:lstStyle>
            <a:lvl1pPr algn="r" defTabSz="947738">
              <a:buFontTx/>
              <a:buNone/>
              <a:defRPr sz="13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2AEC8A5-E10B-4D8C-B8C5-EBD3EC80F16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t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FontTx/>
              <a:buNone/>
              <a:defRPr sz="1300">
                <a:latin typeface="Times New Roman" pitchFamily="48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>
                <a:latin typeface="Times New Roman" pitchFamily="48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b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FontTx/>
              <a:buNone/>
              <a:defRPr sz="1300">
                <a:latin typeface="Times New Roman" pitchFamily="48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8" tIns="47327" rIns="94658" bIns="47327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>
                <a:latin typeface="Times New Roman" pitchFamily="48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AB90BAE6-DC3E-4CE4-BA88-EF7C5446036B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90BAE6-DC3E-4CE4-BA88-EF7C5446036B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90BAE6-DC3E-4CE4-BA88-EF7C5446036B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755576" y="141277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5" name="Oval 8"/>
          <p:cNvSpPr/>
          <p:nvPr/>
        </p:nvSpPr>
        <p:spPr>
          <a:xfrm>
            <a:off x="971550" y="12684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7406640" cy="1752600"/>
          </a:xfrm>
        </p:spPr>
        <p:txBody>
          <a:bodyPr>
            <a:normAutofit/>
          </a:bodyPr>
          <a:lstStyle>
            <a:lvl1pPr marL="73152" indent="0" algn="l" latinLnBrk="0">
              <a:buNone/>
              <a:defRPr lang="es-ES"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94CD1-4EBB-4CC9-A43D-A4D61A4E6E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Clr>
                <a:schemeClr val="accent2">
                  <a:lumMod val="75000"/>
                </a:schemeClr>
              </a:buClr>
              <a:defRPr/>
            </a:lvl1pPr>
            <a:lvl2pPr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  <a:defRPr/>
            </a:lvl2pPr>
          </a:lstStyle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7699608-B574-4B82-8EEF-626F712CB98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es-ES"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es-ES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BF12-8ABE-4E61-9E56-D7A65AFDF1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8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6" name="Oval 9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7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8" name="Rectangle 11"/>
          <p:cNvSpPr/>
          <p:nvPr/>
        </p:nvSpPr>
        <p:spPr>
          <a:xfrm>
            <a:off x="539750" y="0"/>
            <a:ext cx="86248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36904" cy="93610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340768"/>
            <a:ext cx="3888432" cy="4824536"/>
          </a:xfrm>
        </p:spPr>
        <p:txBody>
          <a:bodyPr>
            <a:normAutofit/>
          </a:bodyPr>
          <a:lstStyle>
            <a:lvl1pPr latinLnBrk="0">
              <a:defRPr lang="es-ES" sz="2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s-ES" sz="2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s-E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s-E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s-E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1340768"/>
            <a:ext cx="4001648" cy="4824536"/>
          </a:xfrm>
        </p:spPr>
        <p:txBody>
          <a:bodyPr>
            <a:normAutofit/>
          </a:bodyPr>
          <a:lstStyle>
            <a:lvl1pPr algn="l" rtl="0" eaLnBrk="0" fontAlgn="base" latinLnBrk="0" hangingPunct="0">
              <a:spcAft>
                <a:spcPct val="0"/>
              </a:spcAft>
              <a:defRPr lang="es-ES" sz="2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s-ES" sz="20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s-E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s-E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s-E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B5AE4-A292-4B6C-BA7D-67E7BB52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50120" cy="86409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35083-A155-4028-8A67-2E61E721E30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512A6-B289-4C6F-A5FC-D4B27A6C4E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2BF9-80B0-46AE-B211-BBDCC93C2B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DEDAF-2978-4C4D-95C2-0057A248641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7"/>
          <p:cNvSpPr/>
          <p:nvPr userDrawn="1"/>
        </p:nvSpPr>
        <p:spPr>
          <a:xfrm>
            <a:off x="250825" y="5013325"/>
            <a:ext cx="1703388" cy="170180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539750" y="0"/>
            <a:ext cx="860425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84213" y="115888"/>
            <a:ext cx="8250237" cy="86518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s-ES" noProof="0"/>
              <a:t>Haga clic </a:t>
            </a:r>
            <a:r>
              <a:rPr lang="es-ES" noProof="0" smtClean="0"/>
              <a:t>el </a:t>
            </a:r>
            <a:r>
              <a:rPr lang="es-ES" noProof="0"/>
              <a:t>estilo de título del patrón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4213" y="1125538"/>
            <a:ext cx="8250237" cy="52562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 noProof="0"/>
              <a:t>Haga clic para modificar los estilos de título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  <a:p>
            <a:pPr lvl="5"/>
            <a:r>
              <a:rPr lang="es-ES" noProof="0"/>
              <a:t>Sexto nivel</a:t>
            </a:r>
          </a:p>
          <a:p>
            <a:pPr lvl="6"/>
            <a:r>
              <a:rPr lang="es-ES" noProof="0"/>
              <a:t>Séptimo nivel</a:t>
            </a:r>
          </a:p>
          <a:p>
            <a:pPr lvl="7"/>
            <a:r>
              <a:rPr lang="es-ES" noProof="0"/>
              <a:t>Octavo nivel</a:t>
            </a:r>
          </a:p>
          <a:p>
            <a:pPr lvl="8"/>
            <a:r>
              <a:rPr lang="es-ES" noProof="0"/>
              <a:t>Noveno nivel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86800" y="6529388"/>
            <a:ext cx="457200" cy="328612"/>
          </a:xfrm>
          <a:prstGeom prst="rect">
            <a:avLst/>
          </a:prstGeom>
        </p:spPr>
        <p:txBody>
          <a:bodyPr anchor="b"/>
          <a:lstStyle>
            <a:lvl1pPr algn="ctr" latinLnBrk="0">
              <a:buFont typeface="Wingdings" pitchFamily="48" charset="2"/>
              <a:buNone/>
              <a:defRPr lang="es-ES" sz="10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9F24CC15-B2D5-4EA3-B498-48A14C7038C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539750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5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" pitchFamily="48" charset="2"/>
              <a:buNone/>
              <a:defRPr/>
            </a:pPr>
            <a:endParaRPr lang="es-ES"/>
          </a:p>
        </p:txBody>
      </p:sp>
      <p:sp>
        <p:nvSpPr>
          <p:cNvPr id="14" name="13 Rectángulo"/>
          <p:cNvSpPr/>
          <p:nvPr userDrawn="1"/>
        </p:nvSpPr>
        <p:spPr>
          <a:xfrm rot="16200000">
            <a:off x="-799306" y="5796756"/>
            <a:ext cx="186055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48" charset="2"/>
              <a:buNone/>
              <a:defRPr/>
            </a:pPr>
            <a:r>
              <a:rPr lang="es-ES" sz="11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 de Computadores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2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572314"/>
          </a:solidFill>
          <a:latin typeface="Gill Sans MT" pitchFamily="34" charset="0"/>
        </a:defRPr>
      </a:lvl9pPr>
    </p:titleStyle>
    <p:bodyStyle>
      <a:lvl1pPr marL="365125" indent="-282575" algn="l" rtl="0" eaLnBrk="0" fontAlgn="base" hangingPunct="0">
        <a:lnSpc>
          <a:spcPts val="3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lnSpc>
          <a:spcPts val="3000"/>
        </a:lnSpc>
        <a:spcBef>
          <a:spcPts val="550"/>
        </a:spcBef>
        <a:spcAft>
          <a:spcPct val="0"/>
        </a:spcAft>
        <a:buClr>
          <a:srgbClr val="C58D01"/>
        </a:buClr>
        <a:buSzPct val="85000"/>
        <a:buFont typeface="Wingdings" pitchFamily="2" charset="2"/>
        <a:buChar char="ü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lnSpc>
          <a:spcPts val="2800"/>
        </a:lnSpc>
        <a:spcBef>
          <a:spcPct val="20000"/>
        </a:spcBef>
        <a:spcAft>
          <a:spcPct val="0"/>
        </a:spcAft>
        <a:buFont typeface="Wingdings 2" pitchFamily="18" charset="2"/>
        <a:buChar char="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99608-B574-4B82-8EEF-626F712CB98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643438" y="1357298"/>
            <a:ext cx="257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Banco Registros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5143504" y="1714488"/>
            <a:ext cx="1251686" cy="3000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3" name="72 CuadroTexto"/>
          <p:cNvSpPr txBox="1"/>
          <p:nvPr/>
        </p:nvSpPr>
        <p:spPr>
          <a:xfrm>
            <a:off x="5143504" y="192880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Dir1</a:t>
            </a:r>
            <a:endParaRPr lang="es-ES" sz="1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715008" y="185736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Dato1</a:t>
            </a:r>
            <a:endParaRPr lang="es-ES" sz="1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5143504" y="250030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Dir2</a:t>
            </a:r>
            <a:endParaRPr lang="es-ES" sz="1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2786050" y="714356"/>
            <a:ext cx="7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RI</a:t>
            </a:r>
            <a:endParaRPr lang="es-ES" sz="14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5715008" y="228599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Dato2</a:t>
            </a:r>
            <a:endParaRPr lang="es-ES" sz="1400" dirty="0"/>
          </a:p>
        </p:txBody>
      </p:sp>
      <p:grpSp>
        <p:nvGrpSpPr>
          <p:cNvPr id="2" name="60 Grupo"/>
          <p:cNvGrpSpPr/>
          <p:nvPr/>
        </p:nvGrpSpPr>
        <p:grpSpPr>
          <a:xfrm>
            <a:off x="3000364" y="1071546"/>
            <a:ext cx="335233" cy="3523051"/>
            <a:chOff x="1804811" y="1888819"/>
            <a:chExt cx="510971" cy="3754759"/>
          </a:xfrm>
          <a:solidFill>
            <a:schemeClr val="bg1"/>
          </a:solidFill>
        </p:grpSpPr>
        <p:sp>
          <p:nvSpPr>
            <p:cNvPr id="88" name="87 Rectángulo"/>
            <p:cNvSpPr/>
            <p:nvPr/>
          </p:nvSpPr>
          <p:spPr>
            <a:xfrm>
              <a:off x="1809728" y="4857760"/>
              <a:ext cx="500066" cy="7858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9" name="34 CuadroTexto"/>
            <p:cNvSpPr txBox="1"/>
            <p:nvPr/>
          </p:nvSpPr>
          <p:spPr>
            <a:xfrm rot="16200000">
              <a:off x="1473999" y="4801794"/>
              <a:ext cx="1214446" cy="46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Fun</a:t>
              </a:r>
              <a:r>
                <a:rPr lang="es-ES" sz="1400" dirty="0" smtClean="0"/>
                <a:t>.</a:t>
              </a:r>
              <a:endParaRPr lang="es-ES" sz="1400" dirty="0"/>
            </a:p>
          </p:txBody>
        </p:sp>
        <p:grpSp>
          <p:nvGrpSpPr>
            <p:cNvPr id="3" name="36 Grupo"/>
            <p:cNvGrpSpPr/>
            <p:nvPr/>
          </p:nvGrpSpPr>
          <p:grpSpPr>
            <a:xfrm>
              <a:off x="1809728" y="4286256"/>
              <a:ext cx="506050" cy="571505"/>
              <a:chOff x="1809728" y="4286256"/>
              <a:chExt cx="506050" cy="571505"/>
            </a:xfrm>
            <a:grpFill/>
          </p:grpSpPr>
          <p:sp>
            <p:nvSpPr>
              <p:cNvPr id="104" name="103 Rectángulo"/>
              <p:cNvSpPr/>
              <p:nvPr/>
            </p:nvSpPr>
            <p:spPr>
              <a:xfrm>
                <a:off x="1809728" y="4286256"/>
                <a:ext cx="500066" cy="5715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5" name="35 CuadroTexto"/>
              <p:cNvSpPr txBox="1"/>
              <p:nvPr/>
            </p:nvSpPr>
            <p:spPr>
              <a:xfrm rot="16200000">
                <a:off x="1795466" y="4337448"/>
                <a:ext cx="571504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1400" dirty="0"/>
              </a:p>
            </p:txBody>
          </p:sp>
        </p:grpSp>
        <p:grpSp>
          <p:nvGrpSpPr>
            <p:cNvPr id="4" name="38 Grupo"/>
            <p:cNvGrpSpPr/>
            <p:nvPr/>
          </p:nvGrpSpPr>
          <p:grpSpPr>
            <a:xfrm>
              <a:off x="1809728" y="3714752"/>
              <a:ext cx="506050" cy="571505"/>
              <a:chOff x="1657328" y="3562352"/>
              <a:chExt cx="506050" cy="571505"/>
            </a:xfrm>
            <a:grpFill/>
          </p:grpSpPr>
          <p:sp>
            <p:nvSpPr>
              <p:cNvPr id="102" name="101 Rectángulo"/>
              <p:cNvSpPr/>
              <p:nvPr/>
            </p:nvSpPr>
            <p:spPr>
              <a:xfrm>
                <a:off x="1657328" y="3562352"/>
                <a:ext cx="500066" cy="5715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3" name="102 CuadroTexto"/>
              <p:cNvSpPr txBox="1"/>
              <p:nvPr/>
            </p:nvSpPr>
            <p:spPr>
              <a:xfrm rot="16200000">
                <a:off x="1643066" y="3613544"/>
                <a:ext cx="571504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RD</a:t>
                </a:r>
                <a:endParaRPr lang="es-ES" sz="1400" dirty="0"/>
              </a:p>
            </p:txBody>
          </p:sp>
        </p:grpSp>
        <p:grpSp>
          <p:nvGrpSpPr>
            <p:cNvPr id="6" name="42 Grupo"/>
            <p:cNvGrpSpPr/>
            <p:nvPr/>
          </p:nvGrpSpPr>
          <p:grpSpPr>
            <a:xfrm>
              <a:off x="1809728" y="3143248"/>
              <a:ext cx="506050" cy="571505"/>
              <a:chOff x="1657328" y="3562352"/>
              <a:chExt cx="506050" cy="571505"/>
            </a:xfrm>
            <a:grpFill/>
          </p:grpSpPr>
          <p:sp>
            <p:nvSpPr>
              <p:cNvPr id="100" name="43 Rectángulo"/>
              <p:cNvSpPr/>
              <p:nvPr/>
            </p:nvSpPr>
            <p:spPr>
              <a:xfrm>
                <a:off x="1657328" y="3562352"/>
                <a:ext cx="500066" cy="5715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1" name="44 CuadroTexto"/>
              <p:cNvSpPr txBox="1"/>
              <p:nvPr/>
            </p:nvSpPr>
            <p:spPr>
              <a:xfrm rot="16200000">
                <a:off x="1643066" y="3613544"/>
                <a:ext cx="571504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RT</a:t>
                </a:r>
                <a:endParaRPr lang="es-ES" sz="1400" dirty="0"/>
              </a:p>
            </p:txBody>
          </p:sp>
        </p:grpSp>
        <p:grpSp>
          <p:nvGrpSpPr>
            <p:cNvPr id="7" name="45 Grupo"/>
            <p:cNvGrpSpPr/>
            <p:nvPr/>
          </p:nvGrpSpPr>
          <p:grpSpPr>
            <a:xfrm>
              <a:off x="1809728" y="2571744"/>
              <a:ext cx="506050" cy="571505"/>
              <a:chOff x="1657328" y="3562352"/>
              <a:chExt cx="506050" cy="571505"/>
            </a:xfrm>
            <a:grpFill/>
          </p:grpSpPr>
          <p:sp>
            <p:nvSpPr>
              <p:cNvPr id="98" name="48 Rectángulo"/>
              <p:cNvSpPr/>
              <p:nvPr/>
            </p:nvSpPr>
            <p:spPr>
              <a:xfrm>
                <a:off x="1657328" y="3562352"/>
                <a:ext cx="500066" cy="5715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9" name="54 CuadroTexto"/>
              <p:cNvSpPr txBox="1"/>
              <p:nvPr/>
            </p:nvSpPr>
            <p:spPr>
              <a:xfrm rot="16200000">
                <a:off x="1643066" y="3613544"/>
                <a:ext cx="571504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RS</a:t>
                </a:r>
                <a:endParaRPr lang="es-ES" sz="1400" dirty="0"/>
              </a:p>
            </p:txBody>
          </p:sp>
        </p:grpSp>
        <p:grpSp>
          <p:nvGrpSpPr>
            <p:cNvPr id="8" name="57 Grupo"/>
            <p:cNvGrpSpPr/>
            <p:nvPr/>
          </p:nvGrpSpPr>
          <p:grpSpPr>
            <a:xfrm>
              <a:off x="1804811" y="1888819"/>
              <a:ext cx="504986" cy="682925"/>
              <a:chOff x="1652411" y="3450931"/>
              <a:chExt cx="504986" cy="682925"/>
            </a:xfrm>
            <a:grpFill/>
          </p:grpSpPr>
          <p:sp>
            <p:nvSpPr>
              <p:cNvPr id="96" name="95 Rectángulo"/>
              <p:cNvSpPr/>
              <p:nvPr/>
            </p:nvSpPr>
            <p:spPr>
              <a:xfrm>
                <a:off x="1657331" y="3450931"/>
                <a:ext cx="500066" cy="6829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7" name="96 CuadroTexto"/>
              <p:cNvSpPr txBox="1"/>
              <p:nvPr/>
            </p:nvSpPr>
            <p:spPr>
              <a:xfrm rot="16200000">
                <a:off x="1583577" y="3595901"/>
                <a:ext cx="606789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err="1" smtClean="0"/>
                  <a:t>Cop</a:t>
                </a:r>
                <a:endParaRPr lang="es-ES" sz="1400" dirty="0"/>
              </a:p>
            </p:txBody>
          </p:sp>
        </p:grpSp>
      </p:grpSp>
      <p:sp>
        <p:nvSpPr>
          <p:cNvPr id="83" name="82 CuadroTexto"/>
          <p:cNvSpPr txBox="1"/>
          <p:nvPr/>
        </p:nvSpPr>
        <p:spPr>
          <a:xfrm>
            <a:off x="5715008" y="4429132"/>
            <a:ext cx="732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LBReg</a:t>
            </a:r>
            <a:endParaRPr lang="es-ES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5143504" y="421481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EBReg</a:t>
            </a:r>
            <a:endParaRPr lang="es-ES" sz="1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143504" y="321468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Dir3</a:t>
            </a:r>
            <a:endParaRPr lang="es-ES" sz="1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5757880" y="37674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Dato3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6" name="45 Trapecio"/>
          <p:cNvSpPr/>
          <p:nvPr/>
        </p:nvSpPr>
        <p:spPr>
          <a:xfrm rot="5400000">
            <a:off x="7045452" y="2455745"/>
            <a:ext cx="2013553" cy="673915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670437" y="2616579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A.L.U.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715272" y="3429000"/>
            <a:ext cx="68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OpALU</a:t>
            </a:r>
            <a:endParaRPr lang="es-ES" sz="12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1071538" y="285728"/>
            <a:ext cx="378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err="1" smtClean="0">
                <a:solidFill>
                  <a:srgbClr val="FF0000"/>
                </a:solidFill>
              </a:rPr>
              <a:t>Add</a:t>
            </a:r>
            <a:r>
              <a:rPr lang="es-ES" dirty="0" smtClean="0">
                <a:solidFill>
                  <a:srgbClr val="FF0000"/>
                </a:solidFill>
              </a:rPr>
              <a:t> $3,$2,$1 #   0x00811820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5786446" y="3786190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Dato3</a:t>
            </a:r>
            <a:endParaRPr lang="es-ES" sz="1400" dirty="0"/>
          </a:p>
        </p:txBody>
      </p:sp>
      <p:grpSp>
        <p:nvGrpSpPr>
          <p:cNvPr id="9" name="158 Grupo"/>
          <p:cNvGrpSpPr/>
          <p:nvPr/>
        </p:nvGrpSpPr>
        <p:grpSpPr>
          <a:xfrm>
            <a:off x="3357554" y="2285992"/>
            <a:ext cx="1785950" cy="500067"/>
            <a:chOff x="-2158345" y="1428736"/>
            <a:chExt cx="6332039" cy="500067"/>
          </a:xfrm>
        </p:grpSpPr>
        <p:cxnSp>
          <p:nvCxnSpPr>
            <p:cNvPr id="160" name="159 Conector recto de flecha"/>
            <p:cNvCxnSpPr/>
            <p:nvPr/>
          </p:nvCxnSpPr>
          <p:spPr>
            <a:xfrm>
              <a:off x="-2158345" y="1785926"/>
              <a:ext cx="6332039" cy="1101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160 CuadroTexto"/>
            <p:cNvSpPr txBox="1"/>
            <p:nvPr/>
          </p:nvSpPr>
          <p:spPr>
            <a:xfrm>
              <a:off x="1134315" y="1428736"/>
              <a:ext cx="759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5</a:t>
              </a:r>
              <a:endParaRPr lang="es-ES" sz="1400" dirty="0"/>
            </a:p>
          </p:txBody>
        </p:sp>
        <p:cxnSp>
          <p:nvCxnSpPr>
            <p:cNvPr id="162" name="161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163 Conector recto de flecha"/>
          <p:cNvCxnSpPr/>
          <p:nvPr/>
        </p:nvCxnSpPr>
        <p:spPr>
          <a:xfrm>
            <a:off x="4572000" y="3357562"/>
            <a:ext cx="571503" cy="1101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CuadroTexto"/>
          <p:cNvSpPr txBox="1"/>
          <p:nvPr/>
        </p:nvSpPr>
        <p:spPr>
          <a:xfrm>
            <a:off x="4643438" y="292893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166" name="165 Conector recto"/>
          <p:cNvCxnSpPr/>
          <p:nvPr/>
        </p:nvCxnSpPr>
        <p:spPr>
          <a:xfrm rot="5400000" flipH="1" flipV="1">
            <a:off x="4714876" y="3286124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429388" y="2000240"/>
            <a:ext cx="1285884" cy="15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CuadroTexto"/>
          <p:cNvSpPr txBox="1"/>
          <p:nvPr/>
        </p:nvSpPr>
        <p:spPr>
          <a:xfrm>
            <a:off x="6643702" y="16430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170" name="169 Conector recto"/>
          <p:cNvCxnSpPr/>
          <p:nvPr/>
        </p:nvCxnSpPr>
        <p:spPr>
          <a:xfrm rot="5400000" flipH="1" flipV="1">
            <a:off x="6500826" y="1928803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/>
          <p:nvPr/>
        </p:nvCxnSpPr>
        <p:spPr>
          <a:xfrm>
            <a:off x="7358082" y="2714620"/>
            <a:ext cx="357190" cy="15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172 CuadroTexto"/>
          <p:cNvSpPr txBox="1"/>
          <p:nvPr/>
        </p:nvSpPr>
        <p:spPr>
          <a:xfrm>
            <a:off x="7286644" y="22145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174" name="173 Conector recto"/>
          <p:cNvCxnSpPr/>
          <p:nvPr/>
        </p:nvCxnSpPr>
        <p:spPr>
          <a:xfrm rot="5400000" flipH="1" flipV="1">
            <a:off x="7358082" y="2643182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178 Triángulo isósceles"/>
          <p:cNvSpPr/>
          <p:nvPr/>
        </p:nvSpPr>
        <p:spPr bwMode="auto">
          <a:xfrm>
            <a:off x="5357818" y="4500570"/>
            <a:ext cx="285752" cy="214314"/>
          </a:xfrm>
          <a:prstGeom prst="triangle">
            <a:avLst/>
          </a:prstGeom>
          <a:noFill/>
          <a:ln w="19050"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2" name="181 CuadroTexto"/>
          <p:cNvSpPr txBox="1"/>
          <p:nvPr/>
        </p:nvSpPr>
        <p:spPr>
          <a:xfrm>
            <a:off x="8072462" y="3714752"/>
            <a:ext cx="571504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32</a:t>
            </a:r>
            <a:endParaRPr lang="es-ES" sz="1800" dirty="0"/>
          </a:p>
        </p:txBody>
      </p:sp>
      <p:cxnSp>
        <p:nvCxnSpPr>
          <p:cNvPr id="183" name="182 Conector recto"/>
          <p:cNvCxnSpPr/>
          <p:nvPr/>
        </p:nvCxnSpPr>
        <p:spPr>
          <a:xfrm rot="5400000" flipH="1" flipV="1">
            <a:off x="8001024" y="4000504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307 Grupo"/>
          <p:cNvGrpSpPr/>
          <p:nvPr/>
        </p:nvGrpSpPr>
        <p:grpSpPr>
          <a:xfrm>
            <a:off x="6429388" y="2786057"/>
            <a:ext cx="2357973" cy="1287473"/>
            <a:chOff x="6429388" y="2786057"/>
            <a:chExt cx="2357973" cy="1287473"/>
          </a:xfrm>
        </p:grpSpPr>
        <p:cxnSp>
          <p:nvCxnSpPr>
            <p:cNvPr id="186" name="185 Conector recto de flecha"/>
            <p:cNvCxnSpPr/>
            <p:nvPr/>
          </p:nvCxnSpPr>
          <p:spPr>
            <a:xfrm rot="5400000" flipH="1" flipV="1">
              <a:off x="8144160" y="3428741"/>
              <a:ext cx="1285884" cy="519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303 Grupo"/>
            <p:cNvGrpSpPr/>
            <p:nvPr/>
          </p:nvGrpSpPr>
          <p:grpSpPr>
            <a:xfrm>
              <a:off x="6429388" y="2786057"/>
              <a:ext cx="2357456" cy="1287473"/>
              <a:chOff x="6429388" y="2786057"/>
              <a:chExt cx="2357456" cy="1287473"/>
            </a:xfrm>
          </p:grpSpPr>
          <p:cxnSp>
            <p:nvCxnSpPr>
              <p:cNvPr id="181" name="180 Conector recto de flecha"/>
              <p:cNvCxnSpPr/>
              <p:nvPr/>
            </p:nvCxnSpPr>
            <p:spPr>
              <a:xfrm>
                <a:off x="6429388" y="4071942"/>
                <a:ext cx="2357454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186 Conector recto de flecha"/>
              <p:cNvCxnSpPr>
                <a:endCxn id="46" idx="0"/>
              </p:cNvCxnSpPr>
              <p:nvPr/>
            </p:nvCxnSpPr>
            <p:spPr>
              <a:xfrm rot="10800000" flipV="1">
                <a:off x="8389186" y="2786057"/>
                <a:ext cx="397658" cy="6646"/>
              </a:xfrm>
              <a:prstGeom prst="straightConnector1">
                <a:avLst/>
              </a:prstGeom>
              <a:ln w="508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191 Grupo"/>
          <p:cNvGrpSpPr/>
          <p:nvPr/>
        </p:nvGrpSpPr>
        <p:grpSpPr>
          <a:xfrm>
            <a:off x="2500298" y="1785926"/>
            <a:ext cx="571504" cy="642943"/>
            <a:chOff x="881034" y="1285860"/>
            <a:chExt cx="2026252" cy="642943"/>
          </a:xfrm>
        </p:grpSpPr>
        <p:cxnSp>
          <p:nvCxnSpPr>
            <p:cNvPr id="193" name="192 Conector recto de flecha"/>
            <p:cNvCxnSpPr/>
            <p:nvPr/>
          </p:nvCxnSpPr>
          <p:spPr>
            <a:xfrm>
              <a:off x="881034" y="1785926"/>
              <a:ext cx="1772971" cy="1214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193 CuadroTexto"/>
            <p:cNvSpPr txBox="1"/>
            <p:nvPr/>
          </p:nvSpPr>
          <p:spPr>
            <a:xfrm>
              <a:off x="881034" y="1285860"/>
              <a:ext cx="2026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32</a:t>
              </a:r>
              <a:endParaRPr lang="es-ES" sz="1400" dirty="0"/>
            </a:p>
          </p:txBody>
        </p:sp>
        <p:cxnSp>
          <p:nvCxnSpPr>
            <p:cNvPr id="195" name="194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121 Grupo"/>
          <p:cNvGrpSpPr/>
          <p:nvPr/>
        </p:nvGrpSpPr>
        <p:grpSpPr>
          <a:xfrm>
            <a:off x="6572264" y="2214553"/>
            <a:ext cx="1331002" cy="1879412"/>
            <a:chOff x="4870577" y="2666984"/>
            <a:chExt cx="2917953" cy="2192502"/>
          </a:xfrm>
        </p:grpSpPr>
        <p:sp>
          <p:nvSpPr>
            <p:cNvPr id="109" name="108 Rectángulo redondeado"/>
            <p:cNvSpPr/>
            <p:nvPr/>
          </p:nvSpPr>
          <p:spPr>
            <a:xfrm>
              <a:off x="5810256" y="2666984"/>
              <a:ext cx="783067" cy="11667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109 CuadroTexto"/>
            <p:cNvSpPr txBox="1"/>
            <p:nvPr/>
          </p:nvSpPr>
          <p:spPr>
            <a:xfrm rot="16200000">
              <a:off x="5808102" y="2835815"/>
              <a:ext cx="746522" cy="742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MUX</a:t>
              </a:r>
              <a:endParaRPr lang="es-ES" sz="1600" dirty="0"/>
            </a:p>
          </p:txBody>
        </p: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5766294" y="4190917"/>
              <a:ext cx="715174" cy="794"/>
            </a:xfrm>
            <a:prstGeom prst="straightConnector1">
              <a:avLst/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111 CuadroTexto"/>
            <p:cNvSpPr txBox="1"/>
            <p:nvPr/>
          </p:nvSpPr>
          <p:spPr>
            <a:xfrm>
              <a:off x="4870577" y="4500437"/>
              <a:ext cx="2917953" cy="35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solidFill>
                    <a:srgbClr val="C00000"/>
                  </a:solidFill>
                </a:rPr>
                <a:t>MxALU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4" name="113 Rectángulo redondeado"/>
          <p:cNvSpPr/>
          <p:nvPr/>
        </p:nvSpPr>
        <p:spPr>
          <a:xfrm>
            <a:off x="4357686" y="2928934"/>
            <a:ext cx="357190" cy="10001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17 CuadroTexto"/>
          <p:cNvSpPr txBox="1"/>
          <p:nvPr/>
        </p:nvSpPr>
        <p:spPr>
          <a:xfrm rot="16200000">
            <a:off x="4207004" y="32224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MUX</a:t>
            </a:r>
            <a:endParaRPr lang="es-ES" sz="1600" dirty="0"/>
          </a:p>
        </p:txBody>
      </p:sp>
      <p:cxnSp>
        <p:nvCxnSpPr>
          <p:cNvPr id="122" name="121 Conector recto de flecha"/>
          <p:cNvCxnSpPr/>
          <p:nvPr/>
        </p:nvCxnSpPr>
        <p:spPr>
          <a:xfrm rot="5400000" flipH="1" flipV="1">
            <a:off x="4194220" y="4235408"/>
            <a:ext cx="613047" cy="362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4143372" y="4071943"/>
            <a:ext cx="133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C00000"/>
                </a:solidFill>
              </a:rPr>
              <a:t>MxDst</a:t>
            </a:r>
            <a:endParaRPr lang="es-ES" sz="1400" dirty="0">
              <a:solidFill>
                <a:srgbClr val="C00000"/>
              </a:solidFill>
            </a:endParaRPr>
          </a:p>
        </p:txBody>
      </p:sp>
      <p:cxnSp>
        <p:nvCxnSpPr>
          <p:cNvPr id="214" name="213 Conector recto de flecha"/>
          <p:cNvCxnSpPr/>
          <p:nvPr/>
        </p:nvCxnSpPr>
        <p:spPr>
          <a:xfrm rot="5400000" flipH="1" flipV="1">
            <a:off x="702331" y="1710355"/>
            <a:ext cx="117176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1449301" y="1124474"/>
            <a:ext cx="966537" cy="25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Memoria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507128" y="1401363"/>
            <a:ext cx="991320" cy="235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531911" y="2069909"/>
            <a:ext cx="311106" cy="252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Dir</a:t>
            </a:r>
            <a:endParaRPr lang="es-ES" sz="14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077137" y="2109236"/>
            <a:ext cx="423161" cy="252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</a:t>
            </a:r>
            <a:endParaRPr lang="es-ES" sz="1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655826" y="346799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LInst</a:t>
            </a:r>
            <a:endParaRPr lang="es-ES" sz="1400" dirty="0"/>
          </a:p>
        </p:txBody>
      </p:sp>
      <p:sp>
        <p:nvSpPr>
          <p:cNvPr id="51" name="50 Rectángulo"/>
          <p:cNvSpPr/>
          <p:nvPr/>
        </p:nvSpPr>
        <p:spPr>
          <a:xfrm>
            <a:off x="862769" y="1637320"/>
            <a:ext cx="210656" cy="1179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3" name="52 CuadroTexto"/>
          <p:cNvSpPr txBox="1"/>
          <p:nvPr/>
        </p:nvSpPr>
        <p:spPr>
          <a:xfrm>
            <a:off x="214282" y="1500174"/>
            <a:ext cx="73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PC</a:t>
            </a:r>
            <a:endParaRPr lang="es-ES" sz="1400" dirty="0"/>
          </a:p>
        </p:txBody>
      </p:sp>
      <p:sp>
        <p:nvSpPr>
          <p:cNvPr id="22" name="21 Elipse"/>
          <p:cNvSpPr/>
          <p:nvPr/>
        </p:nvSpPr>
        <p:spPr>
          <a:xfrm>
            <a:off x="515808" y="890121"/>
            <a:ext cx="520443" cy="4719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+4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33" name="132 Conector recto"/>
          <p:cNvCxnSpPr/>
          <p:nvPr/>
        </p:nvCxnSpPr>
        <p:spPr bwMode="auto">
          <a:xfrm rot="5400000" flipH="1" flipV="1">
            <a:off x="824454" y="2681950"/>
            <a:ext cx="175764" cy="107393"/>
          </a:xfrm>
          <a:prstGeom prst="lin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136 Conector recto"/>
          <p:cNvCxnSpPr/>
          <p:nvPr/>
        </p:nvCxnSpPr>
        <p:spPr bwMode="auto">
          <a:xfrm rot="16200000" flipH="1">
            <a:off x="931847" y="2681950"/>
            <a:ext cx="175764" cy="107393"/>
          </a:xfrm>
          <a:prstGeom prst="lin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196 Grupo"/>
          <p:cNvGrpSpPr/>
          <p:nvPr/>
        </p:nvGrpSpPr>
        <p:grpSpPr>
          <a:xfrm>
            <a:off x="1000100" y="2179061"/>
            <a:ext cx="605572" cy="486147"/>
            <a:chOff x="281885" y="1643051"/>
            <a:chExt cx="2856429" cy="592771"/>
          </a:xfrm>
        </p:grpSpPr>
        <p:cxnSp>
          <p:nvCxnSpPr>
            <p:cNvPr id="198" name="197 Conector recto de flecha"/>
            <p:cNvCxnSpPr/>
            <p:nvPr/>
          </p:nvCxnSpPr>
          <p:spPr>
            <a:xfrm>
              <a:off x="881034" y="1785926"/>
              <a:ext cx="1772971" cy="1214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198 CuadroTexto"/>
            <p:cNvSpPr txBox="1"/>
            <p:nvPr/>
          </p:nvSpPr>
          <p:spPr>
            <a:xfrm>
              <a:off x="281885" y="1860542"/>
              <a:ext cx="2856429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32</a:t>
              </a:r>
              <a:endParaRPr lang="es-ES" sz="1400" dirty="0"/>
            </a:p>
          </p:txBody>
        </p:sp>
        <p:cxnSp>
          <p:nvCxnSpPr>
            <p:cNvPr id="200" name="199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200 Grupo"/>
          <p:cNvGrpSpPr/>
          <p:nvPr/>
        </p:nvGrpSpPr>
        <p:grpSpPr>
          <a:xfrm>
            <a:off x="857224" y="714356"/>
            <a:ext cx="998245" cy="527295"/>
            <a:chOff x="-138768" y="1285859"/>
            <a:chExt cx="4708630" cy="642944"/>
          </a:xfrm>
        </p:grpSpPr>
        <p:cxnSp>
          <p:nvCxnSpPr>
            <p:cNvPr id="202" name="201 Conector recto de flecha"/>
            <p:cNvCxnSpPr>
              <a:stCxn id="22" idx="6"/>
            </p:cNvCxnSpPr>
            <p:nvPr/>
          </p:nvCxnSpPr>
          <p:spPr>
            <a:xfrm>
              <a:off x="705686" y="1787883"/>
              <a:ext cx="1177345" cy="2061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202 CuadroTexto"/>
            <p:cNvSpPr txBox="1"/>
            <p:nvPr/>
          </p:nvSpPr>
          <p:spPr>
            <a:xfrm>
              <a:off x="-138768" y="1285859"/>
              <a:ext cx="4708630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32</a:t>
              </a:r>
              <a:endParaRPr lang="es-ES" sz="1400" dirty="0"/>
            </a:p>
          </p:txBody>
        </p:sp>
        <p:cxnSp>
          <p:nvCxnSpPr>
            <p:cNvPr id="204" name="203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207 CuadroTexto"/>
          <p:cNvSpPr txBox="1"/>
          <p:nvPr/>
        </p:nvSpPr>
        <p:spPr>
          <a:xfrm>
            <a:off x="-1" y="2357431"/>
            <a:ext cx="128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209" name="208 Conector recto"/>
          <p:cNvCxnSpPr/>
          <p:nvPr/>
        </p:nvCxnSpPr>
        <p:spPr>
          <a:xfrm rot="5400000" flipH="1" flipV="1">
            <a:off x="472980" y="2242540"/>
            <a:ext cx="234353" cy="1073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345 Grupo"/>
          <p:cNvGrpSpPr/>
          <p:nvPr/>
        </p:nvGrpSpPr>
        <p:grpSpPr>
          <a:xfrm>
            <a:off x="214279" y="1124474"/>
            <a:ext cx="590664" cy="1181721"/>
            <a:chOff x="214279" y="1124474"/>
            <a:chExt cx="590664" cy="1181721"/>
          </a:xfrm>
        </p:grpSpPr>
        <p:cxnSp>
          <p:nvCxnSpPr>
            <p:cNvPr id="207" name="206 Conector recto de flecha"/>
            <p:cNvCxnSpPr/>
            <p:nvPr/>
          </p:nvCxnSpPr>
          <p:spPr>
            <a:xfrm>
              <a:off x="214281" y="2296237"/>
              <a:ext cx="590662" cy="99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210 Conector recto de flecha"/>
            <p:cNvCxnSpPr/>
            <p:nvPr/>
          </p:nvCxnSpPr>
          <p:spPr>
            <a:xfrm rot="5400000" flipH="1" flipV="1">
              <a:off x="-371601" y="1710355"/>
              <a:ext cx="1171762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212 Conector recto de flecha"/>
            <p:cNvCxnSpPr/>
            <p:nvPr/>
          </p:nvCxnSpPr>
          <p:spPr>
            <a:xfrm rot="10800000" flipV="1">
              <a:off x="214281" y="1124474"/>
              <a:ext cx="298898" cy="5450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37 Grupo"/>
          <p:cNvGrpSpPr/>
          <p:nvPr/>
        </p:nvGrpSpPr>
        <p:grpSpPr>
          <a:xfrm>
            <a:off x="5214942" y="4929198"/>
            <a:ext cx="1251686" cy="500066"/>
            <a:chOff x="5214942" y="4929198"/>
            <a:chExt cx="1251686" cy="500066"/>
          </a:xfrm>
        </p:grpSpPr>
        <p:sp>
          <p:nvSpPr>
            <p:cNvPr id="135" name="134 Rectángulo"/>
            <p:cNvSpPr/>
            <p:nvPr/>
          </p:nvSpPr>
          <p:spPr>
            <a:xfrm>
              <a:off x="5214942" y="4929198"/>
              <a:ext cx="125168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5286380" y="50006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rgbClr val="FF0000"/>
                  </a:solidFill>
                </a:rPr>
                <a:t>Extensor</a:t>
              </a:r>
              <a:endParaRPr lang="es-E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158 Grupo"/>
          <p:cNvGrpSpPr/>
          <p:nvPr/>
        </p:nvGrpSpPr>
        <p:grpSpPr>
          <a:xfrm>
            <a:off x="3357554" y="1714488"/>
            <a:ext cx="1785950" cy="500067"/>
            <a:chOff x="-2158345" y="1428736"/>
            <a:chExt cx="6332039" cy="500067"/>
          </a:xfrm>
        </p:grpSpPr>
        <p:cxnSp>
          <p:nvCxnSpPr>
            <p:cNvPr id="148" name="147 Conector recto de flecha"/>
            <p:cNvCxnSpPr/>
            <p:nvPr/>
          </p:nvCxnSpPr>
          <p:spPr>
            <a:xfrm>
              <a:off x="-2158345" y="1785926"/>
              <a:ext cx="6332039" cy="1101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148 CuadroTexto"/>
            <p:cNvSpPr txBox="1"/>
            <p:nvPr/>
          </p:nvSpPr>
          <p:spPr>
            <a:xfrm>
              <a:off x="1134315" y="1428736"/>
              <a:ext cx="759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5</a:t>
              </a:r>
              <a:endParaRPr lang="es-ES" sz="1400" dirty="0"/>
            </a:p>
          </p:txBody>
        </p:sp>
        <p:cxnSp>
          <p:nvCxnSpPr>
            <p:cNvPr id="150" name="149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154 CuadroTexto"/>
          <p:cNvSpPr txBox="1"/>
          <p:nvPr/>
        </p:nvSpPr>
        <p:spPr>
          <a:xfrm>
            <a:off x="3857620" y="271462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156" name="155 Conector recto"/>
          <p:cNvCxnSpPr/>
          <p:nvPr/>
        </p:nvCxnSpPr>
        <p:spPr>
          <a:xfrm rot="5400000" flipH="1" flipV="1">
            <a:off x="3857620" y="3071810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>
            <a:off x="3857620" y="328612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171" name="170 Conector recto"/>
          <p:cNvCxnSpPr/>
          <p:nvPr/>
        </p:nvCxnSpPr>
        <p:spPr>
          <a:xfrm rot="5400000" flipH="1" flipV="1">
            <a:off x="3857620" y="3643314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260 Grupo"/>
          <p:cNvGrpSpPr/>
          <p:nvPr/>
        </p:nvGrpSpPr>
        <p:grpSpPr>
          <a:xfrm>
            <a:off x="3786182" y="2571744"/>
            <a:ext cx="571504" cy="590557"/>
            <a:chOff x="3786182" y="2571744"/>
            <a:chExt cx="571504" cy="590557"/>
          </a:xfrm>
        </p:grpSpPr>
        <p:cxnSp>
          <p:nvCxnSpPr>
            <p:cNvPr id="176" name="175 Conector recto de flecha"/>
            <p:cNvCxnSpPr/>
            <p:nvPr/>
          </p:nvCxnSpPr>
          <p:spPr>
            <a:xfrm rot="5400000" flipH="1" flipV="1">
              <a:off x="3598065" y="2902745"/>
              <a:ext cx="519111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259 Grupo"/>
            <p:cNvGrpSpPr/>
            <p:nvPr/>
          </p:nvGrpSpPr>
          <p:grpSpPr>
            <a:xfrm>
              <a:off x="3786182" y="2571744"/>
              <a:ext cx="571504" cy="573092"/>
              <a:chOff x="3786182" y="2571744"/>
              <a:chExt cx="571504" cy="573092"/>
            </a:xfrm>
          </p:grpSpPr>
          <p:cxnSp>
            <p:nvCxnSpPr>
              <p:cNvPr id="154" name="153 Conector recto de flecha"/>
              <p:cNvCxnSpPr/>
              <p:nvPr/>
            </p:nvCxnSpPr>
            <p:spPr>
              <a:xfrm>
                <a:off x="3857620" y="3143248"/>
                <a:ext cx="500066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191 Elipse"/>
              <p:cNvSpPr/>
              <p:nvPr/>
            </p:nvSpPr>
            <p:spPr bwMode="auto">
              <a:xfrm>
                <a:off x="3786182" y="2571744"/>
                <a:ext cx="142876" cy="1428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17" name="216 CuadroTexto"/>
          <p:cNvSpPr txBox="1"/>
          <p:nvPr/>
        </p:nvSpPr>
        <p:spPr>
          <a:xfrm>
            <a:off x="4357686" y="4857760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16</a:t>
            </a:r>
            <a:endParaRPr lang="es-ES" sz="1400" dirty="0"/>
          </a:p>
        </p:txBody>
      </p:sp>
      <p:cxnSp>
        <p:nvCxnSpPr>
          <p:cNvPr id="218" name="217 Conector recto"/>
          <p:cNvCxnSpPr/>
          <p:nvPr/>
        </p:nvCxnSpPr>
        <p:spPr>
          <a:xfrm rot="5400000" flipH="1" flipV="1">
            <a:off x="4357686" y="5143513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77 Grupo"/>
          <p:cNvGrpSpPr/>
          <p:nvPr/>
        </p:nvGrpSpPr>
        <p:grpSpPr>
          <a:xfrm>
            <a:off x="3357559" y="3429000"/>
            <a:ext cx="1857383" cy="1796963"/>
            <a:chOff x="3357559" y="3429000"/>
            <a:chExt cx="1857383" cy="1796963"/>
          </a:xfrm>
        </p:grpSpPr>
        <p:grpSp>
          <p:nvGrpSpPr>
            <p:cNvPr id="23" name="276 Grupo"/>
            <p:cNvGrpSpPr/>
            <p:nvPr/>
          </p:nvGrpSpPr>
          <p:grpSpPr>
            <a:xfrm>
              <a:off x="3571868" y="3429000"/>
              <a:ext cx="1643074" cy="1796963"/>
              <a:chOff x="3571868" y="3429000"/>
              <a:chExt cx="1643074" cy="1796963"/>
            </a:xfrm>
          </p:grpSpPr>
          <p:cxnSp>
            <p:nvCxnSpPr>
              <p:cNvPr id="197" name="196 Conector recto de flecha"/>
              <p:cNvCxnSpPr/>
              <p:nvPr/>
            </p:nvCxnSpPr>
            <p:spPr>
              <a:xfrm rot="5400000" flipH="1" flipV="1">
                <a:off x="2678894" y="4321974"/>
                <a:ext cx="1785950" cy="2"/>
              </a:xfrm>
              <a:prstGeom prst="straightConnector1">
                <a:avLst/>
              </a:prstGeom>
              <a:ln w="508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214 Conector recto de flecha"/>
              <p:cNvCxnSpPr/>
              <p:nvPr/>
            </p:nvCxnSpPr>
            <p:spPr>
              <a:xfrm>
                <a:off x="3571868" y="5214950"/>
                <a:ext cx="1643074" cy="11013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218 Conector recto de flecha"/>
            <p:cNvCxnSpPr/>
            <p:nvPr/>
          </p:nvCxnSpPr>
          <p:spPr>
            <a:xfrm rot="10800000">
              <a:off x="3357559" y="3435649"/>
              <a:ext cx="225254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67 Grupo"/>
          <p:cNvGrpSpPr/>
          <p:nvPr/>
        </p:nvGrpSpPr>
        <p:grpSpPr>
          <a:xfrm>
            <a:off x="3335597" y="3071811"/>
            <a:ext cx="1022089" cy="664966"/>
            <a:chOff x="3335597" y="3071811"/>
            <a:chExt cx="1022089" cy="664966"/>
          </a:xfrm>
        </p:grpSpPr>
        <p:grpSp>
          <p:nvGrpSpPr>
            <p:cNvPr id="25" name="266 Grupo"/>
            <p:cNvGrpSpPr/>
            <p:nvPr/>
          </p:nvGrpSpPr>
          <p:grpSpPr>
            <a:xfrm>
              <a:off x="3714744" y="3071811"/>
              <a:ext cx="642942" cy="664966"/>
              <a:chOff x="3714744" y="3071811"/>
              <a:chExt cx="642942" cy="664966"/>
            </a:xfrm>
          </p:grpSpPr>
          <p:cxnSp>
            <p:nvCxnSpPr>
              <p:cNvPr id="163" name="162 Conector recto de flecha"/>
              <p:cNvCxnSpPr/>
              <p:nvPr/>
            </p:nvCxnSpPr>
            <p:spPr>
              <a:xfrm>
                <a:off x="3714744" y="3714752"/>
                <a:ext cx="642942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176 Conector recto de flecha"/>
              <p:cNvCxnSpPr/>
              <p:nvPr/>
            </p:nvCxnSpPr>
            <p:spPr>
              <a:xfrm rot="16200000" flipV="1">
                <a:off x="3382264" y="3404293"/>
                <a:ext cx="664966" cy="1"/>
              </a:xfrm>
              <a:prstGeom prst="straightConnector1">
                <a:avLst/>
              </a:prstGeom>
              <a:ln w="508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219 Conector recto de flecha"/>
            <p:cNvCxnSpPr/>
            <p:nvPr/>
          </p:nvCxnSpPr>
          <p:spPr>
            <a:xfrm rot="10800000" flipV="1">
              <a:off x="3335597" y="3071811"/>
              <a:ext cx="397655" cy="664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229 CuadroTexto"/>
          <p:cNvSpPr txBox="1"/>
          <p:nvPr/>
        </p:nvSpPr>
        <p:spPr>
          <a:xfrm>
            <a:off x="3428992" y="528638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Campo Inmediato</a:t>
            </a:r>
            <a:endParaRPr lang="es-ES" sz="1800" dirty="0"/>
          </a:p>
        </p:txBody>
      </p:sp>
      <p:cxnSp>
        <p:nvCxnSpPr>
          <p:cNvPr id="235" name="234 Conector recto de flecha"/>
          <p:cNvCxnSpPr/>
          <p:nvPr/>
        </p:nvCxnSpPr>
        <p:spPr>
          <a:xfrm>
            <a:off x="6429388" y="2428868"/>
            <a:ext cx="571504" cy="15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235 CuadroTexto"/>
          <p:cNvSpPr txBox="1"/>
          <p:nvPr/>
        </p:nvSpPr>
        <p:spPr>
          <a:xfrm>
            <a:off x="6500826" y="207167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237" name="236 Conector recto"/>
          <p:cNvCxnSpPr/>
          <p:nvPr/>
        </p:nvCxnSpPr>
        <p:spPr>
          <a:xfrm rot="5400000" flipH="1" flipV="1">
            <a:off x="6500826" y="2357431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242 CuadroTexto"/>
          <p:cNvSpPr txBox="1"/>
          <p:nvPr/>
        </p:nvSpPr>
        <p:spPr>
          <a:xfrm>
            <a:off x="6572264" y="4643446"/>
            <a:ext cx="57150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244" name="243 Conector recto"/>
          <p:cNvCxnSpPr/>
          <p:nvPr/>
        </p:nvCxnSpPr>
        <p:spPr>
          <a:xfrm rot="10800000" flipH="1" flipV="1">
            <a:off x="6500827" y="4857761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97 Grupo"/>
          <p:cNvGrpSpPr/>
          <p:nvPr/>
        </p:nvGrpSpPr>
        <p:grpSpPr>
          <a:xfrm>
            <a:off x="6500826" y="2857496"/>
            <a:ext cx="500066" cy="2359042"/>
            <a:chOff x="6500826" y="2857496"/>
            <a:chExt cx="500066" cy="2359042"/>
          </a:xfrm>
        </p:grpSpPr>
        <p:grpSp>
          <p:nvGrpSpPr>
            <p:cNvPr id="27" name="293 Grupo"/>
            <p:cNvGrpSpPr/>
            <p:nvPr/>
          </p:nvGrpSpPr>
          <p:grpSpPr>
            <a:xfrm>
              <a:off x="6500826" y="2857497"/>
              <a:ext cx="144465" cy="2359041"/>
              <a:chOff x="6500826" y="2857497"/>
              <a:chExt cx="144465" cy="2359041"/>
            </a:xfrm>
          </p:grpSpPr>
          <p:cxnSp>
            <p:nvCxnSpPr>
              <p:cNvPr id="246" name="245 Conector recto de flecha"/>
              <p:cNvCxnSpPr/>
              <p:nvPr/>
            </p:nvCxnSpPr>
            <p:spPr>
              <a:xfrm>
                <a:off x="6500826" y="5214950"/>
                <a:ext cx="142876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241 Conector recto de flecha"/>
              <p:cNvCxnSpPr/>
              <p:nvPr/>
            </p:nvCxnSpPr>
            <p:spPr>
              <a:xfrm rot="5400000">
                <a:off x="5465770" y="4035430"/>
                <a:ext cx="2357454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249 Conector recto de flecha"/>
            <p:cNvCxnSpPr/>
            <p:nvPr/>
          </p:nvCxnSpPr>
          <p:spPr>
            <a:xfrm>
              <a:off x="6643702" y="2857496"/>
              <a:ext cx="357190" cy="158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200 Rectángulo"/>
          <p:cNvSpPr/>
          <p:nvPr/>
        </p:nvSpPr>
        <p:spPr>
          <a:xfrm>
            <a:off x="5335838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9" name="228 Conector recto"/>
          <p:cNvCxnSpPr/>
          <p:nvPr/>
        </p:nvCxnSpPr>
        <p:spPr>
          <a:xfrm>
            <a:off x="5072066" y="642918"/>
            <a:ext cx="527542" cy="15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"/>
          <p:cNvCxnSpPr/>
          <p:nvPr/>
        </p:nvCxnSpPr>
        <p:spPr>
          <a:xfrm>
            <a:off x="5599608" y="285728"/>
            <a:ext cx="1780455" cy="15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/>
          <p:nvPr/>
        </p:nvCxnSpPr>
        <p:spPr>
          <a:xfrm>
            <a:off x="7380063" y="642918"/>
            <a:ext cx="1516684" cy="15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/>
          <p:nvPr/>
        </p:nvCxnSpPr>
        <p:spPr>
          <a:xfrm rot="5400000" flipH="1" flipV="1">
            <a:off x="7202201" y="463590"/>
            <a:ext cx="357190" cy="1466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Conector recto de flecha"/>
          <p:cNvCxnSpPr/>
          <p:nvPr/>
        </p:nvCxnSpPr>
        <p:spPr>
          <a:xfrm rot="5400000" flipH="1" flipV="1">
            <a:off x="-178446" y="3964606"/>
            <a:ext cx="2214580" cy="36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 de flecha"/>
          <p:cNvCxnSpPr/>
          <p:nvPr/>
        </p:nvCxnSpPr>
        <p:spPr>
          <a:xfrm rot="5400000" flipH="1" flipV="1">
            <a:off x="1250313" y="4464671"/>
            <a:ext cx="1357322" cy="36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313 Grupo"/>
          <p:cNvGrpSpPr/>
          <p:nvPr/>
        </p:nvGrpSpPr>
        <p:grpSpPr>
          <a:xfrm>
            <a:off x="1036251" y="857232"/>
            <a:ext cx="4799652" cy="1457515"/>
            <a:chOff x="1036251" y="857232"/>
            <a:chExt cx="4799652" cy="1457515"/>
          </a:xfrm>
        </p:grpSpPr>
        <p:sp>
          <p:nvSpPr>
            <p:cNvPr id="205" name="204 Rectángulo"/>
            <p:cNvSpPr/>
            <p:nvPr/>
          </p:nvSpPr>
          <p:spPr>
            <a:xfrm>
              <a:off x="5572132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9" name="255 Grupo"/>
            <p:cNvGrpSpPr/>
            <p:nvPr/>
          </p:nvGrpSpPr>
          <p:grpSpPr>
            <a:xfrm>
              <a:off x="1036251" y="1126079"/>
              <a:ext cx="482600" cy="1188668"/>
              <a:chOff x="1212918" y="4983731"/>
              <a:chExt cx="482600" cy="1188668"/>
            </a:xfrm>
          </p:grpSpPr>
          <p:cxnSp>
            <p:nvCxnSpPr>
              <p:cNvPr id="252" name="251 Conector recto de flecha"/>
              <p:cNvCxnSpPr/>
              <p:nvPr/>
            </p:nvCxnSpPr>
            <p:spPr>
              <a:xfrm rot="5400000" flipH="1" flipV="1">
                <a:off x="876638" y="5586517"/>
                <a:ext cx="1171763" cy="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252 Conector recto de flecha"/>
              <p:cNvCxnSpPr/>
              <p:nvPr/>
            </p:nvCxnSpPr>
            <p:spPr>
              <a:xfrm>
                <a:off x="1319643" y="6143644"/>
                <a:ext cx="375875" cy="995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254 Conector recto de flecha"/>
              <p:cNvCxnSpPr>
                <a:stCxn id="22" idx="6"/>
              </p:cNvCxnSpPr>
              <p:nvPr/>
            </p:nvCxnSpPr>
            <p:spPr>
              <a:xfrm>
                <a:off x="1212918" y="4983731"/>
                <a:ext cx="249601" cy="169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205 Rectángulo"/>
          <p:cNvSpPr/>
          <p:nvPr/>
        </p:nvSpPr>
        <p:spPr>
          <a:xfrm>
            <a:off x="6127151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4" name="233 Conector recto"/>
          <p:cNvCxnSpPr/>
          <p:nvPr/>
        </p:nvCxnSpPr>
        <p:spPr>
          <a:xfrm rot="5400000" flipH="1" flipV="1">
            <a:off x="5171744" y="714387"/>
            <a:ext cx="856462" cy="733"/>
          </a:xfrm>
          <a:prstGeom prst="line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350 Grupo"/>
          <p:cNvGrpSpPr/>
          <p:nvPr/>
        </p:nvGrpSpPr>
        <p:grpSpPr>
          <a:xfrm>
            <a:off x="214282" y="857232"/>
            <a:ext cx="5907373" cy="1467472"/>
            <a:chOff x="214282" y="857232"/>
            <a:chExt cx="5907373" cy="1467472"/>
          </a:xfrm>
        </p:grpSpPr>
        <p:sp>
          <p:nvSpPr>
            <p:cNvPr id="238" name="237 Rectángulo"/>
            <p:cNvSpPr/>
            <p:nvPr/>
          </p:nvSpPr>
          <p:spPr>
            <a:xfrm>
              <a:off x="5857884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1" name="346 Grupo"/>
            <p:cNvGrpSpPr/>
            <p:nvPr/>
          </p:nvGrpSpPr>
          <p:grpSpPr>
            <a:xfrm>
              <a:off x="214282" y="1142983"/>
              <a:ext cx="590664" cy="1181721"/>
              <a:chOff x="-785853" y="-2590303"/>
              <a:chExt cx="590664" cy="1181721"/>
            </a:xfrm>
          </p:grpSpPr>
          <p:cxnSp>
            <p:nvCxnSpPr>
              <p:cNvPr id="348" name="347 Conector recto de flecha"/>
              <p:cNvCxnSpPr/>
              <p:nvPr/>
            </p:nvCxnSpPr>
            <p:spPr>
              <a:xfrm>
                <a:off x="-785851" y="-1418540"/>
                <a:ext cx="590662" cy="995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348 Conector recto de flecha"/>
              <p:cNvCxnSpPr/>
              <p:nvPr/>
            </p:nvCxnSpPr>
            <p:spPr>
              <a:xfrm rot="5400000" flipH="1" flipV="1">
                <a:off x="-1371733" y="-2004422"/>
                <a:ext cx="1171762" cy="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349 Conector recto de flecha"/>
              <p:cNvCxnSpPr/>
              <p:nvPr/>
            </p:nvCxnSpPr>
            <p:spPr>
              <a:xfrm rot="10800000" flipV="1">
                <a:off x="-785851" y="-2590303"/>
                <a:ext cx="298898" cy="545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222 Rectángulo"/>
          <p:cNvSpPr/>
          <p:nvPr/>
        </p:nvSpPr>
        <p:spPr>
          <a:xfrm>
            <a:off x="7500958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" name="382 Grupo"/>
          <p:cNvGrpSpPr/>
          <p:nvPr/>
        </p:nvGrpSpPr>
        <p:grpSpPr>
          <a:xfrm>
            <a:off x="6357950" y="857232"/>
            <a:ext cx="1357322" cy="1938350"/>
            <a:chOff x="6357950" y="857232"/>
            <a:chExt cx="1357322" cy="1938350"/>
          </a:xfrm>
        </p:grpSpPr>
        <p:sp>
          <p:nvSpPr>
            <p:cNvPr id="222" name="221 Rectángulo"/>
            <p:cNvSpPr/>
            <p:nvPr/>
          </p:nvSpPr>
          <p:spPr>
            <a:xfrm>
              <a:off x="7215206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5" name="284 Conector recto de flecha"/>
            <p:cNvCxnSpPr/>
            <p:nvPr/>
          </p:nvCxnSpPr>
          <p:spPr>
            <a:xfrm>
              <a:off x="6429388" y="2428868"/>
              <a:ext cx="571504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 de flecha"/>
            <p:cNvCxnSpPr/>
            <p:nvPr/>
          </p:nvCxnSpPr>
          <p:spPr>
            <a:xfrm>
              <a:off x="6429388" y="2000240"/>
              <a:ext cx="1285884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285 Conector recto de flecha"/>
            <p:cNvCxnSpPr/>
            <p:nvPr/>
          </p:nvCxnSpPr>
          <p:spPr>
            <a:xfrm>
              <a:off x="7358082" y="2714620"/>
              <a:ext cx="35719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362 CuadroTexto"/>
            <p:cNvSpPr txBox="1"/>
            <p:nvPr/>
          </p:nvSpPr>
          <p:spPr>
            <a:xfrm rot="16200000">
              <a:off x="5976798" y="1952764"/>
              <a:ext cx="12239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2400" dirty="0" smtClean="0">
                  <a:solidFill>
                    <a:srgbClr val="FF0000"/>
                  </a:solidFill>
                </a:rPr>
                <a:t>23    10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374 Grupo"/>
          <p:cNvGrpSpPr/>
          <p:nvPr/>
        </p:nvGrpSpPr>
        <p:grpSpPr>
          <a:xfrm>
            <a:off x="2500297" y="857232"/>
            <a:ext cx="4154396" cy="3571900"/>
            <a:chOff x="2500297" y="857232"/>
            <a:chExt cx="4154396" cy="3571900"/>
          </a:xfrm>
        </p:grpSpPr>
        <p:sp>
          <p:nvSpPr>
            <p:cNvPr id="210" name="209 Rectángulo"/>
            <p:cNvSpPr/>
            <p:nvPr/>
          </p:nvSpPr>
          <p:spPr>
            <a:xfrm>
              <a:off x="6390922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7" name="256 Conector recto de flecha"/>
            <p:cNvCxnSpPr/>
            <p:nvPr/>
          </p:nvCxnSpPr>
          <p:spPr>
            <a:xfrm>
              <a:off x="2500298" y="2285992"/>
              <a:ext cx="500066" cy="12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352 CuadroTexto"/>
            <p:cNvSpPr txBox="1"/>
            <p:nvPr/>
          </p:nvSpPr>
          <p:spPr>
            <a:xfrm rot="16200000">
              <a:off x="1052337" y="2519506"/>
              <a:ext cx="3357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</a:rPr>
                <a:t>32            3    1   2    0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8" name="227 Grupo"/>
          <p:cNvGrpSpPr/>
          <p:nvPr/>
        </p:nvGrpSpPr>
        <p:grpSpPr>
          <a:xfrm>
            <a:off x="3357554" y="857232"/>
            <a:ext cx="3786577" cy="3684880"/>
            <a:chOff x="3357554" y="857232"/>
            <a:chExt cx="3786577" cy="3684880"/>
          </a:xfrm>
        </p:grpSpPr>
        <p:grpSp>
          <p:nvGrpSpPr>
            <p:cNvPr id="32" name="268 Grupo"/>
            <p:cNvGrpSpPr/>
            <p:nvPr/>
          </p:nvGrpSpPr>
          <p:grpSpPr>
            <a:xfrm>
              <a:off x="3357554" y="3071810"/>
              <a:ext cx="1022089" cy="664966"/>
              <a:chOff x="3335597" y="3071811"/>
              <a:chExt cx="1022089" cy="664966"/>
            </a:xfrm>
          </p:grpSpPr>
          <p:grpSp>
            <p:nvGrpSpPr>
              <p:cNvPr id="33" name="266 Grupo"/>
              <p:cNvGrpSpPr/>
              <p:nvPr/>
            </p:nvGrpSpPr>
            <p:grpSpPr>
              <a:xfrm>
                <a:off x="3714744" y="3071811"/>
                <a:ext cx="642942" cy="664966"/>
                <a:chOff x="3714744" y="3071811"/>
                <a:chExt cx="642942" cy="664966"/>
              </a:xfrm>
            </p:grpSpPr>
            <p:cxnSp>
              <p:nvCxnSpPr>
                <p:cNvPr id="272" name="271 Conector recto de flecha"/>
                <p:cNvCxnSpPr/>
                <p:nvPr/>
              </p:nvCxnSpPr>
              <p:spPr>
                <a:xfrm>
                  <a:off x="3714744" y="3714752"/>
                  <a:ext cx="642942" cy="1588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272 Conector recto de flecha"/>
                <p:cNvCxnSpPr/>
                <p:nvPr/>
              </p:nvCxnSpPr>
              <p:spPr>
                <a:xfrm rot="16200000" flipV="1">
                  <a:off x="3382264" y="3404293"/>
                  <a:ext cx="664966" cy="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1" name="270 Conector recto de flecha"/>
              <p:cNvCxnSpPr/>
              <p:nvPr/>
            </p:nvCxnSpPr>
            <p:spPr>
              <a:xfrm rot="10800000" flipV="1">
                <a:off x="3335597" y="3071811"/>
                <a:ext cx="397655" cy="664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375 Grupo"/>
            <p:cNvGrpSpPr/>
            <p:nvPr/>
          </p:nvGrpSpPr>
          <p:grpSpPr>
            <a:xfrm>
              <a:off x="3357554" y="857232"/>
              <a:ext cx="3786577" cy="3684880"/>
              <a:chOff x="3357554" y="857232"/>
              <a:chExt cx="3786577" cy="3684880"/>
            </a:xfrm>
          </p:grpSpPr>
          <p:cxnSp>
            <p:nvCxnSpPr>
              <p:cNvPr id="274" name="273 Conector recto de flecha"/>
              <p:cNvCxnSpPr/>
              <p:nvPr/>
            </p:nvCxnSpPr>
            <p:spPr>
              <a:xfrm>
                <a:off x="4714876" y="3357562"/>
                <a:ext cx="438151" cy="158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211 Rectángulo"/>
              <p:cNvSpPr/>
              <p:nvPr/>
            </p:nvSpPr>
            <p:spPr>
              <a:xfrm>
                <a:off x="6654693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58" name="257 Conector recto de flecha"/>
              <p:cNvCxnSpPr/>
              <p:nvPr/>
            </p:nvCxnSpPr>
            <p:spPr>
              <a:xfrm>
                <a:off x="3357554" y="2071678"/>
                <a:ext cx="1785950" cy="1101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358 Conector recto de flecha"/>
              <p:cNvCxnSpPr/>
              <p:nvPr/>
            </p:nvCxnSpPr>
            <p:spPr>
              <a:xfrm>
                <a:off x="3357554" y="2643182"/>
                <a:ext cx="1795474" cy="2053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363 Conector recto de flecha"/>
              <p:cNvCxnSpPr/>
              <p:nvPr/>
            </p:nvCxnSpPr>
            <p:spPr>
              <a:xfrm rot="5400000" flipH="1" flipV="1">
                <a:off x="4194220" y="4235408"/>
                <a:ext cx="613047" cy="36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364 Conector recto de flecha"/>
              <p:cNvCxnSpPr/>
              <p:nvPr/>
            </p:nvCxnSpPr>
            <p:spPr>
              <a:xfrm rot="5400000" flipH="1" flipV="1">
                <a:off x="6837426" y="3521028"/>
                <a:ext cx="613047" cy="36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3" name="372 Rectángulo"/>
          <p:cNvSpPr/>
          <p:nvPr/>
        </p:nvSpPr>
        <p:spPr>
          <a:xfrm>
            <a:off x="6929454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383 Grupo"/>
          <p:cNvGrpSpPr/>
          <p:nvPr/>
        </p:nvGrpSpPr>
        <p:grpSpPr>
          <a:xfrm>
            <a:off x="6429388" y="857232"/>
            <a:ext cx="2533367" cy="3216298"/>
            <a:chOff x="6429388" y="857232"/>
            <a:chExt cx="2533367" cy="3216298"/>
          </a:xfrm>
        </p:grpSpPr>
        <p:sp>
          <p:nvSpPr>
            <p:cNvPr id="224" name="223 Rectángulo"/>
            <p:cNvSpPr/>
            <p:nvPr/>
          </p:nvSpPr>
          <p:spPr>
            <a:xfrm>
              <a:off x="7709777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0" name="308 Grupo"/>
            <p:cNvGrpSpPr/>
            <p:nvPr/>
          </p:nvGrpSpPr>
          <p:grpSpPr>
            <a:xfrm>
              <a:off x="6429388" y="2786058"/>
              <a:ext cx="2397922" cy="1287472"/>
              <a:chOff x="6143636" y="1285859"/>
              <a:chExt cx="2397922" cy="1287472"/>
            </a:xfrm>
          </p:grpSpPr>
          <p:cxnSp>
            <p:nvCxnSpPr>
              <p:cNvPr id="310" name="309 Conector recto de flecha"/>
              <p:cNvCxnSpPr/>
              <p:nvPr/>
            </p:nvCxnSpPr>
            <p:spPr>
              <a:xfrm rot="5400000" flipH="1" flipV="1">
                <a:off x="7858408" y="1928541"/>
                <a:ext cx="1285884" cy="519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303 Grupo"/>
              <p:cNvGrpSpPr/>
              <p:nvPr/>
            </p:nvGrpSpPr>
            <p:grpSpPr>
              <a:xfrm>
                <a:off x="6143636" y="1285859"/>
                <a:ext cx="2397922" cy="1287472"/>
                <a:chOff x="6143636" y="1285859"/>
                <a:chExt cx="2397922" cy="1287472"/>
              </a:xfrm>
            </p:grpSpPr>
            <p:cxnSp>
              <p:nvCxnSpPr>
                <p:cNvPr id="312" name="311 Conector recto de flecha"/>
                <p:cNvCxnSpPr/>
                <p:nvPr/>
              </p:nvCxnSpPr>
              <p:spPr>
                <a:xfrm>
                  <a:off x="6143636" y="2571743"/>
                  <a:ext cx="2357454" cy="1588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312 Conector recto de flecha"/>
                <p:cNvCxnSpPr/>
                <p:nvPr/>
              </p:nvCxnSpPr>
              <p:spPr>
                <a:xfrm rot="10800000" flipV="1">
                  <a:off x="8143900" y="1285859"/>
                  <a:ext cx="397658" cy="6646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0" name="379 CuadroTexto"/>
            <p:cNvSpPr txBox="1"/>
            <p:nvPr/>
          </p:nvSpPr>
          <p:spPr>
            <a:xfrm rot="16200000">
              <a:off x="8400928" y="2171840"/>
              <a:ext cx="6619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2400" dirty="0" smtClean="0">
                  <a:solidFill>
                    <a:srgbClr val="FF0000"/>
                  </a:solidFill>
                </a:rPr>
                <a:t>33 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390 Grupo"/>
          <p:cNvGrpSpPr/>
          <p:nvPr/>
        </p:nvGrpSpPr>
        <p:grpSpPr>
          <a:xfrm>
            <a:off x="357158" y="285728"/>
            <a:ext cx="8573293" cy="2286016"/>
            <a:chOff x="357158" y="285728"/>
            <a:chExt cx="8573293" cy="2286016"/>
          </a:xfrm>
        </p:grpSpPr>
        <p:grpSp>
          <p:nvGrpSpPr>
            <p:cNvPr id="55" name="384 Grupo"/>
            <p:cNvGrpSpPr/>
            <p:nvPr/>
          </p:nvGrpSpPr>
          <p:grpSpPr>
            <a:xfrm>
              <a:off x="7907606" y="285728"/>
              <a:ext cx="1022845" cy="856462"/>
              <a:chOff x="7907606" y="285728"/>
              <a:chExt cx="1022845" cy="856462"/>
            </a:xfrm>
          </p:grpSpPr>
          <p:sp>
            <p:nvSpPr>
              <p:cNvPr id="227" name="226 Rectángulo"/>
              <p:cNvSpPr/>
              <p:nvPr/>
            </p:nvSpPr>
            <p:spPr>
              <a:xfrm>
                <a:off x="8435148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56" name="240 Grupo"/>
              <p:cNvGrpSpPr/>
              <p:nvPr/>
            </p:nvGrpSpPr>
            <p:grpSpPr>
              <a:xfrm>
                <a:off x="8643966" y="285728"/>
                <a:ext cx="286485" cy="856462"/>
                <a:chOff x="8643966" y="285728"/>
                <a:chExt cx="286485" cy="856462"/>
              </a:xfrm>
            </p:grpSpPr>
            <p:sp>
              <p:nvSpPr>
                <p:cNvPr id="239" name="238 Rectángulo"/>
                <p:cNvSpPr/>
                <p:nvPr/>
              </p:nvSpPr>
              <p:spPr>
                <a:xfrm>
                  <a:off x="8643966" y="857232"/>
                  <a:ext cx="263771" cy="21431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40" name="239 Conector recto"/>
                <p:cNvCxnSpPr/>
                <p:nvPr/>
              </p:nvCxnSpPr>
              <p:spPr>
                <a:xfrm rot="5400000" flipH="1" flipV="1">
                  <a:off x="8501854" y="713592"/>
                  <a:ext cx="856462" cy="733"/>
                </a:xfrm>
                <a:prstGeom prst="line">
                  <a:avLst/>
                </a:prstGeom>
                <a:ln w="317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225 Rectángulo"/>
              <p:cNvSpPr/>
              <p:nvPr/>
            </p:nvSpPr>
            <p:spPr>
              <a:xfrm>
                <a:off x="8171377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5" name="224 Rectángulo"/>
              <p:cNvSpPr/>
              <p:nvPr/>
            </p:nvSpPr>
            <p:spPr>
              <a:xfrm>
                <a:off x="7907606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87" name="386 Llamada ovalada"/>
            <p:cNvSpPr/>
            <p:nvPr/>
          </p:nvSpPr>
          <p:spPr>
            <a:xfrm>
              <a:off x="4929190" y="1285860"/>
              <a:ext cx="2110169" cy="1285884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387 CuadroTexto"/>
            <p:cNvSpPr txBox="1"/>
            <p:nvPr/>
          </p:nvSpPr>
          <p:spPr>
            <a:xfrm>
              <a:off x="5357819" y="1714488"/>
              <a:ext cx="1659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</a:rPr>
                <a:t>$3 = 33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  <p:sp>
          <p:nvSpPr>
            <p:cNvPr id="389" name="388 Llamada ovalada"/>
            <p:cNvSpPr/>
            <p:nvPr/>
          </p:nvSpPr>
          <p:spPr>
            <a:xfrm>
              <a:off x="357158" y="714356"/>
              <a:ext cx="2110169" cy="1285884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389 CuadroTexto"/>
            <p:cNvSpPr txBox="1"/>
            <p:nvPr/>
          </p:nvSpPr>
          <p:spPr>
            <a:xfrm>
              <a:off x="571472" y="1071546"/>
              <a:ext cx="1659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</a:rPr>
                <a:t>Actualizar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23" grpId="0" animBg="1"/>
      <p:bldP spid="3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99608-B574-4B82-8EEF-626F712CB98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643438" y="1357298"/>
            <a:ext cx="257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Banco Registros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5143504" y="1714488"/>
            <a:ext cx="1251686" cy="3000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3" name="72 CuadroTexto"/>
          <p:cNvSpPr txBox="1"/>
          <p:nvPr/>
        </p:nvSpPr>
        <p:spPr>
          <a:xfrm>
            <a:off x="5143504" y="192880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Dir1</a:t>
            </a:r>
            <a:endParaRPr lang="es-ES" sz="1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715008" y="185736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Dato1</a:t>
            </a:r>
            <a:endParaRPr lang="es-ES" sz="1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5143504" y="250030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Dir2</a:t>
            </a:r>
            <a:endParaRPr lang="es-ES" sz="1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2786050" y="714356"/>
            <a:ext cx="7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RI</a:t>
            </a:r>
            <a:endParaRPr lang="es-ES" sz="14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5715008" y="228599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Dato2</a:t>
            </a:r>
            <a:endParaRPr lang="es-ES" sz="1400" dirty="0"/>
          </a:p>
        </p:txBody>
      </p:sp>
      <p:grpSp>
        <p:nvGrpSpPr>
          <p:cNvPr id="2" name="60 Grupo"/>
          <p:cNvGrpSpPr/>
          <p:nvPr/>
        </p:nvGrpSpPr>
        <p:grpSpPr>
          <a:xfrm>
            <a:off x="3000363" y="1071546"/>
            <a:ext cx="357196" cy="3523051"/>
            <a:chOff x="1804811" y="1888819"/>
            <a:chExt cx="544448" cy="3754759"/>
          </a:xfrm>
          <a:solidFill>
            <a:schemeClr val="bg1"/>
          </a:solidFill>
        </p:grpSpPr>
        <p:sp>
          <p:nvSpPr>
            <p:cNvPr id="88" name="87 Rectángulo"/>
            <p:cNvSpPr/>
            <p:nvPr/>
          </p:nvSpPr>
          <p:spPr>
            <a:xfrm>
              <a:off x="1809732" y="3716093"/>
              <a:ext cx="539523" cy="19274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9" name="34 CuadroTexto"/>
            <p:cNvSpPr txBox="1"/>
            <p:nvPr/>
          </p:nvSpPr>
          <p:spPr>
            <a:xfrm rot="16200000">
              <a:off x="1241815" y="4431368"/>
              <a:ext cx="1595128" cy="469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400" dirty="0" smtClean="0"/>
                <a:t>Desplazamiento</a:t>
              </a:r>
              <a:endParaRPr lang="es-ES" sz="1400" dirty="0"/>
            </a:p>
          </p:txBody>
        </p:sp>
        <p:grpSp>
          <p:nvGrpSpPr>
            <p:cNvPr id="6" name="42 Grupo"/>
            <p:cNvGrpSpPr/>
            <p:nvPr/>
          </p:nvGrpSpPr>
          <p:grpSpPr>
            <a:xfrm>
              <a:off x="1809733" y="3143248"/>
              <a:ext cx="539526" cy="571504"/>
              <a:chOff x="1657333" y="3562352"/>
              <a:chExt cx="539526" cy="571504"/>
            </a:xfrm>
            <a:grpFill/>
          </p:grpSpPr>
          <p:sp>
            <p:nvSpPr>
              <p:cNvPr id="100" name="43 Rectángulo"/>
              <p:cNvSpPr/>
              <p:nvPr/>
            </p:nvSpPr>
            <p:spPr>
              <a:xfrm>
                <a:off x="1657333" y="3562352"/>
                <a:ext cx="539522" cy="5715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1" name="44 CuadroTexto"/>
              <p:cNvSpPr txBox="1"/>
              <p:nvPr/>
            </p:nvSpPr>
            <p:spPr>
              <a:xfrm rot="16200000">
                <a:off x="1668177" y="3605174"/>
                <a:ext cx="571504" cy="48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RT</a:t>
                </a:r>
                <a:endParaRPr lang="es-ES" sz="1400" dirty="0"/>
              </a:p>
            </p:txBody>
          </p:sp>
        </p:grpSp>
        <p:grpSp>
          <p:nvGrpSpPr>
            <p:cNvPr id="7" name="45 Grupo"/>
            <p:cNvGrpSpPr/>
            <p:nvPr/>
          </p:nvGrpSpPr>
          <p:grpSpPr>
            <a:xfrm>
              <a:off x="1809733" y="2571744"/>
              <a:ext cx="539522" cy="571505"/>
              <a:chOff x="1657333" y="3562352"/>
              <a:chExt cx="539522" cy="571505"/>
            </a:xfrm>
            <a:grpFill/>
          </p:grpSpPr>
          <p:sp>
            <p:nvSpPr>
              <p:cNvPr id="98" name="48 Rectángulo"/>
              <p:cNvSpPr/>
              <p:nvPr/>
            </p:nvSpPr>
            <p:spPr>
              <a:xfrm>
                <a:off x="1657333" y="3562352"/>
                <a:ext cx="539522" cy="5715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9" name="54 CuadroTexto"/>
              <p:cNvSpPr txBox="1"/>
              <p:nvPr/>
            </p:nvSpPr>
            <p:spPr>
              <a:xfrm rot="16200000">
                <a:off x="1643066" y="3613544"/>
                <a:ext cx="571504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/>
                  <a:t>RS</a:t>
                </a:r>
                <a:endParaRPr lang="es-ES" sz="1400" dirty="0"/>
              </a:p>
            </p:txBody>
          </p:sp>
        </p:grpSp>
        <p:grpSp>
          <p:nvGrpSpPr>
            <p:cNvPr id="8" name="57 Grupo"/>
            <p:cNvGrpSpPr/>
            <p:nvPr/>
          </p:nvGrpSpPr>
          <p:grpSpPr>
            <a:xfrm>
              <a:off x="1804811" y="1888819"/>
              <a:ext cx="544444" cy="682925"/>
              <a:chOff x="1652411" y="3450931"/>
              <a:chExt cx="544444" cy="682925"/>
            </a:xfrm>
            <a:grpFill/>
          </p:grpSpPr>
          <p:sp>
            <p:nvSpPr>
              <p:cNvPr id="96" name="95 Rectángulo"/>
              <p:cNvSpPr/>
              <p:nvPr/>
            </p:nvSpPr>
            <p:spPr>
              <a:xfrm>
                <a:off x="1657336" y="3450931"/>
                <a:ext cx="539519" cy="6829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7" name="96 CuadroTexto"/>
              <p:cNvSpPr txBox="1"/>
              <p:nvPr/>
            </p:nvSpPr>
            <p:spPr>
              <a:xfrm rot="16200000">
                <a:off x="1583577" y="3595901"/>
                <a:ext cx="606789" cy="46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err="1" smtClean="0"/>
                  <a:t>Cop</a:t>
                </a:r>
                <a:endParaRPr lang="es-ES" sz="1400" dirty="0"/>
              </a:p>
            </p:txBody>
          </p:sp>
        </p:grpSp>
      </p:grpSp>
      <p:sp>
        <p:nvSpPr>
          <p:cNvPr id="83" name="82 CuadroTexto"/>
          <p:cNvSpPr txBox="1"/>
          <p:nvPr/>
        </p:nvSpPr>
        <p:spPr>
          <a:xfrm>
            <a:off x="5715008" y="4429132"/>
            <a:ext cx="732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LBReg</a:t>
            </a:r>
            <a:endParaRPr lang="es-ES" sz="1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5143504" y="421481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EBReg</a:t>
            </a:r>
            <a:endParaRPr lang="es-ES" sz="1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143504" y="321468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Dir3</a:t>
            </a:r>
            <a:endParaRPr lang="es-ES" sz="1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5757880" y="37674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Dato3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6" name="45 Trapecio"/>
          <p:cNvSpPr/>
          <p:nvPr/>
        </p:nvSpPr>
        <p:spPr>
          <a:xfrm rot="5400000">
            <a:off x="7045452" y="2455745"/>
            <a:ext cx="2013553" cy="673915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670437" y="2616579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A.L.U.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7715272" y="3429000"/>
            <a:ext cx="68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OpALU</a:t>
            </a:r>
            <a:endParaRPr lang="es-ES" sz="12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1071538" y="285728"/>
            <a:ext cx="378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err="1" smtClean="0">
                <a:solidFill>
                  <a:srgbClr val="FF0000"/>
                </a:solidFill>
              </a:rPr>
              <a:t>Addi</a:t>
            </a:r>
            <a:r>
              <a:rPr lang="es-ES" dirty="0" smtClean="0">
                <a:solidFill>
                  <a:srgbClr val="FF0000"/>
                </a:solidFill>
              </a:rPr>
              <a:t> $3,$2,1   #   0x20430001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5786446" y="3786190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Dato3</a:t>
            </a:r>
            <a:endParaRPr lang="es-ES" sz="1400" dirty="0"/>
          </a:p>
        </p:txBody>
      </p:sp>
      <p:grpSp>
        <p:nvGrpSpPr>
          <p:cNvPr id="9" name="158 Grupo"/>
          <p:cNvGrpSpPr/>
          <p:nvPr/>
        </p:nvGrpSpPr>
        <p:grpSpPr>
          <a:xfrm>
            <a:off x="3357554" y="2285992"/>
            <a:ext cx="1785950" cy="500067"/>
            <a:chOff x="-2158345" y="1428736"/>
            <a:chExt cx="6332039" cy="500067"/>
          </a:xfrm>
        </p:grpSpPr>
        <p:cxnSp>
          <p:nvCxnSpPr>
            <p:cNvPr id="160" name="159 Conector recto de flecha"/>
            <p:cNvCxnSpPr/>
            <p:nvPr/>
          </p:nvCxnSpPr>
          <p:spPr>
            <a:xfrm>
              <a:off x="-2158345" y="1785926"/>
              <a:ext cx="6332039" cy="1101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160 CuadroTexto"/>
            <p:cNvSpPr txBox="1"/>
            <p:nvPr/>
          </p:nvSpPr>
          <p:spPr>
            <a:xfrm>
              <a:off x="1134315" y="1428736"/>
              <a:ext cx="759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5</a:t>
              </a:r>
              <a:endParaRPr lang="es-ES" sz="1400" dirty="0"/>
            </a:p>
          </p:txBody>
        </p:sp>
        <p:cxnSp>
          <p:nvCxnSpPr>
            <p:cNvPr id="162" name="161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163 Conector recto de flecha"/>
          <p:cNvCxnSpPr/>
          <p:nvPr/>
        </p:nvCxnSpPr>
        <p:spPr>
          <a:xfrm>
            <a:off x="4572000" y="3357562"/>
            <a:ext cx="571503" cy="1101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164 CuadroTexto"/>
          <p:cNvSpPr txBox="1"/>
          <p:nvPr/>
        </p:nvSpPr>
        <p:spPr>
          <a:xfrm>
            <a:off x="4643438" y="292893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166" name="165 Conector recto"/>
          <p:cNvCxnSpPr/>
          <p:nvPr/>
        </p:nvCxnSpPr>
        <p:spPr>
          <a:xfrm rot="5400000" flipH="1" flipV="1">
            <a:off x="4714876" y="3286124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429388" y="2000240"/>
            <a:ext cx="1285884" cy="15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CuadroTexto"/>
          <p:cNvSpPr txBox="1"/>
          <p:nvPr/>
        </p:nvSpPr>
        <p:spPr>
          <a:xfrm>
            <a:off x="6643702" y="16430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170" name="169 Conector recto"/>
          <p:cNvCxnSpPr/>
          <p:nvPr/>
        </p:nvCxnSpPr>
        <p:spPr>
          <a:xfrm rot="5400000" flipH="1" flipV="1">
            <a:off x="6500826" y="1928803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/>
          <p:nvPr/>
        </p:nvCxnSpPr>
        <p:spPr>
          <a:xfrm>
            <a:off x="7358082" y="2714620"/>
            <a:ext cx="357190" cy="15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172 CuadroTexto"/>
          <p:cNvSpPr txBox="1"/>
          <p:nvPr/>
        </p:nvSpPr>
        <p:spPr>
          <a:xfrm>
            <a:off x="7286644" y="22145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174" name="173 Conector recto"/>
          <p:cNvCxnSpPr/>
          <p:nvPr/>
        </p:nvCxnSpPr>
        <p:spPr>
          <a:xfrm rot="5400000" flipH="1" flipV="1">
            <a:off x="7358082" y="2643182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178 Triángulo isósceles"/>
          <p:cNvSpPr/>
          <p:nvPr/>
        </p:nvSpPr>
        <p:spPr bwMode="auto">
          <a:xfrm>
            <a:off x="5357818" y="4500570"/>
            <a:ext cx="285752" cy="214314"/>
          </a:xfrm>
          <a:prstGeom prst="triangle">
            <a:avLst/>
          </a:prstGeom>
          <a:noFill/>
          <a:ln w="19050"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2" name="181 CuadroTexto"/>
          <p:cNvSpPr txBox="1"/>
          <p:nvPr/>
        </p:nvSpPr>
        <p:spPr>
          <a:xfrm>
            <a:off x="8072462" y="3714752"/>
            <a:ext cx="571504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32</a:t>
            </a:r>
            <a:endParaRPr lang="es-ES" sz="1800" dirty="0"/>
          </a:p>
        </p:txBody>
      </p:sp>
      <p:cxnSp>
        <p:nvCxnSpPr>
          <p:cNvPr id="183" name="182 Conector recto"/>
          <p:cNvCxnSpPr/>
          <p:nvPr/>
        </p:nvCxnSpPr>
        <p:spPr>
          <a:xfrm rot="5400000" flipH="1" flipV="1">
            <a:off x="8001024" y="4000504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307 Grupo"/>
          <p:cNvGrpSpPr/>
          <p:nvPr/>
        </p:nvGrpSpPr>
        <p:grpSpPr>
          <a:xfrm>
            <a:off x="6429388" y="2786057"/>
            <a:ext cx="2357973" cy="1287473"/>
            <a:chOff x="6429388" y="2786057"/>
            <a:chExt cx="2357973" cy="1287473"/>
          </a:xfrm>
        </p:grpSpPr>
        <p:cxnSp>
          <p:nvCxnSpPr>
            <p:cNvPr id="186" name="185 Conector recto de flecha"/>
            <p:cNvCxnSpPr/>
            <p:nvPr/>
          </p:nvCxnSpPr>
          <p:spPr>
            <a:xfrm rot="5400000" flipH="1" flipV="1">
              <a:off x="8144160" y="3428741"/>
              <a:ext cx="1285884" cy="519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303 Grupo"/>
            <p:cNvGrpSpPr/>
            <p:nvPr/>
          </p:nvGrpSpPr>
          <p:grpSpPr>
            <a:xfrm>
              <a:off x="6429388" y="2786057"/>
              <a:ext cx="2357456" cy="1287473"/>
              <a:chOff x="6429388" y="2786057"/>
              <a:chExt cx="2357456" cy="1287473"/>
            </a:xfrm>
          </p:grpSpPr>
          <p:cxnSp>
            <p:nvCxnSpPr>
              <p:cNvPr id="181" name="180 Conector recto de flecha"/>
              <p:cNvCxnSpPr/>
              <p:nvPr/>
            </p:nvCxnSpPr>
            <p:spPr>
              <a:xfrm>
                <a:off x="6429388" y="4071942"/>
                <a:ext cx="2357454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186 Conector recto de flecha"/>
              <p:cNvCxnSpPr>
                <a:endCxn id="46" idx="0"/>
              </p:cNvCxnSpPr>
              <p:nvPr/>
            </p:nvCxnSpPr>
            <p:spPr>
              <a:xfrm rot="10800000" flipV="1">
                <a:off x="8389186" y="2786057"/>
                <a:ext cx="397658" cy="6646"/>
              </a:xfrm>
              <a:prstGeom prst="straightConnector1">
                <a:avLst/>
              </a:prstGeom>
              <a:ln w="508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191 Grupo"/>
          <p:cNvGrpSpPr/>
          <p:nvPr/>
        </p:nvGrpSpPr>
        <p:grpSpPr>
          <a:xfrm>
            <a:off x="2500298" y="1785926"/>
            <a:ext cx="571504" cy="642943"/>
            <a:chOff x="881034" y="1285860"/>
            <a:chExt cx="2026252" cy="642943"/>
          </a:xfrm>
        </p:grpSpPr>
        <p:cxnSp>
          <p:nvCxnSpPr>
            <p:cNvPr id="193" name="192 Conector recto de flecha"/>
            <p:cNvCxnSpPr/>
            <p:nvPr/>
          </p:nvCxnSpPr>
          <p:spPr>
            <a:xfrm>
              <a:off x="881034" y="1785926"/>
              <a:ext cx="1772971" cy="1214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193 CuadroTexto"/>
            <p:cNvSpPr txBox="1"/>
            <p:nvPr/>
          </p:nvSpPr>
          <p:spPr>
            <a:xfrm>
              <a:off x="881034" y="1285860"/>
              <a:ext cx="2026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32</a:t>
              </a:r>
              <a:endParaRPr lang="es-ES" sz="1400" dirty="0"/>
            </a:p>
          </p:txBody>
        </p:sp>
        <p:cxnSp>
          <p:nvCxnSpPr>
            <p:cNvPr id="195" name="194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121 Grupo"/>
          <p:cNvGrpSpPr/>
          <p:nvPr/>
        </p:nvGrpSpPr>
        <p:grpSpPr>
          <a:xfrm>
            <a:off x="6572264" y="2214553"/>
            <a:ext cx="1331002" cy="1879412"/>
            <a:chOff x="4870577" y="2666984"/>
            <a:chExt cx="2917953" cy="2192502"/>
          </a:xfrm>
        </p:grpSpPr>
        <p:sp>
          <p:nvSpPr>
            <p:cNvPr id="109" name="108 Rectángulo redondeado"/>
            <p:cNvSpPr/>
            <p:nvPr/>
          </p:nvSpPr>
          <p:spPr>
            <a:xfrm>
              <a:off x="5810256" y="2666984"/>
              <a:ext cx="783067" cy="11667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109 CuadroTexto"/>
            <p:cNvSpPr txBox="1"/>
            <p:nvPr/>
          </p:nvSpPr>
          <p:spPr>
            <a:xfrm rot="16200000">
              <a:off x="5808102" y="2835815"/>
              <a:ext cx="746522" cy="742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MUX</a:t>
              </a:r>
              <a:endParaRPr lang="es-ES" sz="1600" dirty="0"/>
            </a:p>
          </p:txBody>
        </p: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5766294" y="4190917"/>
              <a:ext cx="715174" cy="794"/>
            </a:xfrm>
            <a:prstGeom prst="straightConnector1">
              <a:avLst/>
            </a:prstGeom>
            <a:ln w="508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111 CuadroTexto"/>
            <p:cNvSpPr txBox="1"/>
            <p:nvPr/>
          </p:nvSpPr>
          <p:spPr>
            <a:xfrm>
              <a:off x="4870577" y="4500437"/>
              <a:ext cx="2917953" cy="35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solidFill>
                    <a:srgbClr val="C00000"/>
                  </a:solidFill>
                </a:rPr>
                <a:t>MxALU</a:t>
              </a:r>
              <a:endParaRPr lang="es-E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4" name="113 Rectángulo redondeado"/>
          <p:cNvSpPr/>
          <p:nvPr/>
        </p:nvSpPr>
        <p:spPr>
          <a:xfrm>
            <a:off x="4357686" y="2928934"/>
            <a:ext cx="357190" cy="10001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17 CuadroTexto"/>
          <p:cNvSpPr txBox="1"/>
          <p:nvPr/>
        </p:nvSpPr>
        <p:spPr>
          <a:xfrm rot="16200000">
            <a:off x="4207004" y="32224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MUX</a:t>
            </a:r>
            <a:endParaRPr lang="es-ES" sz="1600" dirty="0"/>
          </a:p>
        </p:txBody>
      </p:sp>
      <p:cxnSp>
        <p:nvCxnSpPr>
          <p:cNvPr id="122" name="121 Conector recto de flecha"/>
          <p:cNvCxnSpPr/>
          <p:nvPr/>
        </p:nvCxnSpPr>
        <p:spPr>
          <a:xfrm rot="5400000" flipH="1" flipV="1">
            <a:off x="4194220" y="4235408"/>
            <a:ext cx="613047" cy="362"/>
          </a:xfrm>
          <a:prstGeom prst="straightConnector1">
            <a:avLst/>
          </a:prstGeom>
          <a:ln w="508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4143372" y="4071943"/>
            <a:ext cx="133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C00000"/>
                </a:solidFill>
              </a:rPr>
              <a:t>MxDst</a:t>
            </a:r>
            <a:endParaRPr lang="es-ES" sz="1400" dirty="0">
              <a:solidFill>
                <a:srgbClr val="C00000"/>
              </a:solidFill>
            </a:endParaRPr>
          </a:p>
        </p:txBody>
      </p:sp>
      <p:cxnSp>
        <p:nvCxnSpPr>
          <p:cNvPr id="214" name="213 Conector recto de flecha"/>
          <p:cNvCxnSpPr/>
          <p:nvPr/>
        </p:nvCxnSpPr>
        <p:spPr>
          <a:xfrm rot="5400000" flipH="1" flipV="1">
            <a:off x="702331" y="1710355"/>
            <a:ext cx="117176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1449301" y="1124474"/>
            <a:ext cx="966537" cy="25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Memoria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507128" y="1401363"/>
            <a:ext cx="991320" cy="235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531911" y="2069909"/>
            <a:ext cx="311106" cy="252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Dir</a:t>
            </a:r>
            <a:endParaRPr lang="es-ES" sz="14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077137" y="2109236"/>
            <a:ext cx="423161" cy="252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Dato</a:t>
            </a:r>
            <a:endParaRPr lang="es-ES" sz="1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655826" y="346799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LInst</a:t>
            </a:r>
            <a:endParaRPr lang="es-ES" sz="1400" dirty="0"/>
          </a:p>
        </p:txBody>
      </p:sp>
      <p:sp>
        <p:nvSpPr>
          <p:cNvPr id="51" name="50 Rectángulo"/>
          <p:cNvSpPr/>
          <p:nvPr/>
        </p:nvSpPr>
        <p:spPr>
          <a:xfrm>
            <a:off x="862769" y="1637320"/>
            <a:ext cx="210656" cy="1179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3" name="52 CuadroTexto"/>
          <p:cNvSpPr txBox="1"/>
          <p:nvPr/>
        </p:nvSpPr>
        <p:spPr>
          <a:xfrm>
            <a:off x="214282" y="1500174"/>
            <a:ext cx="73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PC</a:t>
            </a:r>
            <a:endParaRPr lang="es-ES" sz="1400" dirty="0"/>
          </a:p>
        </p:txBody>
      </p:sp>
      <p:sp>
        <p:nvSpPr>
          <p:cNvPr id="22" name="21 Elipse"/>
          <p:cNvSpPr/>
          <p:nvPr/>
        </p:nvSpPr>
        <p:spPr>
          <a:xfrm>
            <a:off x="515808" y="890121"/>
            <a:ext cx="520443" cy="4719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+4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33" name="132 Conector recto"/>
          <p:cNvCxnSpPr/>
          <p:nvPr/>
        </p:nvCxnSpPr>
        <p:spPr bwMode="auto">
          <a:xfrm rot="5400000" flipH="1" flipV="1">
            <a:off x="824454" y="2681950"/>
            <a:ext cx="175764" cy="107393"/>
          </a:xfrm>
          <a:prstGeom prst="lin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136 Conector recto"/>
          <p:cNvCxnSpPr/>
          <p:nvPr/>
        </p:nvCxnSpPr>
        <p:spPr bwMode="auto">
          <a:xfrm rot="16200000" flipH="1">
            <a:off x="931847" y="2681950"/>
            <a:ext cx="175764" cy="107393"/>
          </a:xfrm>
          <a:prstGeom prst="lin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196 Grupo"/>
          <p:cNvGrpSpPr/>
          <p:nvPr/>
        </p:nvGrpSpPr>
        <p:grpSpPr>
          <a:xfrm>
            <a:off x="1000100" y="2179061"/>
            <a:ext cx="605572" cy="486147"/>
            <a:chOff x="281885" y="1643051"/>
            <a:chExt cx="2856429" cy="592771"/>
          </a:xfrm>
        </p:grpSpPr>
        <p:cxnSp>
          <p:nvCxnSpPr>
            <p:cNvPr id="198" name="197 Conector recto de flecha"/>
            <p:cNvCxnSpPr/>
            <p:nvPr/>
          </p:nvCxnSpPr>
          <p:spPr>
            <a:xfrm>
              <a:off x="881034" y="1785926"/>
              <a:ext cx="1772971" cy="1214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198 CuadroTexto"/>
            <p:cNvSpPr txBox="1"/>
            <p:nvPr/>
          </p:nvSpPr>
          <p:spPr>
            <a:xfrm>
              <a:off x="281885" y="1860542"/>
              <a:ext cx="2856429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32</a:t>
              </a:r>
              <a:endParaRPr lang="es-ES" sz="1400" dirty="0"/>
            </a:p>
          </p:txBody>
        </p:sp>
        <p:cxnSp>
          <p:nvCxnSpPr>
            <p:cNvPr id="200" name="199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200 Grupo"/>
          <p:cNvGrpSpPr/>
          <p:nvPr/>
        </p:nvGrpSpPr>
        <p:grpSpPr>
          <a:xfrm>
            <a:off x="857224" y="714356"/>
            <a:ext cx="998245" cy="527295"/>
            <a:chOff x="-138768" y="1285859"/>
            <a:chExt cx="4708630" cy="642944"/>
          </a:xfrm>
        </p:grpSpPr>
        <p:cxnSp>
          <p:nvCxnSpPr>
            <p:cNvPr id="202" name="201 Conector recto de flecha"/>
            <p:cNvCxnSpPr>
              <a:stCxn id="22" idx="6"/>
            </p:cNvCxnSpPr>
            <p:nvPr/>
          </p:nvCxnSpPr>
          <p:spPr>
            <a:xfrm>
              <a:off x="705686" y="1787883"/>
              <a:ext cx="1177345" cy="2061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202 CuadroTexto"/>
            <p:cNvSpPr txBox="1"/>
            <p:nvPr/>
          </p:nvSpPr>
          <p:spPr>
            <a:xfrm>
              <a:off x="-138768" y="1285859"/>
              <a:ext cx="4708630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32</a:t>
              </a:r>
              <a:endParaRPr lang="es-ES" sz="1400" dirty="0"/>
            </a:p>
          </p:txBody>
        </p:sp>
        <p:cxnSp>
          <p:nvCxnSpPr>
            <p:cNvPr id="204" name="203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207 CuadroTexto"/>
          <p:cNvSpPr txBox="1"/>
          <p:nvPr/>
        </p:nvSpPr>
        <p:spPr>
          <a:xfrm>
            <a:off x="-1" y="2357431"/>
            <a:ext cx="128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209" name="208 Conector recto"/>
          <p:cNvCxnSpPr/>
          <p:nvPr/>
        </p:nvCxnSpPr>
        <p:spPr>
          <a:xfrm rot="5400000" flipH="1" flipV="1">
            <a:off x="472980" y="2242540"/>
            <a:ext cx="234353" cy="1073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345 Grupo"/>
          <p:cNvGrpSpPr/>
          <p:nvPr/>
        </p:nvGrpSpPr>
        <p:grpSpPr>
          <a:xfrm>
            <a:off x="214279" y="1124474"/>
            <a:ext cx="590664" cy="1181721"/>
            <a:chOff x="214279" y="1124474"/>
            <a:chExt cx="590664" cy="1181721"/>
          </a:xfrm>
        </p:grpSpPr>
        <p:cxnSp>
          <p:nvCxnSpPr>
            <p:cNvPr id="207" name="206 Conector recto de flecha"/>
            <p:cNvCxnSpPr/>
            <p:nvPr/>
          </p:nvCxnSpPr>
          <p:spPr>
            <a:xfrm>
              <a:off x="214281" y="2296237"/>
              <a:ext cx="590662" cy="99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210 Conector recto de flecha"/>
            <p:cNvCxnSpPr/>
            <p:nvPr/>
          </p:nvCxnSpPr>
          <p:spPr>
            <a:xfrm rot="5400000" flipH="1" flipV="1">
              <a:off x="-371601" y="1710355"/>
              <a:ext cx="1171762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212 Conector recto de flecha"/>
            <p:cNvCxnSpPr/>
            <p:nvPr/>
          </p:nvCxnSpPr>
          <p:spPr>
            <a:xfrm rot="10800000" flipV="1">
              <a:off x="214281" y="1124474"/>
              <a:ext cx="298898" cy="5450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37 Grupo"/>
          <p:cNvGrpSpPr/>
          <p:nvPr/>
        </p:nvGrpSpPr>
        <p:grpSpPr>
          <a:xfrm>
            <a:off x="5214942" y="4929198"/>
            <a:ext cx="1251686" cy="500066"/>
            <a:chOff x="5214942" y="4929198"/>
            <a:chExt cx="1251686" cy="500066"/>
          </a:xfrm>
        </p:grpSpPr>
        <p:sp>
          <p:nvSpPr>
            <p:cNvPr id="135" name="134 Rectángulo"/>
            <p:cNvSpPr/>
            <p:nvPr/>
          </p:nvSpPr>
          <p:spPr>
            <a:xfrm>
              <a:off x="5214942" y="4929198"/>
              <a:ext cx="125168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5286380" y="50006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rgbClr val="FF0000"/>
                  </a:solidFill>
                </a:rPr>
                <a:t>Extensor</a:t>
              </a:r>
              <a:endParaRPr lang="es-E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158 Grupo"/>
          <p:cNvGrpSpPr/>
          <p:nvPr/>
        </p:nvGrpSpPr>
        <p:grpSpPr>
          <a:xfrm>
            <a:off x="3357554" y="1714488"/>
            <a:ext cx="1785950" cy="500067"/>
            <a:chOff x="-2158345" y="1428736"/>
            <a:chExt cx="6332039" cy="500067"/>
          </a:xfrm>
        </p:grpSpPr>
        <p:cxnSp>
          <p:nvCxnSpPr>
            <p:cNvPr id="148" name="147 Conector recto de flecha"/>
            <p:cNvCxnSpPr/>
            <p:nvPr/>
          </p:nvCxnSpPr>
          <p:spPr>
            <a:xfrm>
              <a:off x="-2158345" y="1785926"/>
              <a:ext cx="6332039" cy="1101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148 CuadroTexto"/>
            <p:cNvSpPr txBox="1"/>
            <p:nvPr/>
          </p:nvSpPr>
          <p:spPr>
            <a:xfrm>
              <a:off x="1134315" y="1428736"/>
              <a:ext cx="759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5</a:t>
              </a:r>
              <a:endParaRPr lang="es-ES" sz="1400" dirty="0"/>
            </a:p>
          </p:txBody>
        </p:sp>
        <p:cxnSp>
          <p:nvCxnSpPr>
            <p:cNvPr id="150" name="149 Conector recto"/>
            <p:cNvCxnSpPr/>
            <p:nvPr/>
          </p:nvCxnSpPr>
          <p:spPr>
            <a:xfrm rot="5400000" flipH="1" flipV="1">
              <a:off x="1498002" y="1532645"/>
              <a:ext cx="285752" cy="50656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154 CuadroTexto"/>
          <p:cNvSpPr txBox="1"/>
          <p:nvPr/>
        </p:nvSpPr>
        <p:spPr>
          <a:xfrm>
            <a:off x="3857620" y="271462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156" name="155 Conector recto"/>
          <p:cNvCxnSpPr/>
          <p:nvPr/>
        </p:nvCxnSpPr>
        <p:spPr>
          <a:xfrm rot="5400000" flipH="1" flipV="1">
            <a:off x="3857620" y="3071810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>
            <a:off x="3857620" y="3286124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171" name="170 Conector recto"/>
          <p:cNvCxnSpPr/>
          <p:nvPr/>
        </p:nvCxnSpPr>
        <p:spPr>
          <a:xfrm rot="5400000" flipH="1" flipV="1">
            <a:off x="3857620" y="3643314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260 Grupo"/>
          <p:cNvGrpSpPr/>
          <p:nvPr/>
        </p:nvGrpSpPr>
        <p:grpSpPr>
          <a:xfrm>
            <a:off x="3786182" y="2571744"/>
            <a:ext cx="571504" cy="590557"/>
            <a:chOff x="3786182" y="2571744"/>
            <a:chExt cx="571504" cy="590557"/>
          </a:xfrm>
        </p:grpSpPr>
        <p:cxnSp>
          <p:nvCxnSpPr>
            <p:cNvPr id="176" name="175 Conector recto de flecha"/>
            <p:cNvCxnSpPr/>
            <p:nvPr/>
          </p:nvCxnSpPr>
          <p:spPr>
            <a:xfrm rot="5400000" flipH="1" flipV="1">
              <a:off x="3598065" y="2902745"/>
              <a:ext cx="519111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259 Grupo"/>
            <p:cNvGrpSpPr/>
            <p:nvPr/>
          </p:nvGrpSpPr>
          <p:grpSpPr>
            <a:xfrm>
              <a:off x="3786182" y="2571744"/>
              <a:ext cx="571504" cy="573092"/>
              <a:chOff x="3786182" y="2571744"/>
              <a:chExt cx="571504" cy="573092"/>
            </a:xfrm>
          </p:grpSpPr>
          <p:cxnSp>
            <p:nvCxnSpPr>
              <p:cNvPr id="154" name="153 Conector recto de flecha"/>
              <p:cNvCxnSpPr/>
              <p:nvPr/>
            </p:nvCxnSpPr>
            <p:spPr>
              <a:xfrm>
                <a:off x="3857620" y="3143248"/>
                <a:ext cx="500066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191 Elipse"/>
              <p:cNvSpPr/>
              <p:nvPr/>
            </p:nvSpPr>
            <p:spPr bwMode="auto">
              <a:xfrm>
                <a:off x="3786182" y="2571744"/>
                <a:ext cx="142876" cy="1428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17" name="216 CuadroTexto"/>
          <p:cNvSpPr txBox="1"/>
          <p:nvPr/>
        </p:nvSpPr>
        <p:spPr>
          <a:xfrm>
            <a:off x="4357686" y="4857760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16</a:t>
            </a:r>
            <a:endParaRPr lang="es-ES" sz="1400" dirty="0"/>
          </a:p>
        </p:txBody>
      </p:sp>
      <p:cxnSp>
        <p:nvCxnSpPr>
          <p:cNvPr id="218" name="217 Conector recto"/>
          <p:cNvCxnSpPr/>
          <p:nvPr/>
        </p:nvCxnSpPr>
        <p:spPr>
          <a:xfrm rot="5400000" flipH="1" flipV="1">
            <a:off x="4357686" y="5143513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77 Grupo"/>
          <p:cNvGrpSpPr/>
          <p:nvPr/>
        </p:nvGrpSpPr>
        <p:grpSpPr>
          <a:xfrm>
            <a:off x="3357559" y="3429000"/>
            <a:ext cx="1857383" cy="1796963"/>
            <a:chOff x="3357559" y="3429000"/>
            <a:chExt cx="1857383" cy="1796963"/>
          </a:xfrm>
        </p:grpSpPr>
        <p:grpSp>
          <p:nvGrpSpPr>
            <p:cNvPr id="23" name="276 Grupo"/>
            <p:cNvGrpSpPr/>
            <p:nvPr/>
          </p:nvGrpSpPr>
          <p:grpSpPr>
            <a:xfrm>
              <a:off x="3571868" y="3429000"/>
              <a:ext cx="1643074" cy="1796963"/>
              <a:chOff x="3571868" y="3429000"/>
              <a:chExt cx="1643074" cy="1796963"/>
            </a:xfrm>
          </p:grpSpPr>
          <p:cxnSp>
            <p:nvCxnSpPr>
              <p:cNvPr id="197" name="196 Conector recto de flecha"/>
              <p:cNvCxnSpPr/>
              <p:nvPr/>
            </p:nvCxnSpPr>
            <p:spPr>
              <a:xfrm rot="5400000" flipH="1" flipV="1">
                <a:off x="2678894" y="4321974"/>
                <a:ext cx="1785950" cy="2"/>
              </a:xfrm>
              <a:prstGeom prst="straightConnector1">
                <a:avLst/>
              </a:prstGeom>
              <a:ln w="508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214 Conector recto de flecha"/>
              <p:cNvCxnSpPr/>
              <p:nvPr/>
            </p:nvCxnSpPr>
            <p:spPr>
              <a:xfrm>
                <a:off x="3571868" y="5214950"/>
                <a:ext cx="1643074" cy="11013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218 Conector recto de flecha"/>
            <p:cNvCxnSpPr/>
            <p:nvPr/>
          </p:nvCxnSpPr>
          <p:spPr>
            <a:xfrm rot="10800000">
              <a:off x="3357559" y="3435649"/>
              <a:ext cx="225254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267 Grupo"/>
          <p:cNvGrpSpPr/>
          <p:nvPr/>
        </p:nvGrpSpPr>
        <p:grpSpPr>
          <a:xfrm>
            <a:off x="3335597" y="3071811"/>
            <a:ext cx="1022089" cy="664966"/>
            <a:chOff x="3335597" y="3071811"/>
            <a:chExt cx="1022089" cy="664966"/>
          </a:xfrm>
        </p:grpSpPr>
        <p:grpSp>
          <p:nvGrpSpPr>
            <p:cNvPr id="25" name="266 Grupo"/>
            <p:cNvGrpSpPr/>
            <p:nvPr/>
          </p:nvGrpSpPr>
          <p:grpSpPr>
            <a:xfrm>
              <a:off x="3714744" y="3071811"/>
              <a:ext cx="642942" cy="664966"/>
              <a:chOff x="3714744" y="3071811"/>
              <a:chExt cx="642942" cy="664966"/>
            </a:xfrm>
          </p:grpSpPr>
          <p:cxnSp>
            <p:nvCxnSpPr>
              <p:cNvPr id="163" name="162 Conector recto de flecha"/>
              <p:cNvCxnSpPr/>
              <p:nvPr/>
            </p:nvCxnSpPr>
            <p:spPr>
              <a:xfrm>
                <a:off x="3714744" y="3714752"/>
                <a:ext cx="642942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176 Conector recto de flecha"/>
              <p:cNvCxnSpPr/>
              <p:nvPr/>
            </p:nvCxnSpPr>
            <p:spPr>
              <a:xfrm rot="16200000" flipV="1">
                <a:off x="3382264" y="3404293"/>
                <a:ext cx="664966" cy="1"/>
              </a:xfrm>
              <a:prstGeom prst="straightConnector1">
                <a:avLst/>
              </a:prstGeom>
              <a:ln w="508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219 Conector recto de flecha"/>
            <p:cNvCxnSpPr/>
            <p:nvPr/>
          </p:nvCxnSpPr>
          <p:spPr>
            <a:xfrm rot="10800000" flipV="1">
              <a:off x="3335597" y="3071811"/>
              <a:ext cx="397655" cy="664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229 CuadroTexto"/>
          <p:cNvSpPr txBox="1"/>
          <p:nvPr/>
        </p:nvSpPr>
        <p:spPr>
          <a:xfrm>
            <a:off x="3428992" y="528638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Campo Inmediato</a:t>
            </a:r>
            <a:endParaRPr lang="es-ES" sz="1800" dirty="0"/>
          </a:p>
        </p:txBody>
      </p:sp>
      <p:cxnSp>
        <p:nvCxnSpPr>
          <p:cNvPr id="235" name="234 Conector recto de flecha"/>
          <p:cNvCxnSpPr/>
          <p:nvPr/>
        </p:nvCxnSpPr>
        <p:spPr>
          <a:xfrm>
            <a:off x="6429388" y="2428868"/>
            <a:ext cx="571504" cy="158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235 CuadroTexto"/>
          <p:cNvSpPr txBox="1"/>
          <p:nvPr/>
        </p:nvSpPr>
        <p:spPr>
          <a:xfrm>
            <a:off x="6500826" y="207167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237" name="236 Conector recto"/>
          <p:cNvCxnSpPr/>
          <p:nvPr/>
        </p:nvCxnSpPr>
        <p:spPr>
          <a:xfrm rot="5400000" flipH="1" flipV="1">
            <a:off x="6500826" y="2357431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242 CuadroTexto"/>
          <p:cNvSpPr txBox="1"/>
          <p:nvPr/>
        </p:nvSpPr>
        <p:spPr>
          <a:xfrm>
            <a:off x="6572264" y="4643446"/>
            <a:ext cx="57150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32</a:t>
            </a:r>
            <a:endParaRPr lang="es-ES" sz="1400" dirty="0"/>
          </a:p>
        </p:txBody>
      </p:sp>
      <p:cxnSp>
        <p:nvCxnSpPr>
          <p:cNvPr id="244" name="243 Conector recto"/>
          <p:cNvCxnSpPr/>
          <p:nvPr/>
        </p:nvCxnSpPr>
        <p:spPr>
          <a:xfrm rot="10800000" flipH="1" flipV="1">
            <a:off x="6500827" y="4857761"/>
            <a:ext cx="285752" cy="142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97 Grupo"/>
          <p:cNvGrpSpPr/>
          <p:nvPr/>
        </p:nvGrpSpPr>
        <p:grpSpPr>
          <a:xfrm>
            <a:off x="6500826" y="2857496"/>
            <a:ext cx="500066" cy="2359042"/>
            <a:chOff x="6500826" y="2857496"/>
            <a:chExt cx="500066" cy="2359042"/>
          </a:xfrm>
        </p:grpSpPr>
        <p:grpSp>
          <p:nvGrpSpPr>
            <p:cNvPr id="27" name="293 Grupo"/>
            <p:cNvGrpSpPr/>
            <p:nvPr/>
          </p:nvGrpSpPr>
          <p:grpSpPr>
            <a:xfrm>
              <a:off x="6500826" y="2857497"/>
              <a:ext cx="144465" cy="2359041"/>
              <a:chOff x="6500826" y="2857497"/>
              <a:chExt cx="144465" cy="2359041"/>
            </a:xfrm>
          </p:grpSpPr>
          <p:cxnSp>
            <p:nvCxnSpPr>
              <p:cNvPr id="246" name="245 Conector recto de flecha"/>
              <p:cNvCxnSpPr/>
              <p:nvPr/>
            </p:nvCxnSpPr>
            <p:spPr>
              <a:xfrm>
                <a:off x="6500826" y="5214950"/>
                <a:ext cx="142876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241 Conector recto de flecha"/>
              <p:cNvCxnSpPr/>
              <p:nvPr/>
            </p:nvCxnSpPr>
            <p:spPr>
              <a:xfrm rot="5400000">
                <a:off x="5465770" y="4035430"/>
                <a:ext cx="2357454" cy="1588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249 Conector recto de flecha"/>
            <p:cNvCxnSpPr/>
            <p:nvPr/>
          </p:nvCxnSpPr>
          <p:spPr>
            <a:xfrm>
              <a:off x="6643702" y="2857496"/>
              <a:ext cx="357190" cy="158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200 Rectángulo"/>
          <p:cNvSpPr/>
          <p:nvPr/>
        </p:nvSpPr>
        <p:spPr>
          <a:xfrm>
            <a:off x="5335838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9" name="228 Conector recto"/>
          <p:cNvCxnSpPr/>
          <p:nvPr/>
        </p:nvCxnSpPr>
        <p:spPr>
          <a:xfrm>
            <a:off x="5072066" y="642918"/>
            <a:ext cx="527542" cy="15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recto"/>
          <p:cNvCxnSpPr/>
          <p:nvPr/>
        </p:nvCxnSpPr>
        <p:spPr>
          <a:xfrm>
            <a:off x="5599608" y="285728"/>
            <a:ext cx="1780455" cy="15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/>
          <p:nvPr/>
        </p:nvCxnSpPr>
        <p:spPr>
          <a:xfrm>
            <a:off x="7380063" y="642918"/>
            <a:ext cx="1516684" cy="15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/>
          <p:nvPr/>
        </p:nvCxnSpPr>
        <p:spPr>
          <a:xfrm rot="5400000" flipH="1" flipV="1">
            <a:off x="7202201" y="463590"/>
            <a:ext cx="357190" cy="1466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Conector recto de flecha"/>
          <p:cNvCxnSpPr/>
          <p:nvPr/>
        </p:nvCxnSpPr>
        <p:spPr>
          <a:xfrm rot="5400000" flipH="1" flipV="1">
            <a:off x="-178446" y="3964606"/>
            <a:ext cx="2214580" cy="36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 de flecha"/>
          <p:cNvCxnSpPr/>
          <p:nvPr/>
        </p:nvCxnSpPr>
        <p:spPr>
          <a:xfrm rot="5400000" flipH="1" flipV="1">
            <a:off x="1250313" y="4464671"/>
            <a:ext cx="1357322" cy="36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313 Grupo"/>
          <p:cNvGrpSpPr/>
          <p:nvPr/>
        </p:nvGrpSpPr>
        <p:grpSpPr>
          <a:xfrm>
            <a:off x="1036251" y="857232"/>
            <a:ext cx="4799652" cy="1457515"/>
            <a:chOff x="1036251" y="857232"/>
            <a:chExt cx="4799652" cy="1457515"/>
          </a:xfrm>
        </p:grpSpPr>
        <p:sp>
          <p:nvSpPr>
            <p:cNvPr id="205" name="204 Rectángulo"/>
            <p:cNvSpPr/>
            <p:nvPr/>
          </p:nvSpPr>
          <p:spPr>
            <a:xfrm>
              <a:off x="5572132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9" name="255 Grupo"/>
            <p:cNvGrpSpPr/>
            <p:nvPr/>
          </p:nvGrpSpPr>
          <p:grpSpPr>
            <a:xfrm>
              <a:off x="1036251" y="1126079"/>
              <a:ext cx="482600" cy="1188668"/>
              <a:chOff x="1212918" y="4983731"/>
              <a:chExt cx="482600" cy="1188668"/>
            </a:xfrm>
          </p:grpSpPr>
          <p:cxnSp>
            <p:nvCxnSpPr>
              <p:cNvPr id="252" name="251 Conector recto de flecha"/>
              <p:cNvCxnSpPr/>
              <p:nvPr/>
            </p:nvCxnSpPr>
            <p:spPr>
              <a:xfrm rot="5400000" flipH="1" flipV="1">
                <a:off x="876638" y="5586517"/>
                <a:ext cx="1171763" cy="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252 Conector recto de flecha"/>
              <p:cNvCxnSpPr/>
              <p:nvPr/>
            </p:nvCxnSpPr>
            <p:spPr>
              <a:xfrm>
                <a:off x="1319643" y="6143644"/>
                <a:ext cx="375875" cy="995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254 Conector recto de flecha"/>
              <p:cNvCxnSpPr>
                <a:stCxn id="22" idx="6"/>
              </p:cNvCxnSpPr>
              <p:nvPr/>
            </p:nvCxnSpPr>
            <p:spPr>
              <a:xfrm>
                <a:off x="1212918" y="4983731"/>
                <a:ext cx="249601" cy="1690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205 Rectángulo"/>
          <p:cNvSpPr/>
          <p:nvPr/>
        </p:nvSpPr>
        <p:spPr>
          <a:xfrm>
            <a:off x="6127151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4" name="233 Conector recto"/>
          <p:cNvCxnSpPr/>
          <p:nvPr/>
        </p:nvCxnSpPr>
        <p:spPr>
          <a:xfrm rot="5400000" flipH="1" flipV="1">
            <a:off x="5171744" y="714387"/>
            <a:ext cx="856462" cy="733"/>
          </a:xfrm>
          <a:prstGeom prst="line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0 Grupo"/>
          <p:cNvGrpSpPr/>
          <p:nvPr/>
        </p:nvGrpSpPr>
        <p:grpSpPr>
          <a:xfrm>
            <a:off x="214282" y="857232"/>
            <a:ext cx="5907373" cy="1467472"/>
            <a:chOff x="214282" y="857232"/>
            <a:chExt cx="5907373" cy="1467472"/>
          </a:xfrm>
        </p:grpSpPr>
        <p:sp>
          <p:nvSpPr>
            <p:cNvPr id="238" name="237 Rectángulo"/>
            <p:cNvSpPr/>
            <p:nvPr/>
          </p:nvSpPr>
          <p:spPr>
            <a:xfrm>
              <a:off x="5857884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7" name="346 Grupo"/>
            <p:cNvGrpSpPr/>
            <p:nvPr/>
          </p:nvGrpSpPr>
          <p:grpSpPr>
            <a:xfrm>
              <a:off x="214282" y="1142983"/>
              <a:ext cx="590664" cy="1181721"/>
              <a:chOff x="-785853" y="-2590303"/>
              <a:chExt cx="590664" cy="1181721"/>
            </a:xfrm>
          </p:grpSpPr>
          <p:cxnSp>
            <p:nvCxnSpPr>
              <p:cNvPr id="348" name="347 Conector recto de flecha"/>
              <p:cNvCxnSpPr/>
              <p:nvPr/>
            </p:nvCxnSpPr>
            <p:spPr>
              <a:xfrm>
                <a:off x="-785851" y="-1418540"/>
                <a:ext cx="590662" cy="995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348 Conector recto de flecha"/>
              <p:cNvCxnSpPr/>
              <p:nvPr/>
            </p:nvCxnSpPr>
            <p:spPr>
              <a:xfrm rot="5400000" flipH="1" flipV="1">
                <a:off x="-1371733" y="-2004422"/>
                <a:ext cx="1171762" cy="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349 Conector recto de flecha"/>
              <p:cNvCxnSpPr/>
              <p:nvPr/>
            </p:nvCxnSpPr>
            <p:spPr>
              <a:xfrm rot="10800000" flipV="1">
                <a:off x="-785851" y="-2590303"/>
                <a:ext cx="298898" cy="545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222 Rectángulo"/>
          <p:cNvSpPr/>
          <p:nvPr/>
        </p:nvSpPr>
        <p:spPr>
          <a:xfrm>
            <a:off x="7500958" y="857232"/>
            <a:ext cx="263771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0" name="259 Grupo"/>
          <p:cNvGrpSpPr/>
          <p:nvPr/>
        </p:nvGrpSpPr>
        <p:grpSpPr>
          <a:xfrm>
            <a:off x="6357950" y="857232"/>
            <a:ext cx="1357322" cy="1509722"/>
            <a:chOff x="6357950" y="857232"/>
            <a:chExt cx="1357322" cy="1509722"/>
          </a:xfrm>
        </p:grpSpPr>
        <p:sp>
          <p:nvSpPr>
            <p:cNvPr id="222" name="221 Rectángulo"/>
            <p:cNvSpPr/>
            <p:nvPr/>
          </p:nvSpPr>
          <p:spPr>
            <a:xfrm>
              <a:off x="7215206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4" name="283 Conector recto de flecha"/>
            <p:cNvCxnSpPr/>
            <p:nvPr/>
          </p:nvCxnSpPr>
          <p:spPr>
            <a:xfrm>
              <a:off x="6429388" y="2000240"/>
              <a:ext cx="1285884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362 CuadroTexto"/>
            <p:cNvSpPr txBox="1"/>
            <p:nvPr/>
          </p:nvSpPr>
          <p:spPr>
            <a:xfrm rot="16200000">
              <a:off x="6191112" y="1738450"/>
              <a:ext cx="79534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2400" dirty="0" smtClean="0">
                  <a:solidFill>
                    <a:srgbClr val="FF0000"/>
                  </a:solidFill>
                </a:rPr>
                <a:t>  10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374 Grupo"/>
          <p:cNvGrpSpPr/>
          <p:nvPr/>
        </p:nvGrpSpPr>
        <p:grpSpPr>
          <a:xfrm>
            <a:off x="2500297" y="857232"/>
            <a:ext cx="4154396" cy="3571900"/>
            <a:chOff x="2500297" y="857232"/>
            <a:chExt cx="4154396" cy="3571900"/>
          </a:xfrm>
        </p:grpSpPr>
        <p:sp>
          <p:nvSpPr>
            <p:cNvPr id="210" name="209 Rectángulo"/>
            <p:cNvSpPr/>
            <p:nvPr/>
          </p:nvSpPr>
          <p:spPr>
            <a:xfrm>
              <a:off x="6390922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7" name="256 Conector recto de flecha"/>
            <p:cNvCxnSpPr/>
            <p:nvPr/>
          </p:nvCxnSpPr>
          <p:spPr>
            <a:xfrm>
              <a:off x="2500298" y="2285992"/>
              <a:ext cx="500066" cy="12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352 CuadroTexto"/>
            <p:cNvSpPr txBox="1"/>
            <p:nvPr/>
          </p:nvSpPr>
          <p:spPr>
            <a:xfrm rot="16200000">
              <a:off x="1052337" y="2519506"/>
              <a:ext cx="3357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</a:rPr>
                <a:t>    1             3    2    8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9" name="268 Grupo"/>
          <p:cNvGrpSpPr/>
          <p:nvPr/>
        </p:nvGrpSpPr>
        <p:grpSpPr>
          <a:xfrm>
            <a:off x="6500826" y="857232"/>
            <a:ext cx="1214446" cy="4359306"/>
            <a:chOff x="6500826" y="857232"/>
            <a:chExt cx="1214446" cy="4359306"/>
          </a:xfrm>
        </p:grpSpPr>
        <p:cxnSp>
          <p:nvCxnSpPr>
            <p:cNvPr id="286" name="285 Conector recto de flecha"/>
            <p:cNvCxnSpPr/>
            <p:nvPr/>
          </p:nvCxnSpPr>
          <p:spPr>
            <a:xfrm>
              <a:off x="7358082" y="2714620"/>
              <a:ext cx="35719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258 Grupo"/>
            <p:cNvGrpSpPr/>
            <p:nvPr/>
          </p:nvGrpSpPr>
          <p:grpSpPr>
            <a:xfrm>
              <a:off x="6500826" y="857232"/>
              <a:ext cx="692399" cy="4359306"/>
              <a:chOff x="6500826" y="857232"/>
              <a:chExt cx="692399" cy="4359306"/>
            </a:xfrm>
          </p:grpSpPr>
          <p:grpSp>
            <p:nvGrpSpPr>
              <p:cNvPr id="34" name="298 Grupo"/>
              <p:cNvGrpSpPr/>
              <p:nvPr/>
            </p:nvGrpSpPr>
            <p:grpSpPr>
              <a:xfrm>
                <a:off x="6500826" y="2857496"/>
                <a:ext cx="500066" cy="2359042"/>
                <a:chOff x="5357818" y="1216034"/>
                <a:chExt cx="500066" cy="2359042"/>
              </a:xfrm>
            </p:grpSpPr>
            <p:grpSp>
              <p:nvGrpSpPr>
                <p:cNvPr id="35" name="293 Grupo"/>
                <p:cNvGrpSpPr/>
                <p:nvPr/>
              </p:nvGrpSpPr>
              <p:grpSpPr>
                <a:xfrm>
                  <a:off x="5357818" y="1216034"/>
                  <a:ext cx="144464" cy="2359042"/>
                  <a:chOff x="5357818" y="1216034"/>
                  <a:chExt cx="144464" cy="2359042"/>
                </a:xfrm>
              </p:grpSpPr>
              <p:cxnSp>
                <p:nvCxnSpPr>
                  <p:cNvPr id="302" name="301 Conector recto de flecha"/>
                  <p:cNvCxnSpPr/>
                  <p:nvPr/>
                </p:nvCxnSpPr>
                <p:spPr>
                  <a:xfrm rot="10800000">
                    <a:off x="5357818" y="3573488"/>
                    <a:ext cx="142876" cy="1588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302 Conector recto de flecha"/>
                  <p:cNvCxnSpPr/>
                  <p:nvPr/>
                </p:nvCxnSpPr>
                <p:spPr>
                  <a:xfrm rot="5400000">
                    <a:off x="4322761" y="2393967"/>
                    <a:ext cx="2357454" cy="1588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1" name="300 Conector recto de flecha"/>
                <p:cNvCxnSpPr/>
                <p:nvPr/>
              </p:nvCxnSpPr>
              <p:spPr>
                <a:xfrm>
                  <a:off x="5500694" y="1216034"/>
                  <a:ext cx="357190" cy="1588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372 Rectángulo"/>
              <p:cNvSpPr/>
              <p:nvPr/>
            </p:nvSpPr>
            <p:spPr>
              <a:xfrm>
                <a:off x="6929454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50" name="383 Grupo"/>
          <p:cNvGrpSpPr/>
          <p:nvPr/>
        </p:nvGrpSpPr>
        <p:grpSpPr>
          <a:xfrm>
            <a:off x="6429388" y="857232"/>
            <a:ext cx="2533367" cy="3216298"/>
            <a:chOff x="6429388" y="857232"/>
            <a:chExt cx="2533367" cy="3216298"/>
          </a:xfrm>
        </p:grpSpPr>
        <p:sp>
          <p:nvSpPr>
            <p:cNvPr id="224" name="223 Rectángulo"/>
            <p:cNvSpPr/>
            <p:nvPr/>
          </p:nvSpPr>
          <p:spPr>
            <a:xfrm>
              <a:off x="7709777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2" name="308 Grupo"/>
            <p:cNvGrpSpPr/>
            <p:nvPr/>
          </p:nvGrpSpPr>
          <p:grpSpPr>
            <a:xfrm>
              <a:off x="6429388" y="2786058"/>
              <a:ext cx="2397922" cy="1287472"/>
              <a:chOff x="6143636" y="1285859"/>
              <a:chExt cx="2397922" cy="1287472"/>
            </a:xfrm>
          </p:grpSpPr>
          <p:cxnSp>
            <p:nvCxnSpPr>
              <p:cNvPr id="310" name="309 Conector recto de flecha"/>
              <p:cNvCxnSpPr/>
              <p:nvPr/>
            </p:nvCxnSpPr>
            <p:spPr>
              <a:xfrm rot="5400000" flipH="1" flipV="1">
                <a:off x="7858408" y="1928541"/>
                <a:ext cx="1285884" cy="519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303 Grupo"/>
              <p:cNvGrpSpPr/>
              <p:nvPr/>
            </p:nvGrpSpPr>
            <p:grpSpPr>
              <a:xfrm>
                <a:off x="6143636" y="1285859"/>
                <a:ext cx="2397922" cy="1287472"/>
                <a:chOff x="6143636" y="1285859"/>
                <a:chExt cx="2397922" cy="1287472"/>
              </a:xfrm>
            </p:grpSpPr>
            <p:cxnSp>
              <p:nvCxnSpPr>
                <p:cNvPr id="312" name="311 Conector recto de flecha"/>
                <p:cNvCxnSpPr/>
                <p:nvPr/>
              </p:nvCxnSpPr>
              <p:spPr>
                <a:xfrm>
                  <a:off x="6143636" y="2571743"/>
                  <a:ext cx="2357454" cy="1588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312 Conector recto de flecha"/>
                <p:cNvCxnSpPr/>
                <p:nvPr/>
              </p:nvCxnSpPr>
              <p:spPr>
                <a:xfrm rot="10800000" flipV="1">
                  <a:off x="8143900" y="1285859"/>
                  <a:ext cx="397658" cy="6646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0" name="379 CuadroTexto"/>
            <p:cNvSpPr txBox="1"/>
            <p:nvPr/>
          </p:nvSpPr>
          <p:spPr>
            <a:xfrm rot="16200000">
              <a:off x="8400928" y="2171840"/>
              <a:ext cx="6619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2400" dirty="0" smtClean="0">
                  <a:solidFill>
                    <a:srgbClr val="FF0000"/>
                  </a:solidFill>
                </a:rPr>
                <a:t>11 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390 Grupo"/>
          <p:cNvGrpSpPr/>
          <p:nvPr/>
        </p:nvGrpSpPr>
        <p:grpSpPr>
          <a:xfrm>
            <a:off x="357158" y="285728"/>
            <a:ext cx="8573293" cy="2286016"/>
            <a:chOff x="357158" y="285728"/>
            <a:chExt cx="8573293" cy="2286016"/>
          </a:xfrm>
        </p:grpSpPr>
        <p:grpSp>
          <p:nvGrpSpPr>
            <p:cNvPr id="56" name="384 Grupo"/>
            <p:cNvGrpSpPr/>
            <p:nvPr/>
          </p:nvGrpSpPr>
          <p:grpSpPr>
            <a:xfrm>
              <a:off x="7907606" y="285728"/>
              <a:ext cx="1022845" cy="856462"/>
              <a:chOff x="7907606" y="285728"/>
              <a:chExt cx="1022845" cy="856462"/>
            </a:xfrm>
          </p:grpSpPr>
          <p:sp>
            <p:nvSpPr>
              <p:cNvPr id="227" name="226 Rectángulo"/>
              <p:cNvSpPr/>
              <p:nvPr/>
            </p:nvSpPr>
            <p:spPr>
              <a:xfrm>
                <a:off x="8435148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57" name="240 Grupo"/>
              <p:cNvGrpSpPr/>
              <p:nvPr/>
            </p:nvGrpSpPr>
            <p:grpSpPr>
              <a:xfrm>
                <a:off x="8643966" y="285728"/>
                <a:ext cx="286485" cy="856462"/>
                <a:chOff x="8643966" y="285728"/>
                <a:chExt cx="286485" cy="856462"/>
              </a:xfrm>
            </p:grpSpPr>
            <p:sp>
              <p:nvSpPr>
                <p:cNvPr id="239" name="238 Rectángulo"/>
                <p:cNvSpPr/>
                <p:nvPr/>
              </p:nvSpPr>
              <p:spPr>
                <a:xfrm>
                  <a:off x="8643966" y="857232"/>
                  <a:ext cx="263771" cy="21431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40" name="239 Conector recto"/>
                <p:cNvCxnSpPr/>
                <p:nvPr/>
              </p:nvCxnSpPr>
              <p:spPr>
                <a:xfrm rot="5400000" flipH="1" flipV="1">
                  <a:off x="8501854" y="713592"/>
                  <a:ext cx="856462" cy="733"/>
                </a:xfrm>
                <a:prstGeom prst="line">
                  <a:avLst/>
                </a:prstGeom>
                <a:ln w="317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225 Rectángulo"/>
              <p:cNvSpPr/>
              <p:nvPr/>
            </p:nvSpPr>
            <p:spPr>
              <a:xfrm>
                <a:off x="8171377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5" name="224 Rectángulo"/>
              <p:cNvSpPr/>
              <p:nvPr/>
            </p:nvSpPr>
            <p:spPr>
              <a:xfrm>
                <a:off x="7907606" y="857232"/>
                <a:ext cx="263771" cy="2143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87" name="386 Llamada ovalada"/>
            <p:cNvSpPr/>
            <p:nvPr/>
          </p:nvSpPr>
          <p:spPr>
            <a:xfrm>
              <a:off x="5143504" y="1285860"/>
              <a:ext cx="2110169" cy="1285884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387 CuadroTexto"/>
            <p:cNvSpPr txBox="1"/>
            <p:nvPr/>
          </p:nvSpPr>
          <p:spPr>
            <a:xfrm>
              <a:off x="5357819" y="1714488"/>
              <a:ext cx="1659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</a:rPr>
                <a:t>$3 = 11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  <p:sp>
          <p:nvSpPr>
            <p:cNvPr id="389" name="388 Llamada ovalada"/>
            <p:cNvSpPr/>
            <p:nvPr/>
          </p:nvSpPr>
          <p:spPr>
            <a:xfrm>
              <a:off x="357158" y="714356"/>
              <a:ext cx="2110169" cy="1285884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389 CuadroTexto"/>
            <p:cNvSpPr txBox="1"/>
            <p:nvPr/>
          </p:nvSpPr>
          <p:spPr>
            <a:xfrm>
              <a:off x="571472" y="1071546"/>
              <a:ext cx="1659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0000"/>
                  </a:solidFill>
                </a:rPr>
                <a:t>Actualizar</a:t>
              </a:r>
              <a:endParaRPr lang="es-E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6" name="255 Grupo"/>
          <p:cNvGrpSpPr/>
          <p:nvPr/>
        </p:nvGrpSpPr>
        <p:grpSpPr>
          <a:xfrm>
            <a:off x="3357554" y="857232"/>
            <a:ext cx="3786577" cy="4368731"/>
            <a:chOff x="3357554" y="857232"/>
            <a:chExt cx="3786577" cy="4368731"/>
          </a:xfrm>
        </p:grpSpPr>
        <p:cxnSp>
          <p:nvCxnSpPr>
            <p:cNvPr id="274" name="273 Conector recto de flecha"/>
            <p:cNvCxnSpPr/>
            <p:nvPr/>
          </p:nvCxnSpPr>
          <p:spPr>
            <a:xfrm>
              <a:off x="4714876" y="3357562"/>
              <a:ext cx="438151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363 Conector recto de flecha"/>
            <p:cNvCxnSpPr/>
            <p:nvPr/>
          </p:nvCxnSpPr>
          <p:spPr>
            <a:xfrm rot="5400000" flipH="1" flipV="1">
              <a:off x="4194220" y="4235408"/>
              <a:ext cx="613047" cy="36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364 Conector recto de flecha"/>
            <p:cNvCxnSpPr/>
            <p:nvPr/>
          </p:nvCxnSpPr>
          <p:spPr>
            <a:xfrm rot="5400000" flipH="1" flipV="1">
              <a:off x="6837426" y="3521028"/>
              <a:ext cx="613047" cy="36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278 Grupo"/>
            <p:cNvGrpSpPr/>
            <p:nvPr/>
          </p:nvGrpSpPr>
          <p:grpSpPr>
            <a:xfrm>
              <a:off x="3357554" y="3429000"/>
              <a:ext cx="1857383" cy="1796963"/>
              <a:chOff x="3357559" y="3429000"/>
              <a:chExt cx="1857383" cy="1796963"/>
            </a:xfrm>
          </p:grpSpPr>
          <p:grpSp>
            <p:nvGrpSpPr>
              <p:cNvPr id="33" name="276 Grupo"/>
              <p:cNvGrpSpPr/>
              <p:nvPr/>
            </p:nvGrpSpPr>
            <p:grpSpPr>
              <a:xfrm>
                <a:off x="3571868" y="3429000"/>
                <a:ext cx="1643074" cy="1796963"/>
                <a:chOff x="3571868" y="3429000"/>
                <a:chExt cx="1643074" cy="1796963"/>
              </a:xfrm>
            </p:grpSpPr>
            <p:cxnSp>
              <p:nvCxnSpPr>
                <p:cNvPr id="282" name="281 Conector recto de flecha"/>
                <p:cNvCxnSpPr/>
                <p:nvPr/>
              </p:nvCxnSpPr>
              <p:spPr>
                <a:xfrm rot="5400000" flipH="1" flipV="1">
                  <a:off x="2678894" y="4321974"/>
                  <a:ext cx="1785950" cy="2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282 Conector recto de flecha"/>
                <p:cNvCxnSpPr/>
                <p:nvPr/>
              </p:nvCxnSpPr>
              <p:spPr>
                <a:xfrm>
                  <a:off x="3571868" y="5214950"/>
                  <a:ext cx="1643074" cy="11013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280 Conector recto de flecha"/>
              <p:cNvCxnSpPr/>
              <p:nvPr/>
            </p:nvCxnSpPr>
            <p:spPr>
              <a:xfrm rot="10800000">
                <a:off x="3357559" y="3435649"/>
                <a:ext cx="225254" cy="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211 Rectángulo"/>
            <p:cNvSpPr/>
            <p:nvPr/>
          </p:nvSpPr>
          <p:spPr>
            <a:xfrm>
              <a:off x="6654693" y="857232"/>
              <a:ext cx="263771" cy="2143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8" name="257 Conector recto de flecha"/>
            <p:cNvCxnSpPr/>
            <p:nvPr/>
          </p:nvCxnSpPr>
          <p:spPr>
            <a:xfrm>
              <a:off x="3357554" y="2071678"/>
              <a:ext cx="1785950" cy="110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246 Grupo"/>
            <p:cNvGrpSpPr/>
            <p:nvPr/>
          </p:nvGrpSpPr>
          <p:grpSpPr>
            <a:xfrm>
              <a:off x="3357554" y="2571744"/>
              <a:ext cx="1000132" cy="590557"/>
              <a:chOff x="3357554" y="2571744"/>
              <a:chExt cx="1000132" cy="590557"/>
            </a:xfrm>
          </p:grpSpPr>
          <p:grpSp>
            <p:nvGrpSpPr>
              <p:cNvPr id="30" name="261 Grupo"/>
              <p:cNvGrpSpPr/>
              <p:nvPr/>
            </p:nvGrpSpPr>
            <p:grpSpPr>
              <a:xfrm>
                <a:off x="3786182" y="2571744"/>
                <a:ext cx="571504" cy="590557"/>
                <a:chOff x="3786182" y="2571744"/>
                <a:chExt cx="571504" cy="590557"/>
              </a:xfrm>
            </p:grpSpPr>
            <p:cxnSp>
              <p:nvCxnSpPr>
                <p:cNvPr id="263" name="262 Conector recto de flecha"/>
                <p:cNvCxnSpPr/>
                <p:nvPr/>
              </p:nvCxnSpPr>
              <p:spPr>
                <a:xfrm rot="5400000" flipH="1" flipV="1">
                  <a:off x="3598065" y="2902745"/>
                  <a:ext cx="519111" cy="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259 Grupo"/>
                <p:cNvGrpSpPr/>
                <p:nvPr/>
              </p:nvGrpSpPr>
              <p:grpSpPr>
                <a:xfrm>
                  <a:off x="3786182" y="2571744"/>
                  <a:ext cx="571504" cy="573092"/>
                  <a:chOff x="3786182" y="2571744"/>
                  <a:chExt cx="571504" cy="573092"/>
                </a:xfrm>
              </p:grpSpPr>
              <p:cxnSp>
                <p:nvCxnSpPr>
                  <p:cNvPr id="265" name="264 Conector recto de flecha"/>
                  <p:cNvCxnSpPr/>
                  <p:nvPr/>
                </p:nvCxnSpPr>
                <p:spPr>
                  <a:xfrm>
                    <a:off x="3857620" y="3143248"/>
                    <a:ext cx="500066" cy="1588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6" name="265 Elipse"/>
                  <p:cNvSpPr/>
                  <p:nvPr/>
                </p:nvSpPr>
                <p:spPr bwMode="auto">
                  <a:xfrm>
                    <a:off x="3786182" y="2571744"/>
                    <a:ext cx="142876" cy="142876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9050">
                    <a:noFill/>
                    <a:prstDash val="sysDash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cxnSp>
            <p:nvCxnSpPr>
              <p:cNvPr id="221" name="220 Conector recto"/>
              <p:cNvCxnSpPr/>
              <p:nvPr/>
            </p:nvCxnSpPr>
            <p:spPr bwMode="auto">
              <a:xfrm>
                <a:off x="3357554" y="2643182"/>
                <a:ext cx="571502" cy="158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xC1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 bwMode="auto">
        <a:noFill/>
        <a:ln w="19050">
          <a:prstDash val="sysDash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 w="12700"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VxC1</Template>
  <TotalTime>40602</TotalTime>
  <Words>144</Words>
  <Application>Microsoft Office PowerPoint</Application>
  <PresentationFormat>Presentación en pantalla (4:3)</PresentationFormat>
  <Paragraphs>105</Paragraphs>
  <Slides>2</Slides>
  <Notes>2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  <vt:variant>
        <vt:lpstr>Presentaciones personalizadas</vt:lpstr>
      </vt:variant>
      <vt:variant>
        <vt:i4>51</vt:i4>
      </vt:variant>
    </vt:vector>
  </HeadingPairs>
  <TitlesOfParts>
    <vt:vector size="54" baseType="lpstr">
      <vt:lpstr>VxC1</vt:lpstr>
      <vt:lpstr>Diapositiva 1</vt:lpstr>
      <vt:lpstr>Diapositiva 2</vt:lpstr>
      <vt:lpstr>Ejemplo 1 - Termometro</vt:lpstr>
      <vt:lpstr>Ejemplo 2: Termo y visualizador</vt:lpstr>
      <vt:lpstr>busqueta_memoria</vt:lpstr>
      <vt:lpstr>busqueda_sumador</vt:lpstr>
      <vt:lpstr>solucion_busqueda</vt:lpstr>
      <vt:lpstr>Ruta_busqueda</vt:lpstr>
      <vt:lpstr>busquda_decodificacion</vt:lpstr>
      <vt:lpstr>Busqueda_funcionamiento</vt:lpstr>
      <vt:lpstr>instruccion_add</vt:lpstr>
      <vt:lpstr>add_bancoregLeer</vt:lpstr>
      <vt:lpstr>add_bancoregistros_escribir</vt:lpstr>
      <vt:lpstr>add_UAL</vt:lpstr>
      <vt:lpstr>solucion_add</vt:lpstr>
      <vt:lpstr>ruta_add_completa</vt:lpstr>
      <vt:lpstr>rutaR_animada</vt:lpstr>
      <vt:lpstr>add_unidaddecontrol</vt:lpstr>
      <vt:lpstr>instruccion_tipoI</vt:lpstr>
      <vt:lpstr>solucion_tipoI</vt:lpstr>
      <vt:lpstr>tipoI_Extension</vt:lpstr>
      <vt:lpstr>TipoI_ALU</vt:lpstr>
      <vt:lpstr>TipoI_BReg</vt:lpstr>
      <vt:lpstr>Ruta_R+I_completa</vt:lpstr>
      <vt:lpstr>tipoI_control</vt:lpstr>
      <vt:lpstr>instruccion_lw</vt:lpstr>
      <vt:lpstr>solucion_lw</vt:lpstr>
      <vt:lpstr>lw_extension</vt:lpstr>
      <vt:lpstr>lw_UAL</vt:lpstr>
      <vt:lpstr>lw_Memoria</vt:lpstr>
      <vt:lpstr>lw_breg</vt:lpstr>
      <vt:lpstr>ruta_lw_completa</vt:lpstr>
      <vt:lpstr>lw_señales</vt:lpstr>
      <vt:lpstr>instruccion_sw</vt:lpstr>
      <vt:lpstr>solucion_sw</vt:lpstr>
      <vt:lpstr>sw_memoria</vt:lpstr>
      <vt:lpstr>ruta_sw_completa</vt:lpstr>
      <vt:lpstr>sw_señales</vt:lpstr>
      <vt:lpstr>instruccion_beq</vt:lpstr>
      <vt:lpstr>solucion_beq</vt:lpstr>
      <vt:lpstr>beq_ALU</vt:lpstr>
      <vt:lpstr>beq_direcc</vt:lpstr>
      <vt:lpstr>beq_MUX</vt:lpstr>
      <vt:lpstr>ruta_beq_completa</vt:lpstr>
      <vt:lpstr>beq_señales</vt:lpstr>
      <vt:lpstr>instruccion_j</vt:lpstr>
      <vt:lpstr>solucion_j</vt:lpstr>
      <vt:lpstr>j_direcc</vt:lpstr>
      <vt:lpstr>ruta_j_completa</vt:lpstr>
      <vt:lpstr>j_señales</vt:lpstr>
      <vt:lpstr>j_direcc_dentro</vt:lpstr>
      <vt:lpstr>generacionflancos</vt:lpstr>
      <vt:lpstr>rutatipoi_animada</vt:lpstr>
    </vt:vector>
  </TitlesOfParts>
  <Company>DISCA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9: Sincronización de la E/S</dc:title>
  <dc:subject>Estructura de Computadores</dc:subject>
  <dc:creator>José Miguel Valiente</dc:creator>
  <cp:lastModifiedBy>USUARIO</cp:lastModifiedBy>
  <cp:revision>1305</cp:revision>
  <cp:lastPrinted>2009-11-12T19:04:27Z</cp:lastPrinted>
  <dcterms:created xsi:type="dcterms:W3CDTF">2012-09-07T07:16:20Z</dcterms:created>
  <dcterms:modified xsi:type="dcterms:W3CDTF">2014-09-19T11:38:34Z</dcterms:modified>
</cp:coreProperties>
</file>