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0" r:id="rId2"/>
    <p:sldId id="257" r:id="rId3"/>
    <p:sldId id="259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4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558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083FB-372D-43BB-A3EC-AC1AD6FD42F1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BB862-4158-4075-AAE5-A255E8517C2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56047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0BBA0-305A-44DD-B062-E71BE8642CC9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F81BD-6988-49AC-AA8A-9857307CED3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7921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F81BD-6988-49AC-AA8A-9857307CED38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F81BD-6988-49AC-AA8A-9857307CED38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3CE5-BA82-4513-BD33-4C4C35173EDE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4928-8C35-4527-9DB9-2BEAE6731E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3CE5-BA82-4513-BD33-4C4C35173EDE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4928-8C35-4527-9DB9-2BEAE6731E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3CE5-BA82-4513-BD33-4C4C35173EDE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4928-8C35-4527-9DB9-2BEAE6731E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3CE5-BA82-4513-BD33-4C4C35173EDE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4928-8C35-4527-9DB9-2BEAE6731E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3CE5-BA82-4513-BD33-4C4C35173EDE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4928-8C35-4527-9DB9-2BEAE6731E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3CE5-BA82-4513-BD33-4C4C35173EDE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4928-8C35-4527-9DB9-2BEAE6731E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3CE5-BA82-4513-BD33-4C4C35173EDE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4928-8C35-4527-9DB9-2BEAE6731E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3CE5-BA82-4513-BD33-4C4C35173EDE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4928-8C35-4527-9DB9-2BEAE6731E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3CE5-BA82-4513-BD33-4C4C35173EDE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4928-8C35-4527-9DB9-2BEAE6731E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3CE5-BA82-4513-BD33-4C4C35173EDE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4928-8C35-4527-9DB9-2BEAE6731E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3CE5-BA82-4513-BD33-4C4C35173EDE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4928-8C35-4527-9DB9-2BEAE6731E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23CE5-BA82-4513-BD33-4C4C35173EDE}" type="datetimeFigureOut">
              <a:rPr lang="es-ES" smtClean="0"/>
              <a:pPr/>
              <a:t>30/09/2011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14928-8C35-4527-9DB9-2BEAE6731E1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ES" sz="2800" dirty="0" smtClean="0"/>
              <a:t>	</a:t>
            </a:r>
            <a:r>
              <a:rPr lang="es-ES" sz="1800" dirty="0" smtClean="0"/>
              <a:t>El </a:t>
            </a:r>
            <a:r>
              <a:rPr lang="es-ES" sz="1800" dirty="0"/>
              <a:t>computador A envía dos paquetes consecutivos de </a:t>
            </a:r>
            <a:r>
              <a:rPr lang="es-ES" sz="1800" dirty="0" smtClean="0"/>
              <a:t>1000 bytes </a:t>
            </a:r>
            <a:r>
              <a:rPr lang="es-ES" sz="1800" dirty="0"/>
              <a:t>cada uno al servidor S. Simultáneamente, el computador B también inicia la transmisión de una secuencia de dos paquetes del mismo tamaño (1000 bytes).</a:t>
            </a:r>
          </a:p>
          <a:p>
            <a:pPr algn="just">
              <a:buNone/>
            </a:pPr>
            <a:r>
              <a:rPr lang="es-ES" sz="1800" dirty="0" smtClean="0"/>
              <a:t>	Calcula </a:t>
            </a:r>
            <a:r>
              <a:rPr lang="es-ES" sz="1800" dirty="0"/>
              <a:t>el tiempo transcurrido desde que se inicia la transmisión del primer paquete de A hasta que el segundo paquete de A se acaba de recibir en S. Los paquetes se depositan en orden de llegada en la cola de salida del </a:t>
            </a:r>
            <a:r>
              <a:rPr lang="es-ES" sz="1800" dirty="0" err="1"/>
              <a:t>router</a:t>
            </a:r>
            <a:r>
              <a:rPr lang="es-ES" sz="1800" dirty="0"/>
              <a:t>, los intervalos de transmisión entre paquetes y el tiempo de procesamiento se suponen despreciables. La velocidad de propagación es de 2x10</a:t>
            </a:r>
            <a:r>
              <a:rPr lang="es-ES" sz="1800" baseline="30000" dirty="0"/>
              <a:t>8 </a:t>
            </a:r>
            <a:r>
              <a:rPr lang="es-ES" sz="1800" dirty="0"/>
              <a:t>m/s y todos los enlaces funcionan a 10 </a:t>
            </a:r>
            <a:r>
              <a:rPr lang="es-ES" sz="1800" dirty="0" err="1"/>
              <a:t>Mbps.</a:t>
            </a:r>
            <a:endParaRPr lang="es-ES" sz="1800" dirty="0"/>
          </a:p>
          <a:p>
            <a:endParaRPr lang="es-ES" dirty="0"/>
          </a:p>
        </p:txBody>
      </p:sp>
      <p:grpSp>
        <p:nvGrpSpPr>
          <p:cNvPr id="6" name="5 Grupo"/>
          <p:cNvGrpSpPr/>
          <p:nvPr/>
        </p:nvGrpSpPr>
        <p:grpSpPr>
          <a:xfrm>
            <a:off x="3851920" y="4005064"/>
            <a:ext cx="3528392" cy="2241540"/>
            <a:chOff x="3851920" y="4005064"/>
            <a:chExt cx="3528392" cy="2241540"/>
          </a:xfrm>
        </p:grpSpPr>
        <p:pic>
          <p:nvPicPr>
            <p:cNvPr id="4" name="3 Imagen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51920" y="4005064"/>
              <a:ext cx="3528392" cy="2160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4 CuadroTexto"/>
            <p:cNvSpPr txBox="1"/>
            <p:nvPr/>
          </p:nvSpPr>
          <p:spPr>
            <a:xfrm>
              <a:off x="6300192" y="587727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latin typeface="Comic Sans MS" pitchFamily="66" charset="0"/>
                </a:rPr>
                <a:t>Host A</a:t>
              </a:r>
              <a:endParaRPr lang="es-ES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Forma libre"/>
          <p:cNvSpPr/>
          <p:nvPr/>
        </p:nvSpPr>
        <p:spPr>
          <a:xfrm rot="352280">
            <a:off x="1392535" y="351679"/>
            <a:ext cx="3262389" cy="1457812"/>
          </a:xfrm>
          <a:custGeom>
            <a:avLst/>
            <a:gdLst>
              <a:gd name="connsiteX0" fmla="*/ 0 w 3088373"/>
              <a:gd name="connsiteY0" fmla="*/ 0 h 1944216"/>
              <a:gd name="connsiteX1" fmla="*/ 3088373 w 3088373"/>
              <a:gd name="connsiteY1" fmla="*/ 0 h 1944216"/>
              <a:gd name="connsiteX2" fmla="*/ 3088373 w 3088373"/>
              <a:gd name="connsiteY2" fmla="*/ 1944216 h 1944216"/>
              <a:gd name="connsiteX3" fmla="*/ 0 w 3088373"/>
              <a:gd name="connsiteY3" fmla="*/ 1944216 h 1944216"/>
              <a:gd name="connsiteX4" fmla="*/ 0 w 3088373"/>
              <a:gd name="connsiteY4" fmla="*/ 0 h 1944216"/>
              <a:gd name="connsiteX0" fmla="*/ 0 w 3088373"/>
              <a:gd name="connsiteY0" fmla="*/ 0 h 1944216"/>
              <a:gd name="connsiteX1" fmla="*/ 3088373 w 3088373"/>
              <a:gd name="connsiteY1" fmla="*/ 0 h 1944216"/>
              <a:gd name="connsiteX2" fmla="*/ 3088373 w 3088373"/>
              <a:gd name="connsiteY2" fmla="*/ 1944216 h 1944216"/>
              <a:gd name="connsiteX3" fmla="*/ 174756 w 3088373"/>
              <a:gd name="connsiteY3" fmla="*/ 1935677 h 1944216"/>
              <a:gd name="connsiteX4" fmla="*/ 0 w 3088373"/>
              <a:gd name="connsiteY4" fmla="*/ 0 h 1944216"/>
              <a:gd name="connsiteX0" fmla="*/ 0 w 3112500"/>
              <a:gd name="connsiteY0" fmla="*/ 1661 h 1944216"/>
              <a:gd name="connsiteX1" fmla="*/ 3112500 w 3112500"/>
              <a:gd name="connsiteY1" fmla="*/ 0 h 1944216"/>
              <a:gd name="connsiteX2" fmla="*/ 3112500 w 3112500"/>
              <a:gd name="connsiteY2" fmla="*/ 1944216 h 1944216"/>
              <a:gd name="connsiteX3" fmla="*/ 198883 w 3112500"/>
              <a:gd name="connsiteY3" fmla="*/ 1935677 h 1944216"/>
              <a:gd name="connsiteX4" fmla="*/ 0 w 3112500"/>
              <a:gd name="connsiteY4" fmla="*/ 1661 h 1944216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7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8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8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17857 w 3315814"/>
              <a:gd name="connsiteY3" fmla="*/ 1922208 h 1977089"/>
              <a:gd name="connsiteX4" fmla="*/ 0 w 3315814"/>
              <a:gd name="connsiteY4" fmla="*/ 1661 h 1977089"/>
              <a:gd name="connsiteX0" fmla="*/ 0 w 3234788"/>
              <a:gd name="connsiteY0" fmla="*/ 1661 h 1991562"/>
              <a:gd name="connsiteX1" fmla="*/ 3112500 w 3234788"/>
              <a:gd name="connsiteY1" fmla="*/ 0 h 1991562"/>
              <a:gd name="connsiteX2" fmla="*/ 3234788 w 3234788"/>
              <a:gd name="connsiteY2" fmla="*/ 1991562 h 1991562"/>
              <a:gd name="connsiteX3" fmla="*/ 117857 w 3234788"/>
              <a:gd name="connsiteY3" fmla="*/ 1922208 h 1991562"/>
              <a:gd name="connsiteX4" fmla="*/ 0 w 3234788"/>
              <a:gd name="connsiteY4" fmla="*/ 1661 h 1991562"/>
              <a:gd name="connsiteX0" fmla="*/ 0 w 3262389"/>
              <a:gd name="connsiteY0" fmla="*/ 0 h 2441497"/>
              <a:gd name="connsiteX1" fmla="*/ 3140101 w 3262389"/>
              <a:gd name="connsiteY1" fmla="*/ 449935 h 2441497"/>
              <a:gd name="connsiteX2" fmla="*/ 3262389 w 3262389"/>
              <a:gd name="connsiteY2" fmla="*/ 2441497 h 2441497"/>
              <a:gd name="connsiteX3" fmla="*/ 145458 w 3262389"/>
              <a:gd name="connsiteY3" fmla="*/ 2372143 h 2441497"/>
              <a:gd name="connsiteX4" fmla="*/ 0 w 3262389"/>
              <a:gd name="connsiteY4" fmla="*/ 0 h 2441497"/>
              <a:gd name="connsiteX0" fmla="*/ 0 w 3262389"/>
              <a:gd name="connsiteY0" fmla="*/ 0 h 2441497"/>
              <a:gd name="connsiteX1" fmla="*/ 3140101 w 3262389"/>
              <a:gd name="connsiteY1" fmla="*/ 449935 h 2441497"/>
              <a:gd name="connsiteX2" fmla="*/ 3262389 w 3262389"/>
              <a:gd name="connsiteY2" fmla="*/ 2441497 h 2441497"/>
              <a:gd name="connsiteX3" fmla="*/ 125223 w 3262389"/>
              <a:gd name="connsiteY3" fmla="*/ 2039389 h 2441497"/>
              <a:gd name="connsiteX4" fmla="*/ 0 w 3262389"/>
              <a:gd name="connsiteY4" fmla="*/ 0 h 2441497"/>
              <a:gd name="connsiteX0" fmla="*/ 0 w 3262389"/>
              <a:gd name="connsiteY0" fmla="*/ 0 h 2441497"/>
              <a:gd name="connsiteX1" fmla="*/ 3140101 w 3262389"/>
              <a:gd name="connsiteY1" fmla="*/ 449935 h 2441497"/>
              <a:gd name="connsiteX2" fmla="*/ 3262389 w 3262389"/>
              <a:gd name="connsiteY2" fmla="*/ 2441497 h 2441497"/>
              <a:gd name="connsiteX3" fmla="*/ 122737 w 3262389"/>
              <a:gd name="connsiteY3" fmla="*/ 1998896 h 2441497"/>
              <a:gd name="connsiteX4" fmla="*/ 0 w 3262389"/>
              <a:gd name="connsiteY4" fmla="*/ 0 h 2441497"/>
              <a:gd name="connsiteX0" fmla="*/ 0 w 3262389"/>
              <a:gd name="connsiteY0" fmla="*/ 0 h 2441497"/>
              <a:gd name="connsiteX1" fmla="*/ 3140101 w 3262389"/>
              <a:gd name="connsiteY1" fmla="*/ 449935 h 2441497"/>
              <a:gd name="connsiteX2" fmla="*/ 3262389 w 3262389"/>
              <a:gd name="connsiteY2" fmla="*/ 2441497 h 2441497"/>
              <a:gd name="connsiteX3" fmla="*/ 130475 w 3262389"/>
              <a:gd name="connsiteY3" fmla="*/ 1925951 h 2441497"/>
              <a:gd name="connsiteX4" fmla="*/ 0 w 3262389"/>
              <a:gd name="connsiteY4" fmla="*/ 0 h 2441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2389" h="2441497">
                <a:moveTo>
                  <a:pt x="0" y="0"/>
                </a:moveTo>
                <a:lnTo>
                  <a:pt x="3140101" y="449935"/>
                </a:lnTo>
                <a:lnTo>
                  <a:pt x="3262389" y="2441497"/>
                </a:lnTo>
                <a:lnTo>
                  <a:pt x="130475" y="19259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6" name="45 Forma libre"/>
          <p:cNvSpPr/>
          <p:nvPr/>
        </p:nvSpPr>
        <p:spPr>
          <a:xfrm rot="352280">
            <a:off x="1391678" y="1503389"/>
            <a:ext cx="3255068" cy="1474959"/>
          </a:xfrm>
          <a:custGeom>
            <a:avLst/>
            <a:gdLst>
              <a:gd name="connsiteX0" fmla="*/ 0 w 3088373"/>
              <a:gd name="connsiteY0" fmla="*/ 0 h 1944216"/>
              <a:gd name="connsiteX1" fmla="*/ 3088373 w 3088373"/>
              <a:gd name="connsiteY1" fmla="*/ 0 h 1944216"/>
              <a:gd name="connsiteX2" fmla="*/ 3088373 w 3088373"/>
              <a:gd name="connsiteY2" fmla="*/ 1944216 h 1944216"/>
              <a:gd name="connsiteX3" fmla="*/ 0 w 3088373"/>
              <a:gd name="connsiteY3" fmla="*/ 1944216 h 1944216"/>
              <a:gd name="connsiteX4" fmla="*/ 0 w 3088373"/>
              <a:gd name="connsiteY4" fmla="*/ 0 h 1944216"/>
              <a:gd name="connsiteX0" fmla="*/ 0 w 3088373"/>
              <a:gd name="connsiteY0" fmla="*/ 0 h 1944216"/>
              <a:gd name="connsiteX1" fmla="*/ 3088373 w 3088373"/>
              <a:gd name="connsiteY1" fmla="*/ 0 h 1944216"/>
              <a:gd name="connsiteX2" fmla="*/ 3088373 w 3088373"/>
              <a:gd name="connsiteY2" fmla="*/ 1944216 h 1944216"/>
              <a:gd name="connsiteX3" fmla="*/ 174756 w 3088373"/>
              <a:gd name="connsiteY3" fmla="*/ 1935677 h 1944216"/>
              <a:gd name="connsiteX4" fmla="*/ 0 w 3088373"/>
              <a:gd name="connsiteY4" fmla="*/ 0 h 1944216"/>
              <a:gd name="connsiteX0" fmla="*/ 0 w 3112500"/>
              <a:gd name="connsiteY0" fmla="*/ 1661 h 1944216"/>
              <a:gd name="connsiteX1" fmla="*/ 3112500 w 3112500"/>
              <a:gd name="connsiteY1" fmla="*/ 0 h 1944216"/>
              <a:gd name="connsiteX2" fmla="*/ 3112500 w 3112500"/>
              <a:gd name="connsiteY2" fmla="*/ 1944216 h 1944216"/>
              <a:gd name="connsiteX3" fmla="*/ 198883 w 3112500"/>
              <a:gd name="connsiteY3" fmla="*/ 1935677 h 1944216"/>
              <a:gd name="connsiteX4" fmla="*/ 0 w 3112500"/>
              <a:gd name="connsiteY4" fmla="*/ 1661 h 1944216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7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8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8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17857 w 3315814"/>
              <a:gd name="connsiteY3" fmla="*/ 1922208 h 1977089"/>
              <a:gd name="connsiteX4" fmla="*/ 0 w 3315814"/>
              <a:gd name="connsiteY4" fmla="*/ 1661 h 1977089"/>
              <a:gd name="connsiteX0" fmla="*/ 0 w 3234788"/>
              <a:gd name="connsiteY0" fmla="*/ 1661 h 1991562"/>
              <a:gd name="connsiteX1" fmla="*/ 3112500 w 3234788"/>
              <a:gd name="connsiteY1" fmla="*/ 0 h 1991562"/>
              <a:gd name="connsiteX2" fmla="*/ 3234788 w 3234788"/>
              <a:gd name="connsiteY2" fmla="*/ 1991562 h 1991562"/>
              <a:gd name="connsiteX3" fmla="*/ 117857 w 3234788"/>
              <a:gd name="connsiteY3" fmla="*/ 1922208 h 1991562"/>
              <a:gd name="connsiteX4" fmla="*/ 0 w 3234788"/>
              <a:gd name="connsiteY4" fmla="*/ 1661 h 1991562"/>
              <a:gd name="connsiteX0" fmla="*/ 0 w 3226537"/>
              <a:gd name="connsiteY0" fmla="*/ 1 h 2047322"/>
              <a:gd name="connsiteX1" fmla="*/ 3104249 w 3226537"/>
              <a:gd name="connsiteY1" fmla="*/ 55760 h 2047322"/>
              <a:gd name="connsiteX2" fmla="*/ 3226537 w 3226537"/>
              <a:gd name="connsiteY2" fmla="*/ 2047322 h 2047322"/>
              <a:gd name="connsiteX3" fmla="*/ 109606 w 3226537"/>
              <a:gd name="connsiteY3" fmla="*/ 1977968 h 2047322"/>
              <a:gd name="connsiteX4" fmla="*/ 0 w 3226537"/>
              <a:gd name="connsiteY4" fmla="*/ 1 h 2047322"/>
              <a:gd name="connsiteX0" fmla="*/ 0 w 3247702"/>
              <a:gd name="connsiteY0" fmla="*/ -1 h 2403059"/>
              <a:gd name="connsiteX1" fmla="*/ 3125414 w 3247702"/>
              <a:gd name="connsiteY1" fmla="*/ 411497 h 2403059"/>
              <a:gd name="connsiteX2" fmla="*/ 3247702 w 3247702"/>
              <a:gd name="connsiteY2" fmla="*/ 2403059 h 2403059"/>
              <a:gd name="connsiteX3" fmla="*/ 130771 w 3247702"/>
              <a:gd name="connsiteY3" fmla="*/ 2333705 h 2403059"/>
              <a:gd name="connsiteX4" fmla="*/ 0 w 3247702"/>
              <a:gd name="connsiteY4" fmla="*/ -1 h 2403059"/>
              <a:gd name="connsiteX0" fmla="*/ 0 w 3247702"/>
              <a:gd name="connsiteY0" fmla="*/ 1 h 2403061"/>
              <a:gd name="connsiteX1" fmla="*/ 3125414 w 3247702"/>
              <a:gd name="connsiteY1" fmla="*/ 411499 h 2403061"/>
              <a:gd name="connsiteX2" fmla="*/ 3247702 w 3247702"/>
              <a:gd name="connsiteY2" fmla="*/ 2403061 h 2403061"/>
              <a:gd name="connsiteX3" fmla="*/ 117857 w 3247702"/>
              <a:gd name="connsiteY3" fmla="*/ 1962555 h 2403061"/>
              <a:gd name="connsiteX4" fmla="*/ 0 w 3247702"/>
              <a:gd name="connsiteY4" fmla="*/ 1 h 2403061"/>
              <a:gd name="connsiteX0" fmla="*/ 0 w 3255068"/>
              <a:gd name="connsiteY0" fmla="*/ 0 h 2525718"/>
              <a:gd name="connsiteX1" fmla="*/ 3132780 w 3255068"/>
              <a:gd name="connsiteY1" fmla="*/ 534156 h 2525718"/>
              <a:gd name="connsiteX2" fmla="*/ 3255068 w 3255068"/>
              <a:gd name="connsiteY2" fmla="*/ 2525718 h 2525718"/>
              <a:gd name="connsiteX3" fmla="*/ 125223 w 3255068"/>
              <a:gd name="connsiteY3" fmla="*/ 2085212 h 2525718"/>
              <a:gd name="connsiteX4" fmla="*/ 0 w 3255068"/>
              <a:gd name="connsiteY4" fmla="*/ 0 h 2525718"/>
              <a:gd name="connsiteX0" fmla="*/ 0 w 3255068"/>
              <a:gd name="connsiteY0" fmla="*/ 0 h 2525718"/>
              <a:gd name="connsiteX1" fmla="*/ 3132780 w 3255068"/>
              <a:gd name="connsiteY1" fmla="*/ 534156 h 2525718"/>
              <a:gd name="connsiteX2" fmla="*/ 3255068 w 3255068"/>
              <a:gd name="connsiteY2" fmla="*/ 2525718 h 2525718"/>
              <a:gd name="connsiteX3" fmla="*/ 125222 w 3255068"/>
              <a:gd name="connsiteY3" fmla="*/ 2085210 h 2525718"/>
              <a:gd name="connsiteX4" fmla="*/ 0 w 3255068"/>
              <a:gd name="connsiteY4" fmla="*/ 0 h 2525718"/>
              <a:gd name="connsiteX0" fmla="*/ 0 w 3255068"/>
              <a:gd name="connsiteY0" fmla="*/ 0 h 2525718"/>
              <a:gd name="connsiteX1" fmla="*/ 3132780 w 3255068"/>
              <a:gd name="connsiteY1" fmla="*/ 534156 h 2525718"/>
              <a:gd name="connsiteX2" fmla="*/ 3255068 w 3255068"/>
              <a:gd name="connsiteY2" fmla="*/ 2525718 h 2525718"/>
              <a:gd name="connsiteX3" fmla="*/ 117856 w 3255068"/>
              <a:gd name="connsiteY3" fmla="*/ 1962551 h 2525718"/>
              <a:gd name="connsiteX4" fmla="*/ 0 w 3255068"/>
              <a:gd name="connsiteY4" fmla="*/ 0 h 2525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068" h="2525718">
                <a:moveTo>
                  <a:pt x="0" y="0"/>
                </a:moveTo>
                <a:lnTo>
                  <a:pt x="3132780" y="534156"/>
                </a:lnTo>
                <a:lnTo>
                  <a:pt x="3255068" y="2525718"/>
                </a:lnTo>
                <a:lnTo>
                  <a:pt x="117856" y="19625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"/>
          <p:cNvCxnSpPr/>
          <p:nvPr/>
        </p:nvCxnSpPr>
        <p:spPr>
          <a:xfrm>
            <a:off x="1475656" y="190293"/>
            <a:ext cx="0" cy="66677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4572000" y="190293"/>
            <a:ext cx="0" cy="66677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7685267" y="190293"/>
            <a:ext cx="0" cy="66677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1475656" y="190293"/>
            <a:ext cx="619268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Forma libre"/>
          <p:cNvSpPr/>
          <p:nvPr/>
        </p:nvSpPr>
        <p:spPr>
          <a:xfrm rot="352280">
            <a:off x="1406519" y="350972"/>
            <a:ext cx="3234788" cy="1189157"/>
          </a:xfrm>
          <a:custGeom>
            <a:avLst/>
            <a:gdLst>
              <a:gd name="connsiteX0" fmla="*/ 0 w 3088373"/>
              <a:gd name="connsiteY0" fmla="*/ 0 h 1944216"/>
              <a:gd name="connsiteX1" fmla="*/ 3088373 w 3088373"/>
              <a:gd name="connsiteY1" fmla="*/ 0 h 1944216"/>
              <a:gd name="connsiteX2" fmla="*/ 3088373 w 3088373"/>
              <a:gd name="connsiteY2" fmla="*/ 1944216 h 1944216"/>
              <a:gd name="connsiteX3" fmla="*/ 0 w 3088373"/>
              <a:gd name="connsiteY3" fmla="*/ 1944216 h 1944216"/>
              <a:gd name="connsiteX4" fmla="*/ 0 w 3088373"/>
              <a:gd name="connsiteY4" fmla="*/ 0 h 1944216"/>
              <a:gd name="connsiteX0" fmla="*/ 0 w 3088373"/>
              <a:gd name="connsiteY0" fmla="*/ 0 h 1944216"/>
              <a:gd name="connsiteX1" fmla="*/ 3088373 w 3088373"/>
              <a:gd name="connsiteY1" fmla="*/ 0 h 1944216"/>
              <a:gd name="connsiteX2" fmla="*/ 3088373 w 3088373"/>
              <a:gd name="connsiteY2" fmla="*/ 1944216 h 1944216"/>
              <a:gd name="connsiteX3" fmla="*/ 174756 w 3088373"/>
              <a:gd name="connsiteY3" fmla="*/ 1935677 h 1944216"/>
              <a:gd name="connsiteX4" fmla="*/ 0 w 3088373"/>
              <a:gd name="connsiteY4" fmla="*/ 0 h 1944216"/>
              <a:gd name="connsiteX0" fmla="*/ 0 w 3112500"/>
              <a:gd name="connsiteY0" fmla="*/ 1661 h 1944216"/>
              <a:gd name="connsiteX1" fmla="*/ 3112500 w 3112500"/>
              <a:gd name="connsiteY1" fmla="*/ 0 h 1944216"/>
              <a:gd name="connsiteX2" fmla="*/ 3112500 w 3112500"/>
              <a:gd name="connsiteY2" fmla="*/ 1944216 h 1944216"/>
              <a:gd name="connsiteX3" fmla="*/ 198883 w 3112500"/>
              <a:gd name="connsiteY3" fmla="*/ 1935677 h 1944216"/>
              <a:gd name="connsiteX4" fmla="*/ 0 w 3112500"/>
              <a:gd name="connsiteY4" fmla="*/ 1661 h 1944216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7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8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8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17857 w 3315814"/>
              <a:gd name="connsiteY3" fmla="*/ 1922208 h 1977089"/>
              <a:gd name="connsiteX4" fmla="*/ 0 w 3315814"/>
              <a:gd name="connsiteY4" fmla="*/ 1661 h 1977089"/>
              <a:gd name="connsiteX0" fmla="*/ 0 w 3234788"/>
              <a:gd name="connsiteY0" fmla="*/ 1661 h 1991562"/>
              <a:gd name="connsiteX1" fmla="*/ 3112500 w 3234788"/>
              <a:gd name="connsiteY1" fmla="*/ 0 h 1991562"/>
              <a:gd name="connsiteX2" fmla="*/ 3234788 w 3234788"/>
              <a:gd name="connsiteY2" fmla="*/ 1991562 h 1991562"/>
              <a:gd name="connsiteX3" fmla="*/ 117857 w 3234788"/>
              <a:gd name="connsiteY3" fmla="*/ 1922208 h 1991562"/>
              <a:gd name="connsiteX4" fmla="*/ 0 w 3234788"/>
              <a:gd name="connsiteY4" fmla="*/ 1661 h 199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4788" h="1991562">
                <a:moveTo>
                  <a:pt x="0" y="1661"/>
                </a:moveTo>
                <a:lnTo>
                  <a:pt x="3112500" y="0"/>
                </a:lnTo>
                <a:lnTo>
                  <a:pt x="3234788" y="1991562"/>
                </a:lnTo>
                <a:lnTo>
                  <a:pt x="117857" y="1922208"/>
                </a:lnTo>
                <a:lnTo>
                  <a:pt x="0" y="1661"/>
                </a:lnTo>
                <a:close/>
              </a:path>
            </a:pathLst>
          </a:cu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8" name="27 Conector recto"/>
          <p:cNvCxnSpPr/>
          <p:nvPr/>
        </p:nvCxnSpPr>
        <p:spPr>
          <a:xfrm>
            <a:off x="4583017" y="489083"/>
            <a:ext cx="344536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Forma libre"/>
          <p:cNvSpPr/>
          <p:nvPr/>
        </p:nvSpPr>
        <p:spPr>
          <a:xfrm rot="352280">
            <a:off x="4502355" y="1864793"/>
            <a:ext cx="3234788" cy="1189157"/>
          </a:xfrm>
          <a:custGeom>
            <a:avLst/>
            <a:gdLst>
              <a:gd name="connsiteX0" fmla="*/ 0 w 3088373"/>
              <a:gd name="connsiteY0" fmla="*/ 0 h 1944216"/>
              <a:gd name="connsiteX1" fmla="*/ 3088373 w 3088373"/>
              <a:gd name="connsiteY1" fmla="*/ 0 h 1944216"/>
              <a:gd name="connsiteX2" fmla="*/ 3088373 w 3088373"/>
              <a:gd name="connsiteY2" fmla="*/ 1944216 h 1944216"/>
              <a:gd name="connsiteX3" fmla="*/ 0 w 3088373"/>
              <a:gd name="connsiteY3" fmla="*/ 1944216 h 1944216"/>
              <a:gd name="connsiteX4" fmla="*/ 0 w 3088373"/>
              <a:gd name="connsiteY4" fmla="*/ 0 h 1944216"/>
              <a:gd name="connsiteX0" fmla="*/ 0 w 3088373"/>
              <a:gd name="connsiteY0" fmla="*/ 0 h 1944216"/>
              <a:gd name="connsiteX1" fmla="*/ 3088373 w 3088373"/>
              <a:gd name="connsiteY1" fmla="*/ 0 h 1944216"/>
              <a:gd name="connsiteX2" fmla="*/ 3088373 w 3088373"/>
              <a:gd name="connsiteY2" fmla="*/ 1944216 h 1944216"/>
              <a:gd name="connsiteX3" fmla="*/ 174756 w 3088373"/>
              <a:gd name="connsiteY3" fmla="*/ 1935677 h 1944216"/>
              <a:gd name="connsiteX4" fmla="*/ 0 w 3088373"/>
              <a:gd name="connsiteY4" fmla="*/ 0 h 1944216"/>
              <a:gd name="connsiteX0" fmla="*/ 0 w 3112500"/>
              <a:gd name="connsiteY0" fmla="*/ 1661 h 1944216"/>
              <a:gd name="connsiteX1" fmla="*/ 3112500 w 3112500"/>
              <a:gd name="connsiteY1" fmla="*/ 0 h 1944216"/>
              <a:gd name="connsiteX2" fmla="*/ 3112500 w 3112500"/>
              <a:gd name="connsiteY2" fmla="*/ 1944216 h 1944216"/>
              <a:gd name="connsiteX3" fmla="*/ 198883 w 3112500"/>
              <a:gd name="connsiteY3" fmla="*/ 1935677 h 1944216"/>
              <a:gd name="connsiteX4" fmla="*/ 0 w 3112500"/>
              <a:gd name="connsiteY4" fmla="*/ 1661 h 1944216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7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8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8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17857 w 3315814"/>
              <a:gd name="connsiteY3" fmla="*/ 1922208 h 1977089"/>
              <a:gd name="connsiteX4" fmla="*/ 0 w 3315814"/>
              <a:gd name="connsiteY4" fmla="*/ 1661 h 1977089"/>
              <a:gd name="connsiteX0" fmla="*/ 0 w 3234788"/>
              <a:gd name="connsiteY0" fmla="*/ 1661 h 1991562"/>
              <a:gd name="connsiteX1" fmla="*/ 3112500 w 3234788"/>
              <a:gd name="connsiteY1" fmla="*/ 0 h 1991562"/>
              <a:gd name="connsiteX2" fmla="*/ 3234788 w 3234788"/>
              <a:gd name="connsiteY2" fmla="*/ 1991562 h 1991562"/>
              <a:gd name="connsiteX3" fmla="*/ 117857 w 3234788"/>
              <a:gd name="connsiteY3" fmla="*/ 1922208 h 1991562"/>
              <a:gd name="connsiteX4" fmla="*/ 0 w 3234788"/>
              <a:gd name="connsiteY4" fmla="*/ 1661 h 199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4788" h="1991562">
                <a:moveTo>
                  <a:pt x="0" y="1661"/>
                </a:moveTo>
                <a:lnTo>
                  <a:pt x="3112500" y="0"/>
                </a:lnTo>
                <a:lnTo>
                  <a:pt x="3234788" y="1991562"/>
                </a:lnTo>
                <a:lnTo>
                  <a:pt x="117857" y="1922208"/>
                </a:lnTo>
                <a:lnTo>
                  <a:pt x="0" y="1661"/>
                </a:lnTo>
                <a:close/>
              </a:path>
            </a:pathLst>
          </a:cu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Forma libre"/>
          <p:cNvSpPr/>
          <p:nvPr/>
        </p:nvSpPr>
        <p:spPr>
          <a:xfrm rot="352280">
            <a:off x="4502355" y="3027679"/>
            <a:ext cx="3234788" cy="1189157"/>
          </a:xfrm>
          <a:custGeom>
            <a:avLst/>
            <a:gdLst>
              <a:gd name="connsiteX0" fmla="*/ 0 w 3088373"/>
              <a:gd name="connsiteY0" fmla="*/ 0 h 1944216"/>
              <a:gd name="connsiteX1" fmla="*/ 3088373 w 3088373"/>
              <a:gd name="connsiteY1" fmla="*/ 0 h 1944216"/>
              <a:gd name="connsiteX2" fmla="*/ 3088373 w 3088373"/>
              <a:gd name="connsiteY2" fmla="*/ 1944216 h 1944216"/>
              <a:gd name="connsiteX3" fmla="*/ 0 w 3088373"/>
              <a:gd name="connsiteY3" fmla="*/ 1944216 h 1944216"/>
              <a:gd name="connsiteX4" fmla="*/ 0 w 3088373"/>
              <a:gd name="connsiteY4" fmla="*/ 0 h 1944216"/>
              <a:gd name="connsiteX0" fmla="*/ 0 w 3088373"/>
              <a:gd name="connsiteY0" fmla="*/ 0 h 1944216"/>
              <a:gd name="connsiteX1" fmla="*/ 3088373 w 3088373"/>
              <a:gd name="connsiteY1" fmla="*/ 0 h 1944216"/>
              <a:gd name="connsiteX2" fmla="*/ 3088373 w 3088373"/>
              <a:gd name="connsiteY2" fmla="*/ 1944216 h 1944216"/>
              <a:gd name="connsiteX3" fmla="*/ 174756 w 3088373"/>
              <a:gd name="connsiteY3" fmla="*/ 1935677 h 1944216"/>
              <a:gd name="connsiteX4" fmla="*/ 0 w 3088373"/>
              <a:gd name="connsiteY4" fmla="*/ 0 h 1944216"/>
              <a:gd name="connsiteX0" fmla="*/ 0 w 3112500"/>
              <a:gd name="connsiteY0" fmla="*/ 1661 h 1944216"/>
              <a:gd name="connsiteX1" fmla="*/ 3112500 w 3112500"/>
              <a:gd name="connsiteY1" fmla="*/ 0 h 1944216"/>
              <a:gd name="connsiteX2" fmla="*/ 3112500 w 3112500"/>
              <a:gd name="connsiteY2" fmla="*/ 1944216 h 1944216"/>
              <a:gd name="connsiteX3" fmla="*/ 198883 w 3112500"/>
              <a:gd name="connsiteY3" fmla="*/ 1935677 h 1944216"/>
              <a:gd name="connsiteX4" fmla="*/ 0 w 3112500"/>
              <a:gd name="connsiteY4" fmla="*/ 1661 h 1944216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7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8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8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17857 w 3315814"/>
              <a:gd name="connsiteY3" fmla="*/ 1922208 h 1977089"/>
              <a:gd name="connsiteX4" fmla="*/ 0 w 3315814"/>
              <a:gd name="connsiteY4" fmla="*/ 1661 h 1977089"/>
              <a:gd name="connsiteX0" fmla="*/ 0 w 3234788"/>
              <a:gd name="connsiteY0" fmla="*/ 1661 h 1991562"/>
              <a:gd name="connsiteX1" fmla="*/ 3112500 w 3234788"/>
              <a:gd name="connsiteY1" fmla="*/ 0 h 1991562"/>
              <a:gd name="connsiteX2" fmla="*/ 3234788 w 3234788"/>
              <a:gd name="connsiteY2" fmla="*/ 1991562 h 1991562"/>
              <a:gd name="connsiteX3" fmla="*/ 117857 w 3234788"/>
              <a:gd name="connsiteY3" fmla="*/ 1922208 h 1991562"/>
              <a:gd name="connsiteX4" fmla="*/ 0 w 3234788"/>
              <a:gd name="connsiteY4" fmla="*/ 1661 h 199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4788" h="1991562">
                <a:moveTo>
                  <a:pt x="0" y="1661"/>
                </a:moveTo>
                <a:lnTo>
                  <a:pt x="3112500" y="0"/>
                </a:lnTo>
                <a:lnTo>
                  <a:pt x="3234788" y="1991562"/>
                </a:lnTo>
                <a:lnTo>
                  <a:pt x="117857" y="1922208"/>
                </a:lnTo>
                <a:lnTo>
                  <a:pt x="0" y="166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37 Forma libre"/>
          <p:cNvSpPr/>
          <p:nvPr/>
        </p:nvSpPr>
        <p:spPr>
          <a:xfrm rot="352280">
            <a:off x="4502356" y="4200128"/>
            <a:ext cx="3234788" cy="1189157"/>
          </a:xfrm>
          <a:custGeom>
            <a:avLst/>
            <a:gdLst>
              <a:gd name="connsiteX0" fmla="*/ 0 w 3088373"/>
              <a:gd name="connsiteY0" fmla="*/ 0 h 1944216"/>
              <a:gd name="connsiteX1" fmla="*/ 3088373 w 3088373"/>
              <a:gd name="connsiteY1" fmla="*/ 0 h 1944216"/>
              <a:gd name="connsiteX2" fmla="*/ 3088373 w 3088373"/>
              <a:gd name="connsiteY2" fmla="*/ 1944216 h 1944216"/>
              <a:gd name="connsiteX3" fmla="*/ 0 w 3088373"/>
              <a:gd name="connsiteY3" fmla="*/ 1944216 h 1944216"/>
              <a:gd name="connsiteX4" fmla="*/ 0 w 3088373"/>
              <a:gd name="connsiteY4" fmla="*/ 0 h 1944216"/>
              <a:gd name="connsiteX0" fmla="*/ 0 w 3088373"/>
              <a:gd name="connsiteY0" fmla="*/ 0 h 1944216"/>
              <a:gd name="connsiteX1" fmla="*/ 3088373 w 3088373"/>
              <a:gd name="connsiteY1" fmla="*/ 0 h 1944216"/>
              <a:gd name="connsiteX2" fmla="*/ 3088373 w 3088373"/>
              <a:gd name="connsiteY2" fmla="*/ 1944216 h 1944216"/>
              <a:gd name="connsiteX3" fmla="*/ 174756 w 3088373"/>
              <a:gd name="connsiteY3" fmla="*/ 1935677 h 1944216"/>
              <a:gd name="connsiteX4" fmla="*/ 0 w 3088373"/>
              <a:gd name="connsiteY4" fmla="*/ 0 h 1944216"/>
              <a:gd name="connsiteX0" fmla="*/ 0 w 3112500"/>
              <a:gd name="connsiteY0" fmla="*/ 1661 h 1944216"/>
              <a:gd name="connsiteX1" fmla="*/ 3112500 w 3112500"/>
              <a:gd name="connsiteY1" fmla="*/ 0 h 1944216"/>
              <a:gd name="connsiteX2" fmla="*/ 3112500 w 3112500"/>
              <a:gd name="connsiteY2" fmla="*/ 1944216 h 1944216"/>
              <a:gd name="connsiteX3" fmla="*/ 198883 w 3112500"/>
              <a:gd name="connsiteY3" fmla="*/ 1935677 h 1944216"/>
              <a:gd name="connsiteX4" fmla="*/ 0 w 3112500"/>
              <a:gd name="connsiteY4" fmla="*/ 1661 h 1944216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7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8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8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17857 w 3315814"/>
              <a:gd name="connsiteY3" fmla="*/ 1922208 h 1977089"/>
              <a:gd name="connsiteX4" fmla="*/ 0 w 3315814"/>
              <a:gd name="connsiteY4" fmla="*/ 1661 h 1977089"/>
              <a:gd name="connsiteX0" fmla="*/ 0 w 3234788"/>
              <a:gd name="connsiteY0" fmla="*/ 1661 h 1991562"/>
              <a:gd name="connsiteX1" fmla="*/ 3112500 w 3234788"/>
              <a:gd name="connsiteY1" fmla="*/ 0 h 1991562"/>
              <a:gd name="connsiteX2" fmla="*/ 3234788 w 3234788"/>
              <a:gd name="connsiteY2" fmla="*/ 1991562 h 1991562"/>
              <a:gd name="connsiteX3" fmla="*/ 117857 w 3234788"/>
              <a:gd name="connsiteY3" fmla="*/ 1922208 h 1991562"/>
              <a:gd name="connsiteX4" fmla="*/ 0 w 3234788"/>
              <a:gd name="connsiteY4" fmla="*/ 1661 h 199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4788" h="1991562">
                <a:moveTo>
                  <a:pt x="0" y="1661"/>
                </a:moveTo>
                <a:lnTo>
                  <a:pt x="3112500" y="0"/>
                </a:lnTo>
                <a:lnTo>
                  <a:pt x="3234788" y="1991562"/>
                </a:lnTo>
                <a:lnTo>
                  <a:pt x="117857" y="1922208"/>
                </a:lnTo>
                <a:lnTo>
                  <a:pt x="0" y="1661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Forma libre"/>
          <p:cNvSpPr/>
          <p:nvPr/>
        </p:nvSpPr>
        <p:spPr>
          <a:xfrm rot="352280">
            <a:off x="4514217" y="5351798"/>
            <a:ext cx="3234788" cy="1189157"/>
          </a:xfrm>
          <a:custGeom>
            <a:avLst/>
            <a:gdLst>
              <a:gd name="connsiteX0" fmla="*/ 0 w 3088373"/>
              <a:gd name="connsiteY0" fmla="*/ 0 h 1944216"/>
              <a:gd name="connsiteX1" fmla="*/ 3088373 w 3088373"/>
              <a:gd name="connsiteY1" fmla="*/ 0 h 1944216"/>
              <a:gd name="connsiteX2" fmla="*/ 3088373 w 3088373"/>
              <a:gd name="connsiteY2" fmla="*/ 1944216 h 1944216"/>
              <a:gd name="connsiteX3" fmla="*/ 0 w 3088373"/>
              <a:gd name="connsiteY3" fmla="*/ 1944216 h 1944216"/>
              <a:gd name="connsiteX4" fmla="*/ 0 w 3088373"/>
              <a:gd name="connsiteY4" fmla="*/ 0 h 1944216"/>
              <a:gd name="connsiteX0" fmla="*/ 0 w 3088373"/>
              <a:gd name="connsiteY0" fmla="*/ 0 h 1944216"/>
              <a:gd name="connsiteX1" fmla="*/ 3088373 w 3088373"/>
              <a:gd name="connsiteY1" fmla="*/ 0 h 1944216"/>
              <a:gd name="connsiteX2" fmla="*/ 3088373 w 3088373"/>
              <a:gd name="connsiteY2" fmla="*/ 1944216 h 1944216"/>
              <a:gd name="connsiteX3" fmla="*/ 174756 w 3088373"/>
              <a:gd name="connsiteY3" fmla="*/ 1935677 h 1944216"/>
              <a:gd name="connsiteX4" fmla="*/ 0 w 3088373"/>
              <a:gd name="connsiteY4" fmla="*/ 0 h 1944216"/>
              <a:gd name="connsiteX0" fmla="*/ 0 w 3112500"/>
              <a:gd name="connsiteY0" fmla="*/ 1661 h 1944216"/>
              <a:gd name="connsiteX1" fmla="*/ 3112500 w 3112500"/>
              <a:gd name="connsiteY1" fmla="*/ 0 h 1944216"/>
              <a:gd name="connsiteX2" fmla="*/ 3112500 w 3112500"/>
              <a:gd name="connsiteY2" fmla="*/ 1944216 h 1944216"/>
              <a:gd name="connsiteX3" fmla="*/ 198883 w 3112500"/>
              <a:gd name="connsiteY3" fmla="*/ 1935677 h 1944216"/>
              <a:gd name="connsiteX4" fmla="*/ 0 w 3112500"/>
              <a:gd name="connsiteY4" fmla="*/ 1661 h 1944216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7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8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8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17857 w 3315814"/>
              <a:gd name="connsiteY3" fmla="*/ 1922208 h 1977089"/>
              <a:gd name="connsiteX4" fmla="*/ 0 w 3315814"/>
              <a:gd name="connsiteY4" fmla="*/ 1661 h 1977089"/>
              <a:gd name="connsiteX0" fmla="*/ 0 w 3234788"/>
              <a:gd name="connsiteY0" fmla="*/ 1661 h 1991562"/>
              <a:gd name="connsiteX1" fmla="*/ 3112500 w 3234788"/>
              <a:gd name="connsiteY1" fmla="*/ 0 h 1991562"/>
              <a:gd name="connsiteX2" fmla="*/ 3234788 w 3234788"/>
              <a:gd name="connsiteY2" fmla="*/ 1991562 h 1991562"/>
              <a:gd name="connsiteX3" fmla="*/ 117857 w 3234788"/>
              <a:gd name="connsiteY3" fmla="*/ 1922208 h 1991562"/>
              <a:gd name="connsiteX4" fmla="*/ 0 w 3234788"/>
              <a:gd name="connsiteY4" fmla="*/ 1661 h 199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4788" h="1991562">
                <a:moveTo>
                  <a:pt x="0" y="1661"/>
                </a:moveTo>
                <a:lnTo>
                  <a:pt x="3112500" y="0"/>
                </a:lnTo>
                <a:lnTo>
                  <a:pt x="3234788" y="1991562"/>
                </a:lnTo>
                <a:lnTo>
                  <a:pt x="117857" y="1922208"/>
                </a:lnTo>
                <a:lnTo>
                  <a:pt x="0" y="166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Forma libre"/>
          <p:cNvSpPr/>
          <p:nvPr/>
        </p:nvSpPr>
        <p:spPr>
          <a:xfrm rot="352280">
            <a:off x="1406908" y="1515019"/>
            <a:ext cx="3226537" cy="1195587"/>
          </a:xfrm>
          <a:custGeom>
            <a:avLst/>
            <a:gdLst>
              <a:gd name="connsiteX0" fmla="*/ 0 w 3088373"/>
              <a:gd name="connsiteY0" fmla="*/ 0 h 1944216"/>
              <a:gd name="connsiteX1" fmla="*/ 3088373 w 3088373"/>
              <a:gd name="connsiteY1" fmla="*/ 0 h 1944216"/>
              <a:gd name="connsiteX2" fmla="*/ 3088373 w 3088373"/>
              <a:gd name="connsiteY2" fmla="*/ 1944216 h 1944216"/>
              <a:gd name="connsiteX3" fmla="*/ 0 w 3088373"/>
              <a:gd name="connsiteY3" fmla="*/ 1944216 h 1944216"/>
              <a:gd name="connsiteX4" fmla="*/ 0 w 3088373"/>
              <a:gd name="connsiteY4" fmla="*/ 0 h 1944216"/>
              <a:gd name="connsiteX0" fmla="*/ 0 w 3088373"/>
              <a:gd name="connsiteY0" fmla="*/ 0 h 1944216"/>
              <a:gd name="connsiteX1" fmla="*/ 3088373 w 3088373"/>
              <a:gd name="connsiteY1" fmla="*/ 0 h 1944216"/>
              <a:gd name="connsiteX2" fmla="*/ 3088373 w 3088373"/>
              <a:gd name="connsiteY2" fmla="*/ 1944216 h 1944216"/>
              <a:gd name="connsiteX3" fmla="*/ 174756 w 3088373"/>
              <a:gd name="connsiteY3" fmla="*/ 1935677 h 1944216"/>
              <a:gd name="connsiteX4" fmla="*/ 0 w 3088373"/>
              <a:gd name="connsiteY4" fmla="*/ 0 h 1944216"/>
              <a:gd name="connsiteX0" fmla="*/ 0 w 3112500"/>
              <a:gd name="connsiteY0" fmla="*/ 1661 h 1944216"/>
              <a:gd name="connsiteX1" fmla="*/ 3112500 w 3112500"/>
              <a:gd name="connsiteY1" fmla="*/ 0 h 1944216"/>
              <a:gd name="connsiteX2" fmla="*/ 3112500 w 3112500"/>
              <a:gd name="connsiteY2" fmla="*/ 1944216 h 1944216"/>
              <a:gd name="connsiteX3" fmla="*/ 198883 w 3112500"/>
              <a:gd name="connsiteY3" fmla="*/ 1935677 h 1944216"/>
              <a:gd name="connsiteX4" fmla="*/ 0 w 3112500"/>
              <a:gd name="connsiteY4" fmla="*/ 1661 h 1944216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7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8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8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17857 w 3315814"/>
              <a:gd name="connsiteY3" fmla="*/ 1922208 h 1977089"/>
              <a:gd name="connsiteX4" fmla="*/ 0 w 3315814"/>
              <a:gd name="connsiteY4" fmla="*/ 1661 h 1977089"/>
              <a:gd name="connsiteX0" fmla="*/ 0 w 3234788"/>
              <a:gd name="connsiteY0" fmla="*/ 1661 h 1991562"/>
              <a:gd name="connsiteX1" fmla="*/ 3112500 w 3234788"/>
              <a:gd name="connsiteY1" fmla="*/ 0 h 1991562"/>
              <a:gd name="connsiteX2" fmla="*/ 3234788 w 3234788"/>
              <a:gd name="connsiteY2" fmla="*/ 1991562 h 1991562"/>
              <a:gd name="connsiteX3" fmla="*/ 117857 w 3234788"/>
              <a:gd name="connsiteY3" fmla="*/ 1922208 h 1991562"/>
              <a:gd name="connsiteX4" fmla="*/ 0 w 3234788"/>
              <a:gd name="connsiteY4" fmla="*/ 1661 h 1991562"/>
              <a:gd name="connsiteX0" fmla="*/ 0 w 3226537"/>
              <a:gd name="connsiteY0" fmla="*/ 1 h 2047322"/>
              <a:gd name="connsiteX1" fmla="*/ 3104249 w 3226537"/>
              <a:gd name="connsiteY1" fmla="*/ 55760 h 2047322"/>
              <a:gd name="connsiteX2" fmla="*/ 3226537 w 3226537"/>
              <a:gd name="connsiteY2" fmla="*/ 2047322 h 2047322"/>
              <a:gd name="connsiteX3" fmla="*/ 109606 w 3226537"/>
              <a:gd name="connsiteY3" fmla="*/ 1977968 h 2047322"/>
              <a:gd name="connsiteX4" fmla="*/ 0 w 3226537"/>
              <a:gd name="connsiteY4" fmla="*/ 1 h 204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6537" h="2047322">
                <a:moveTo>
                  <a:pt x="0" y="1"/>
                </a:moveTo>
                <a:lnTo>
                  <a:pt x="3104249" y="55760"/>
                </a:lnTo>
                <a:lnTo>
                  <a:pt x="3226537" y="2047322"/>
                </a:lnTo>
                <a:lnTo>
                  <a:pt x="109606" y="1977968"/>
                </a:lnTo>
                <a:lnTo>
                  <a:pt x="0" y="1"/>
                </a:lnTo>
                <a:close/>
              </a:path>
            </a:pathLst>
          </a:cu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46 Conector recto"/>
          <p:cNvCxnSpPr/>
          <p:nvPr/>
        </p:nvCxnSpPr>
        <p:spPr>
          <a:xfrm>
            <a:off x="4572000" y="775462"/>
            <a:ext cx="345638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/>
          <p:nvPr/>
        </p:nvCxnSpPr>
        <p:spPr>
          <a:xfrm>
            <a:off x="4572000" y="1700808"/>
            <a:ext cx="338437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4583017" y="6701634"/>
            <a:ext cx="308532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CuadroTexto"/>
          <p:cNvSpPr txBox="1"/>
          <p:nvPr/>
        </p:nvSpPr>
        <p:spPr>
          <a:xfrm>
            <a:off x="5868144" y="234888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B1</a:t>
            </a:r>
            <a:endParaRPr lang="es-ES" dirty="0"/>
          </a:p>
        </p:txBody>
      </p:sp>
      <p:sp>
        <p:nvSpPr>
          <p:cNvPr id="51" name="50 CuadroTexto"/>
          <p:cNvSpPr txBox="1"/>
          <p:nvPr/>
        </p:nvSpPr>
        <p:spPr>
          <a:xfrm>
            <a:off x="5868144" y="457183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B2</a:t>
            </a:r>
            <a:endParaRPr lang="es-ES" dirty="0"/>
          </a:p>
        </p:txBody>
      </p:sp>
      <p:sp>
        <p:nvSpPr>
          <p:cNvPr id="52" name="51 CuadroTexto"/>
          <p:cNvSpPr txBox="1"/>
          <p:nvPr/>
        </p:nvSpPr>
        <p:spPr>
          <a:xfrm>
            <a:off x="5868144" y="572396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A2</a:t>
            </a:r>
            <a:endParaRPr lang="es-ES" dirty="0"/>
          </a:p>
        </p:txBody>
      </p:sp>
      <p:sp>
        <p:nvSpPr>
          <p:cNvPr id="53" name="52 CuadroTexto"/>
          <p:cNvSpPr txBox="1"/>
          <p:nvPr/>
        </p:nvSpPr>
        <p:spPr>
          <a:xfrm>
            <a:off x="5868144" y="33477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</a:t>
            </a:r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54" name="53 CuadroTexto"/>
          <p:cNvSpPr txBox="1"/>
          <p:nvPr/>
        </p:nvSpPr>
        <p:spPr>
          <a:xfrm>
            <a:off x="4067944" y="18864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B1</a:t>
            </a:r>
            <a:endParaRPr lang="es-ES" dirty="0"/>
          </a:p>
        </p:txBody>
      </p:sp>
      <p:sp>
        <p:nvSpPr>
          <p:cNvPr id="55" name="54 CuadroTexto"/>
          <p:cNvSpPr txBox="1"/>
          <p:nvPr/>
        </p:nvSpPr>
        <p:spPr>
          <a:xfrm>
            <a:off x="1907704" y="40466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</a:t>
            </a:r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56" name="55 CuadroTexto"/>
          <p:cNvSpPr txBox="1"/>
          <p:nvPr/>
        </p:nvSpPr>
        <p:spPr>
          <a:xfrm>
            <a:off x="4067944" y="241159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B2</a:t>
            </a:r>
            <a:endParaRPr lang="es-ES" dirty="0"/>
          </a:p>
        </p:txBody>
      </p:sp>
      <p:sp>
        <p:nvSpPr>
          <p:cNvPr id="57" name="56 CuadroTexto"/>
          <p:cNvSpPr txBox="1"/>
          <p:nvPr/>
        </p:nvSpPr>
        <p:spPr>
          <a:xfrm>
            <a:off x="3563888" y="28529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A2</a:t>
            </a:r>
            <a:endParaRPr lang="es-ES" dirty="0"/>
          </a:p>
        </p:txBody>
      </p:sp>
      <p:sp>
        <p:nvSpPr>
          <p:cNvPr id="58" name="57 CuadroTexto"/>
          <p:cNvSpPr txBox="1"/>
          <p:nvPr/>
        </p:nvSpPr>
        <p:spPr>
          <a:xfrm>
            <a:off x="7956376" y="31291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T</a:t>
            </a:r>
            <a:r>
              <a:rPr lang="es-ES" sz="1200" dirty="0" err="1" smtClean="0"/>
              <a:t>prop</a:t>
            </a:r>
            <a:r>
              <a:rPr lang="es-ES" sz="1600" baseline="-25000" dirty="0" err="1" smtClean="0"/>
              <a:t>BR</a:t>
            </a:r>
            <a:endParaRPr lang="es-ES" sz="1600" baseline="-2500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7956376" y="60094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T</a:t>
            </a:r>
            <a:r>
              <a:rPr lang="es-ES" sz="1200" dirty="0" err="1" smtClean="0"/>
              <a:t>prop</a:t>
            </a:r>
            <a:r>
              <a:rPr lang="es-ES" sz="1600" baseline="-25000" dirty="0" err="1"/>
              <a:t>A</a:t>
            </a:r>
            <a:r>
              <a:rPr lang="es-ES" sz="1600" baseline="-25000" dirty="0" err="1" smtClean="0"/>
              <a:t>R</a:t>
            </a:r>
            <a:endParaRPr lang="es-ES" sz="1600" baseline="-25000" dirty="0"/>
          </a:p>
        </p:txBody>
      </p:sp>
      <p:sp>
        <p:nvSpPr>
          <p:cNvPr id="63" name="62 Elipse"/>
          <p:cNvSpPr/>
          <p:nvPr/>
        </p:nvSpPr>
        <p:spPr>
          <a:xfrm>
            <a:off x="7649149" y="45352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63 CuadroTexto"/>
          <p:cNvSpPr txBox="1"/>
          <p:nvPr/>
        </p:nvSpPr>
        <p:spPr>
          <a:xfrm>
            <a:off x="7956376" y="3533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0</a:t>
            </a:r>
            <a:endParaRPr lang="es-ES" sz="1600" baseline="-25000" dirty="0"/>
          </a:p>
        </p:txBody>
      </p:sp>
      <p:sp>
        <p:nvSpPr>
          <p:cNvPr id="65" name="64 Elipse"/>
          <p:cNvSpPr/>
          <p:nvPr/>
        </p:nvSpPr>
        <p:spPr>
          <a:xfrm>
            <a:off x="7649294" y="16197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65 Elipse"/>
          <p:cNvSpPr/>
          <p:nvPr/>
        </p:nvSpPr>
        <p:spPr>
          <a:xfrm>
            <a:off x="7647389" y="74184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66 Elipse"/>
          <p:cNvSpPr/>
          <p:nvPr/>
        </p:nvSpPr>
        <p:spPr>
          <a:xfrm>
            <a:off x="7649294" y="198693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67 Elipse"/>
          <p:cNvSpPr/>
          <p:nvPr/>
        </p:nvSpPr>
        <p:spPr>
          <a:xfrm>
            <a:off x="7647389" y="166118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68 CuadroTexto"/>
          <p:cNvSpPr txBox="1"/>
          <p:nvPr/>
        </p:nvSpPr>
        <p:spPr>
          <a:xfrm>
            <a:off x="7884368" y="1484784"/>
            <a:ext cx="1259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T</a:t>
            </a:r>
            <a:r>
              <a:rPr lang="es-ES" sz="1200" dirty="0" err="1" smtClean="0"/>
              <a:t>trans</a:t>
            </a:r>
            <a:r>
              <a:rPr lang="es-ES" sz="1400" dirty="0" err="1" smtClean="0"/>
              <a:t>+T</a:t>
            </a:r>
            <a:r>
              <a:rPr lang="es-ES" sz="1200" dirty="0" err="1" smtClean="0"/>
              <a:t>prop</a:t>
            </a:r>
            <a:r>
              <a:rPr lang="es-ES" sz="1400" baseline="-25000" dirty="0" err="1" smtClean="0"/>
              <a:t>BR</a:t>
            </a:r>
            <a:endParaRPr lang="es-ES" sz="1400" baseline="-25000" dirty="0"/>
          </a:p>
        </p:txBody>
      </p:sp>
      <p:cxnSp>
        <p:nvCxnSpPr>
          <p:cNvPr id="72" name="71 Conector recto"/>
          <p:cNvCxnSpPr/>
          <p:nvPr/>
        </p:nvCxnSpPr>
        <p:spPr>
          <a:xfrm flipV="1">
            <a:off x="7622624" y="2019320"/>
            <a:ext cx="387474" cy="361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CuadroTexto"/>
          <p:cNvSpPr txBox="1"/>
          <p:nvPr/>
        </p:nvSpPr>
        <p:spPr>
          <a:xfrm>
            <a:off x="7906464" y="1863492"/>
            <a:ext cx="1346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T</a:t>
            </a:r>
            <a:r>
              <a:rPr lang="es-ES" sz="1200" dirty="0" err="1" smtClean="0"/>
              <a:t>trans</a:t>
            </a:r>
            <a:r>
              <a:rPr lang="es-ES" sz="1400" dirty="0" err="1" smtClean="0"/>
              <a:t>+T</a:t>
            </a:r>
            <a:r>
              <a:rPr lang="es-ES" sz="1200" dirty="0" err="1" smtClean="0"/>
              <a:t>prop</a:t>
            </a:r>
            <a:r>
              <a:rPr lang="es-ES" sz="1400" baseline="-25000" dirty="0" err="1" smtClean="0"/>
              <a:t>BR</a:t>
            </a:r>
            <a:r>
              <a:rPr lang="es-ES" sz="1400" baseline="-25000" dirty="0" smtClean="0"/>
              <a:t> </a:t>
            </a:r>
            <a:r>
              <a:rPr lang="es-ES" sz="1400" dirty="0" smtClean="0"/>
              <a:t>+</a:t>
            </a:r>
            <a:r>
              <a:rPr lang="es-ES" sz="1400" baseline="-25000" dirty="0" smtClean="0"/>
              <a:t> </a:t>
            </a:r>
            <a:r>
              <a:rPr lang="es-ES" sz="1400" dirty="0" smtClean="0"/>
              <a:t>+ </a:t>
            </a:r>
            <a:r>
              <a:rPr lang="es-ES" sz="1400" dirty="0" err="1" smtClean="0"/>
              <a:t>T</a:t>
            </a:r>
            <a:r>
              <a:rPr lang="es-ES" sz="1200" dirty="0" err="1" smtClean="0"/>
              <a:t>prop</a:t>
            </a:r>
            <a:r>
              <a:rPr lang="es-ES" sz="1600" baseline="-25000" dirty="0" err="1" smtClean="0"/>
              <a:t>RS</a:t>
            </a:r>
            <a:r>
              <a:rPr lang="es-ES" sz="1600" baseline="-25000" dirty="0" smtClean="0"/>
              <a:t> </a:t>
            </a:r>
            <a:r>
              <a:rPr lang="es-ES" sz="1600" dirty="0" smtClean="0"/>
              <a:t> </a:t>
            </a:r>
            <a:r>
              <a:rPr lang="es-ES" sz="1400" dirty="0" smtClean="0"/>
              <a:t>= </a:t>
            </a:r>
            <a:r>
              <a:rPr lang="el-GR" sz="1400" dirty="0" smtClean="0"/>
              <a:t>α</a:t>
            </a:r>
            <a:endParaRPr lang="es-ES" sz="1400" dirty="0"/>
          </a:p>
        </p:txBody>
      </p:sp>
      <p:sp>
        <p:nvSpPr>
          <p:cNvPr id="76" name="75 Elipse"/>
          <p:cNvSpPr/>
          <p:nvPr/>
        </p:nvSpPr>
        <p:spPr>
          <a:xfrm>
            <a:off x="7639005" y="313925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 flipV="1">
            <a:off x="7668344" y="3182687"/>
            <a:ext cx="387474" cy="361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77 CuadroTexto"/>
          <p:cNvSpPr txBox="1"/>
          <p:nvPr/>
        </p:nvSpPr>
        <p:spPr>
          <a:xfrm>
            <a:off x="7956376" y="3019018"/>
            <a:ext cx="1346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 </a:t>
            </a:r>
            <a:r>
              <a:rPr lang="el-GR" sz="1400" dirty="0" smtClean="0"/>
              <a:t>α</a:t>
            </a:r>
            <a:r>
              <a:rPr lang="es-ES" sz="1600" dirty="0" smtClean="0"/>
              <a:t> + </a:t>
            </a:r>
            <a:r>
              <a:rPr lang="es-ES" sz="1400" dirty="0" err="1" smtClean="0"/>
              <a:t>T</a:t>
            </a:r>
            <a:r>
              <a:rPr lang="es-ES" sz="1200" dirty="0" err="1" smtClean="0"/>
              <a:t>trans</a:t>
            </a:r>
            <a:r>
              <a:rPr lang="es-ES" sz="1600" dirty="0" smtClean="0"/>
              <a:t> </a:t>
            </a:r>
            <a:endParaRPr lang="es-ES" sz="1400" dirty="0"/>
          </a:p>
        </p:txBody>
      </p:sp>
      <p:sp>
        <p:nvSpPr>
          <p:cNvPr id="79" name="78 Elipse"/>
          <p:cNvSpPr/>
          <p:nvPr/>
        </p:nvSpPr>
        <p:spPr>
          <a:xfrm>
            <a:off x="7636976" y="432357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0" name="79 Conector recto"/>
          <p:cNvCxnSpPr/>
          <p:nvPr/>
        </p:nvCxnSpPr>
        <p:spPr>
          <a:xfrm flipV="1">
            <a:off x="7666315" y="4367009"/>
            <a:ext cx="387474" cy="361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Elipse"/>
          <p:cNvSpPr/>
          <p:nvPr/>
        </p:nvSpPr>
        <p:spPr>
          <a:xfrm>
            <a:off x="7636976" y="546046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2" name="81 Conector recto"/>
          <p:cNvCxnSpPr/>
          <p:nvPr/>
        </p:nvCxnSpPr>
        <p:spPr>
          <a:xfrm flipV="1">
            <a:off x="7666315" y="5503897"/>
            <a:ext cx="387474" cy="361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Elipse"/>
          <p:cNvSpPr/>
          <p:nvPr/>
        </p:nvSpPr>
        <p:spPr>
          <a:xfrm>
            <a:off x="7648024" y="665412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4" name="83 Conector recto"/>
          <p:cNvCxnSpPr/>
          <p:nvPr/>
        </p:nvCxnSpPr>
        <p:spPr>
          <a:xfrm flipV="1">
            <a:off x="7677363" y="6697553"/>
            <a:ext cx="387474" cy="361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86 CuadroTexto"/>
          <p:cNvSpPr txBox="1"/>
          <p:nvPr/>
        </p:nvSpPr>
        <p:spPr>
          <a:xfrm>
            <a:off x="8028384" y="4149080"/>
            <a:ext cx="1346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 </a:t>
            </a:r>
            <a:r>
              <a:rPr lang="el-GR" sz="1400" dirty="0" smtClean="0"/>
              <a:t>α</a:t>
            </a:r>
            <a:r>
              <a:rPr lang="es-ES" sz="1600" dirty="0" smtClean="0"/>
              <a:t> + </a:t>
            </a:r>
            <a:r>
              <a:rPr lang="es-ES" sz="1400" dirty="0" smtClean="0"/>
              <a:t>2T</a:t>
            </a:r>
            <a:r>
              <a:rPr lang="es-ES" sz="1200" dirty="0" smtClean="0"/>
              <a:t>trans</a:t>
            </a:r>
            <a:r>
              <a:rPr lang="es-ES" sz="1600" dirty="0" smtClean="0"/>
              <a:t> </a:t>
            </a:r>
            <a:endParaRPr lang="es-ES" sz="1400" dirty="0"/>
          </a:p>
        </p:txBody>
      </p:sp>
      <p:sp>
        <p:nvSpPr>
          <p:cNvPr id="88" name="87 CuadroTexto"/>
          <p:cNvSpPr txBox="1"/>
          <p:nvPr/>
        </p:nvSpPr>
        <p:spPr>
          <a:xfrm>
            <a:off x="8028384" y="5301208"/>
            <a:ext cx="1346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 </a:t>
            </a:r>
            <a:r>
              <a:rPr lang="el-GR" sz="1400" dirty="0" smtClean="0"/>
              <a:t>α</a:t>
            </a:r>
            <a:r>
              <a:rPr lang="es-ES" sz="1600" dirty="0" smtClean="0"/>
              <a:t> + </a:t>
            </a:r>
            <a:r>
              <a:rPr lang="es-ES" sz="1400" dirty="0" smtClean="0"/>
              <a:t>3T</a:t>
            </a:r>
            <a:r>
              <a:rPr lang="es-ES" sz="1200" dirty="0" smtClean="0"/>
              <a:t>trans</a:t>
            </a:r>
            <a:r>
              <a:rPr lang="es-ES" sz="1600" dirty="0" smtClean="0"/>
              <a:t> </a:t>
            </a:r>
            <a:endParaRPr lang="es-ES" sz="1400" dirty="0"/>
          </a:p>
        </p:txBody>
      </p:sp>
      <p:sp>
        <p:nvSpPr>
          <p:cNvPr id="89" name="88 CuadroTexto"/>
          <p:cNvSpPr txBox="1"/>
          <p:nvPr/>
        </p:nvSpPr>
        <p:spPr>
          <a:xfrm>
            <a:off x="8028384" y="6453336"/>
            <a:ext cx="1346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 </a:t>
            </a:r>
            <a:r>
              <a:rPr lang="el-GR" sz="1400" dirty="0" smtClean="0"/>
              <a:t>α</a:t>
            </a:r>
            <a:r>
              <a:rPr lang="es-ES" sz="1600" dirty="0" smtClean="0"/>
              <a:t> + </a:t>
            </a:r>
            <a:r>
              <a:rPr lang="es-ES" sz="1400" dirty="0" smtClean="0"/>
              <a:t>4T</a:t>
            </a:r>
            <a:r>
              <a:rPr lang="es-ES" sz="1200" dirty="0" smtClean="0"/>
              <a:t>trans</a:t>
            </a:r>
            <a:r>
              <a:rPr lang="es-ES" sz="1600" dirty="0" smtClean="0"/>
              <a:t> </a:t>
            </a:r>
            <a:endParaRPr lang="es-ES" sz="1400" dirty="0"/>
          </a:p>
        </p:txBody>
      </p:sp>
      <p:sp>
        <p:nvSpPr>
          <p:cNvPr id="90" name="89 CuadroTexto"/>
          <p:cNvSpPr txBox="1"/>
          <p:nvPr/>
        </p:nvSpPr>
        <p:spPr>
          <a:xfrm>
            <a:off x="683568" y="1166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 </a:t>
            </a:r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es-ES" dirty="0" smtClean="0"/>
              <a:t> / </a:t>
            </a:r>
            <a:r>
              <a:rPr lang="es-ES" dirty="0" smtClean="0">
                <a:solidFill>
                  <a:schemeClr val="accent2"/>
                </a:solidFill>
              </a:rPr>
              <a:t>A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91" name="90 CuadroTexto"/>
          <p:cNvSpPr txBox="1"/>
          <p:nvPr/>
        </p:nvSpPr>
        <p:spPr>
          <a:xfrm>
            <a:off x="4374624" y="-3048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 R</a:t>
            </a:r>
            <a:endParaRPr lang="es-ES" dirty="0"/>
          </a:p>
        </p:txBody>
      </p:sp>
      <p:sp>
        <p:nvSpPr>
          <p:cNvPr id="92" name="91 CuadroTexto"/>
          <p:cNvSpPr txBox="1"/>
          <p:nvPr/>
        </p:nvSpPr>
        <p:spPr>
          <a:xfrm>
            <a:off x="7236296" y="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 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23" grpId="0" animBg="1"/>
      <p:bldP spid="34" grpId="0" animBg="1"/>
      <p:bldP spid="34" grpId="1" animBg="1"/>
      <p:bldP spid="37" grpId="0" animBg="1"/>
      <p:bldP spid="38" grpId="0" animBg="1"/>
      <p:bldP spid="39" grpId="0" animBg="1"/>
      <p:bldP spid="44" grpId="0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1" grpId="0"/>
      <p:bldP spid="69" grpId="0"/>
      <p:bldP spid="75" grpId="0"/>
      <p:bldP spid="78" grpId="0"/>
      <p:bldP spid="87" grpId="0"/>
      <p:bldP spid="88" grpId="0"/>
      <p:bldP spid="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Forma libre"/>
          <p:cNvSpPr/>
          <p:nvPr/>
        </p:nvSpPr>
        <p:spPr>
          <a:xfrm rot="352280">
            <a:off x="1392535" y="351679"/>
            <a:ext cx="3262389" cy="1457812"/>
          </a:xfrm>
          <a:custGeom>
            <a:avLst/>
            <a:gdLst>
              <a:gd name="connsiteX0" fmla="*/ 0 w 3088373"/>
              <a:gd name="connsiteY0" fmla="*/ 0 h 1944216"/>
              <a:gd name="connsiteX1" fmla="*/ 3088373 w 3088373"/>
              <a:gd name="connsiteY1" fmla="*/ 0 h 1944216"/>
              <a:gd name="connsiteX2" fmla="*/ 3088373 w 3088373"/>
              <a:gd name="connsiteY2" fmla="*/ 1944216 h 1944216"/>
              <a:gd name="connsiteX3" fmla="*/ 0 w 3088373"/>
              <a:gd name="connsiteY3" fmla="*/ 1944216 h 1944216"/>
              <a:gd name="connsiteX4" fmla="*/ 0 w 3088373"/>
              <a:gd name="connsiteY4" fmla="*/ 0 h 1944216"/>
              <a:gd name="connsiteX0" fmla="*/ 0 w 3088373"/>
              <a:gd name="connsiteY0" fmla="*/ 0 h 1944216"/>
              <a:gd name="connsiteX1" fmla="*/ 3088373 w 3088373"/>
              <a:gd name="connsiteY1" fmla="*/ 0 h 1944216"/>
              <a:gd name="connsiteX2" fmla="*/ 3088373 w 3088373"/>
              <a:gd name="connsiteY2" fmla="*/ 1944216 h 1944216"/>
              <a:gd name="connsiteX3" fmla="*/ 174756 w 3088373"/>
              <a:gd name="connsiteY3" fmla="*/ 1935677 h 1944216"/>
              <a:gd name="connsiteX4" fmla="*/ 0 w 3088373"/>
              <a:gd name="connsiteY4" fmla="*/ 0 h 1944216"/>
              <a:gd name="connsiteX0" fmla="*/ 0 w 3112500"/>
              <a:gd name="connsiteY0" fmla="*/ 1661 h 1944216"/>
              <a:gd name="connsiteX1" fmla="*/ 3112500 w 3112500"/>
              <a:gd name="connsiteY1" fmla="*/ 0 h 1944216"/>
              <a:gd name="connsiteX2" fmla="*/ 3112500 w 3112500"/>
              <a:gd name="connsiteY2" fmla="*/ 1944216 h 1944216"/>
              <a:gd name="connsiteX3" fmla="*/ 198883 w 3112500"/>
              <a:gd name="connsiteY3" fmla="*/ 1935677 h 1944216"/>
              <a:gd name="connsiteX4" fmla="*/ 0 w 3112500"/>
              <a:gd name="connsiteY4" fmla="*/ 1661 h 1944216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7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8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8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17857 w 3315814"/>
              <a:gd name="connsiteY3" fmla="*/ 1922208 h 1977089"/>
              <a:gd name="connsiteX4" fmla="*/ 0 w 3315814"/>
              <a:gd name="connsiteY4" fmla="*/ 1661 h 1977089"/>
              <a:gd name="connsiteX0" fmla="*/ 0 w 3234788"/>
              <a:gd name="connsiteY0" fmla="*/ 1661 h 1991562"/>
              <a:gd name="connsiteX1" fmla="*/ 3112500 w 3234788"/>
              <a:gd name="connsiteY1" fmla="*/ 0 h 1991562"/>
              <a:gd name="connsiteX2" fmla="*/ 3234788 w 3234788"/>
              <a:gd name="connsiteY2" fmla="*/ 1991562 h 1991562"/>
              <a:gd name="connsiteX3" fmla="*/ 117857 w 3234788"/>
              <a:gd name="connsiteY3" fmla="*/ 1922208 h 1991562"/>
              <a:gd name="connsiteX4" fmla="*/ 0 w 3234788"/>
              <a:gd name="connsiteY4" fmla="*/ 1661 h 1991562"/>
              <a:gd name="connsiteX0" fmla="*/ 0 w 3262389"/>
              <a:gd name="connsiteY0" fmla="*/ 0 h 2441497"/>
              <a:gd name="connsiteX1" fmla="*/ 3140101 w 3262389"/>
              <a:gd name="connsiteY1" fmla="*/ 449935 h 2441497"/>
              <a:gd name="connsiteX2" fmla="*/ 3262389 w 3262389"/>
              <a:gd name="connsiteY2" fmla="*/ 2441497 h 2441497"/>
              <a:gd name="connsiteX3" fmla="*/ 145458 w 3262389"/>
              <a:gd name="connsiteY3" fmla="*/ 2372143 h 2441497"/>
              <a:gd name="connsiteX4" fmla="*/ 0 w 3262389"/>
              <a:gd name="connsiteY4" fmla="*/ 0 h 2441497"/>
              <a:gd name="connsiteX0" fmla="*/ 0 w 3262389"/>
              <a:gd name="connsiteY0" fmla="*/ 0 h 2441497"/>
              <a:gd name="connsiteX1" fmla="*/ 3140101 w 3262389"/>
              <a:gd name="connsiteY1" fmla="*/ 449935 h 2441497"/>
              <a:gd name="connsiteX2" fmla="*/ 3262389 w 3262389"/>
              <a:gd name="connsiteY2" fmla="*/ 2441497 h 2441497"/>
              <a:gd name="connsiteX3" fmla="*/ 125223 w 3262389"/>
              <a:gd name="connsiteY3" fmla="*/ 2039389 h 2441497"/>
              <a:gd name="connsiteX4" fmla="*/ 0 w 3262389"/>
              <a:gd name="connsiteY4" fmla="*/ 0 h 2441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2389" h="2441497">
                <a:moveTo>
                  <a:pt x="0" y="0"/>
                </a:moveTo>
                <a:lnTo>
                  <a:pt x="3140101" y="449935"/>
                </a:lnTo>
                <a:lnTo>
                  <a:pt x="3262389" y="2441497"/>
                </a:lnTo>
                <a:lnTo>
                  <a:pt x="125223" y="20393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6" name="45 Forma libre"/>
          <p:cNvSpPr/>
          <p:nvPr/>
        </p:nvSpPr>
        <p:spPr>
          <a:xfrm rot="352280">
            <a:off x="1391678" y="1503389"/>
            <a:ext cx="3255068" cy="1474959"/>
          </a:xfrm>
          <a:custGeom>
            <a:avLst/>
            <a:gdLst>
              <a:gd name="connsiteX0" fmla="*/ 0 w 3088373"/>
              <a:gd name="connsiteY0" fmla="*/ 0 h 1944216"/>
              <a:gd name="connsiteX1" fmla="*/ 3088373 w 3088373"/>
              <a:gd name="connsiteY1" fmla="*/ 0 h 1944216"/>
              <a:gd name="connsiteX2" fmla="*/ 3088373 w 3088373"/>
              <a:gd name="connsiteY2" fmla="*/ 1944216 h 1944216"/>
              <a:gd name="connsiteX3" fmla="*/ 0 w 3088373"/>
              <a:gd name="connsiteY3" fmla="*/ 1944216 h 1944216"/>
              <a:gd name="connsiteX4" fmla="*/ 0 w 3088373"/>
              <a:gd name="connsiteY4" fmla="*/ 0 h 1944216"/>
              <a:gd name="connsiteX0" fmla="*/ 0 w 3088373"/>
              <a:gd name="connsiteY0" fmla="*/ 0 h 1944216"/>
              <a:gd name="connsiteX1" fmla="*/ 3088373 w 3088373"/>
              <a:gd name="connsiteY1" fmla="*/ 0 h 1944216"/>
              <a:gd name="connsiteX2" fmla="*/ 3088373 w 3088373"/>
              <a:gd name="connsiteY2" fmla="*/ 1944216 h 1944216"/>
              <a:gd name="connsiteX3" fmla="*/ 174756 w 3088373"/>
              <a:gd name="connsiteY3" fmla="*/ 1935677 h 1944216"/>
              <a:gd name="connsiteX4" fmla="*/ 0 w 3088373"/>
              <a:gd name="connsiteY4" fmla="*/ 0 h 1944216"/>
              <a:gd name="connsiteX0" fmla="*/ 0 w 3112500"/>
              <a:gd name="connsiteY0" fmla="*/ 1661 h 1944216"/>
              <a:gd name="connsiteX1" fmla="*/ 3112500 w 3112500"/>
              <a:gd name="connsiteY1" fmla="*/ 0 h 1944216"/>
              <a:gd name="connsiteX2" fmla="*/ 3112500 w 3112500"/>
              <a:gd name="connsiteY2" fmla="*/ 1944216 h 1944216"/>
              <a:gd name="connsiteX3" fmla="*/ 198883 w 3112500"/>
              <a:gd name="connsiteY3" fmla="*/ 1935677 h 1944216"/>
              <a:gd name="connsiteX4" fmla="*/ 0 w 3112500"/>
              <a:gd name="connsiteY4" fmla="*/ 1661 h 1944216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7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8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8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17857 w 3315814"/>
              <a:gd name="connsiteY3" fmla="*/ 1922208 h 1977089"/>
              <a:gd name="connsiteX4" fmla="*/ 0 w 3315814"/>
              <a:gd name="connsiteY4" fmla="*/ 1661 h 1977089"/>
              <a:gd name="connsiteX0" fmla="*/ 0 w 3234788"/>
              <a:gd name="connsiteY0" fmla="*/ 1661 h 1991562"/>
              <a:gd name="connsiteX1" fmla="*/ 3112500 w 3234788"/>
              <a:gd name="connsiteY1" fmla="*/ 0 h 1991562"/>
              <a:gd name="connsiteX2" fmla="*/ 3234788 w 3234788"/>
              <a:gd name="connsiteY2" fmla="*/ 1991562 h 1991562"/>
              <a:gd name="connsiteX3" fmla="*/ 117857 w 3234788"/>
              <a:gd name="connsiteY3" fmla="*/ 1922208 h 1991562"/>
              <a:gd name="connsiteX4" fmla="*/ 0 w 3234788"/>
              <a:gd name="connsiteY4" fmla="*/ 1661 h 1991562"/>
              <a:gd name="connsiteX0" fmla="*/ 0 w 3226537"/>
              <a:gd name="connsiteY0" fmla="*/ 1 h 2047322"/>
              <a:gd name="connsiteX1" fmla="*/ 3104249 w 3226537"/>
              <a:gd name="connsiteY1" fmla="*/ 55760 h 2047322"/>
              <a:gd name="connsiteX2" fmla="*/ 3226537 w 3226537"/>
              <a:gd name="connsiteY2" fmla="*/ 2047322 h 2047322"/>
              <a:gd name="connsiteX3" fmla="*/ 109606 w 3226537"/>
              <a:gd name="connsiteY3" fmla="*/ 1977968 h 2047322"/>
              <a:gd name="connsiteX4" fmla="*/ 0 w 3226537"/>
              <a:gd name="connsiteY4" fmla="*/ 1 h 2047322"/>
              <a:gd name="connsiteX0" fmla="*/ 0 w 3247702"/>
              <a:gd name="connsiteY0" fmla="*/ -1 h 2403059"/>
              <a:gd name="connsiteX1" fmla="*/ 3125414 w 3247702"/>
              <a:gd name="connsiteY1" fmla="*/ 411497 h 2403059"/>
              <a:gd name="connsiteX2" fmla="*/ 3247702 w 3247702"/>
              <a:gd name="connsiteY2" fmla="*/ 2403059 h 2403059"/>
              <a:gd name="connsiteX3" fmla="*/ 130771 w 3247702"/>
              <a:gd name="connsiteY3" fmla="*/ 2333705 h 2403059"/>
              <a:gd name="connsiteX4" fmla="*/ 0 w 3247702"/>
              <a:gd name="connsiteY4" fmla="*/ -1 h 2403059"/>
              <a:gd name="connsiteX0" fmla="*/ 0 w 3247702"/>
              <a:gd name="connsiteY0" fmla="*/ 1 h 2403061"/>
              <a:gd name="connsiteX1" fmla="*/ 3125414 w 3247702"/>
              <a:gd name="connsiteY1" fmla="*/ 411499 h 2403061"/>
              <a:gd name="connsiteX2" fmla="*/ 3247702 w 3247702"/>
              <a:gd name="connsiteY2" fmla="*/ 2403061 h 2403061"/>
              <a:gd name="connsiteX3" fmla="*/ 117857 w 3247702"/>
              <a:gd name="connsiteY3" fmla="*/ 1962555 h 2403061"/>
              <a:gd name="connsiteX4" fmla="*/ 0 w 3247702"/>
              <a:gd name="connsiteY4" fmla="*/ 1 h 2403061"/>
              <a:gd name="connsiteX0" fmla="*/ 0 w 3255068"/>
              <a:gd name="connsiteY0" fmla="*/ 0 h 2525718"/>
              <a:gd name="connsiteX1" fmla="*/ 3132780 w 3255068"/>
              <a:gd name="connsiteY1" fmla="*/ 534156 h 2525718"/>
              <a:gd name="connsiteX2" fmla="*/ 3255068 w 3255068"/>
              <a:gd name="connsiteY2" fmla="*/ 2525718 h 2525718"/>
              <a:gd name="connsiteX3" fmla="*/ 125223 w 3255068"/>
              <a:gd name="connsiteY3" fmla="*/ 2085212 h 2525718"/>
              <a:gd name="connsiteX4" fmla="*/ 0 w 3255068"/>
              <a:gd name="connsiteY4" fmla="*/ 0 h 2525718"/>
              <a:gd name="connsiteX0" fmla="*/ 0 w 3255068"/>
              <a:gd name="connsiteY0" fmla="*/ 0 h 2525718"/>
              <a:gd name="connsiteX1" fmla="*/ 3132780 w 3255068"/>
              <a:gd name="connsiteY1" fmla="*/ 534156 h 2525718"/>
              <a:gd name="connsiteX2" fmla="*/ 3255068 w 3255068"/>
              <a:gd name="connsiteY2" fmla="*/ 2525718 h 2525718"/>
              <a:gd name="connsiteX3" fmla="*/ 125222 w 3255068"/>
              <a:gd name="connsiteY3" fmla="*/ 2085210 h 2525718"/>
              <a:gd name="connsiteX4" fmla="*/ 0 w 3255068"/>
              <a:gd name="connsiteY4" fmla="*/ 0 h 2525718"/>
              <a:gd name="connsiteX0" fmla="*/ 0 w 3255068"/>
              <a:gd name="connsiteY0" fmla="*/ 0 h 2525718"/>
              <a:gd name="connsiteX1" fmla="*/ 3132780 w 3255068"/>
              <a:gd name="connsiteY1" fmla="*/ 534156 h 2525718"/>
              <a:gd name="connsiteX2" fmla="*/ 3255068 w 3255068"/>
              <a:gd name="connsiteY2" fmla="*/ 2525718 h 2525718"/>
              <a:gd name="connsiteX3" fmla="*/ 117856 w 3255068"/>
              <a:gd name="connsiteY3" fmla="*/ 1962551 h 2525718"/>
              <a:gd name="connsiteX4" fmla="*/ 0 w 3255068"/>
              <a:gd name="connsiteY4" fmla="*/ 0 h 2525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068" h="2525718">
                <a:moveTo>
                  <a:pt x="0" y="0"/>
                </a:moveTo>
                <a:lnTo>
                  <a:pt x="3132780" y="534156"/>
                </a:lnTo>
                <a:lnTo>
                  <a:pt x="3255068" y="2525718"/>
                </a:lnTo>
                <a:lnTo>
                  <a:pt x="117856" y="19625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"/>
          <p:cNvCxnSpPr/>
          <p:nvPr/>
        </p:nvCxnSpPr>
        <p:spPr>
          <a:xfrm>
            <a:off x="1475656" y="190293"/>
            <a:ext cx="0" cy="66677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4572000" y="190293"/>
            <a:ext cx="0" cy="66677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7685267" y="190293"/>
            <a:ext cx="0" cy="66677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1475656" y="190293"/>
            <a:ext cx="619268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Forma libre"/>
          <p:cNvSpPr/>
          <p:nvPr/>
        </p:nvSpPr>
        <p:spPr>
          <a:xfrm rot="352280">
            <a:off x="1406519" y="350972"/>
            <a:ext cx="3234788" cy="1189157"/>
          </a:xfrm>
          <a:custGeom>
            <a:avLst/>
            <a:gdLst>
              <a:gd name="connsiteX0" fmla="*/ 0 w 3088373"/>
              <a:gd name="connsiteY0" fmla="*/ 0 h 1944216"/>
              <a:gd name="connsiteX1" fmla="*/ 3088373 w 3088373"/>
              <a:gd name="connsiteY1" fmla="*/ 0 h 1944216"/>
              <a:gd name="connsiteX2" fmla="*/ 3088373 w 3088373"/>
              <a:gd name="connsiteY2" fmla="*/ 1944216 h 1944216"/>
              <a:gd name="connsiteX3" fmla="*/ 0 w 3088373"/>
              <a:gd name="connsiteY3" fmla="*/ 1944216 h 1944216"/>
              <a:gd name="connsiteX4" fmla="*/ 0 w 3088373"/>
              <a:gd name="connsiteY4" fmla="*/ 0 h 1944216"/>
              <a:gd name="connsiteX0" fmla="*/ 0 w 3088373"/>
              <a:gd name="connsiteY0" fmla="*/ 0 h 1944216"/>
              <a:gd name="connsiteX1" fmla="*/ 3088373 w 3088373"/>
              <a:gd name="connsiteY1" fmla="*/ 0 h 1944216"/>
              <a:gd name="connsiteX2" fmla="*/ 3088373 w 3088373"/>
              <a:gd name="connsiteY2" fmla="*/ 1944216 h 1944216"/>
              <a:gd name="connsiteX3" fmla="*/ 174756 w 3088373"/>
              <a:gd name="connsiteY3" fmla="*/ 1935677 h 1944216"/>
              <a:gd name="connsiteX4" fmla="*/ 0 w 3088373"/>
              <a:gd name="connsiteY4" fmla="*/ 0 h 1944216"/>
              <a:gd name="connsiteX0" fmla="*/ 0 w 3112500"/>
              <a:gd name="connsiteY0" fmla="*/ 1661 h 1944216"/>
              <a:gd name="connsiteX1" fmla="*/ 3112500 w 3112500"/>
              <a:gd name="connsiteY1" fmla="*/ 0 h 1944216"/>
              <a:gd name="connsiteX2" fmla="*/ 3112500 w 3112500"/>
              <a:gd name="connsiteY2" fmla="*/ 1944216 h 1944216"/>
              <a:gd name="connsiteX3" fmla="*/ 198883 w 3112500"/>
              <a:gd name="connsiteY3" fmla="*/ 1935677 h 1944216"/>
              <a:gd name="connsiteX4" fmla="*/ 0 w 3112500"/>
              <a:gd name="connsiteY4" fmla="*/ 1661 h 1944216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7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8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8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17857 w 3315814"/>
              <a:gd name="connsiteY3" fmla="*/ 1922208 h 1977089"/>
              <a:gd name="connsiteX4" fmla="*/ 0 w 3315814"/>
              <a:gd name="connsiteY4" fmla="*/ 1661 h 1977089"/>
              <a:gd name="connsiteX0" fmla="*/ 0 w 3234788"/>
              <a:gd name="connsiteY0" fmla="*/ 1661 h 1991562"/>
              <a:gd name="connsiteX1" fmla="*/ 3112500 w 3234788"/>
              <a:gd name="connsiteY1" fmla="*/ 0 h 1991562"/>
              <a:gd name="connsiteX2" fmla="*/ 3234788 w 3234788"/>
              <a:gd name="connsiteY2" fmla="*/ 1991562 h 1991562"/>
              <a:gd name="connsiteX3" fmla="*/ 117857 w 3234788"/>
              <a:gd name="connsiteY3" fmla="*/ 1922208 h 1991562"/>
              <a:gd name="connsiteX4" fmla="*/ 0 w 3234788"/>
              <a:gd name="connsiteY4" fmla="*/ 1661 h 199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4788" h="1991562">
                <a:moveTo>
                  <a:pt x="0" y="1661"/>
                </a:moveTo>
                <a:lnTo>
                  <a:pt x="3112500" y="0"/>
                </a:lnTo>
                <a:lnTo>
                  <a:pt x="3234788" y="1991562"/>
                </a:lnTo>
                <a:lnTo>
                  <a:pt x="117857" y="1922208"/>
                </a:lnTo>
                <a:lnTo>
                  <a:pt x="0" y="1661"/>
                </a:lnTo>
                <a:close/>
              </a:path>
            </a:pathLst>
          </a:cu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8" name="27 Conector recto"/>
          <p:cNvCxnSpPr/>
          <p:nvPr/>
        </p:nvCxnSpPr>
        <p:spPr>
          <a:xfrm>
            <a:off x="4583017" y="489083"/>
            <a:ext cx="344536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Forma libre"/>
          <p:cNvSpPr/>
          <p:nvPr/>
        </p:nvSpPr>
        <p:spPr>
          <a:xfrm rot="352280">
            <a:off x="4502355" y="1864793"/>
            <a:ext cx="3234788" cy="1189157"/>
          </a:xfrm>
          <a:custGeom>
            <a:avLst/>
            <a:gdLst>
              <a:gd name="connsiteX0" fmla="*/ 0 w 3088373"/>
              <a:gd name="connsiteY0" fmla="*/ 0 h 1944216"/>
              <a:gd name="connsiteX1" fmla="*/ 3088373 w 3088373"/>
              <a:gd name="connsiteY1" fmla="*/ 0 h 1944216"/>
              <a:gd name="connsiteX2" fmla="*/ 3088373 w 3088373"/>
              <a:gd name="connsiteY2" fmla="*/ 1944216 h 1944216"/>
              <a:gd name="connsiteX3" fmla="*/ 0 w 3088373"/>
              <a:gd name="connsiteY3" fmla="*/ 1944216 h 1944216"/>
              <a:gd name="connsiteX4" fmla="*/ 0 w 3088373"/>
              <a:gd name="connsiteY4" fmla="*/ 0 h 1944216"/>
              <a:gd name="connsiteX0" fmla="*/ 0 w 3088373"/>
              <a:gd name="connsiteY0" fmla="*/ 0 h 1944216"/>
              <a:gd name="connsiteX1" fmla="*/ 3088373 w 3088373"/>
              <a:gd name="connsiteY1" fmla="*/ 0 h 1944216"/>
              <a:gd name="connsiteX2" fmla="*/ 3088373 w 3088373"/>
              <a:gd name="connsiteY2" fmla="*/ 1944216 h 1944216"/>
              <a:gd name="connsiteX3" fmla="*/ 174756 w 3088373"/>
              <a:gd name="connsiteY3" fmla="*/ 1935677 h 1944216"/>
              <a:gd name="connsiteX4" fmla="*/ 0 w 3088373"/>
              <a:gd name="connsiteY4" fmla="*/ 0 h 1944216"/>
              <a:gd name="connsiteX0" fmla="*/ 0 w 3112500"/>
              <a:gd name="connsiteY0" fmla="*/ 1661 h 1944216"/>
              <a:gd name="connsiteX1" fmla="*/ 3112500 w 3112500"/>
              <a:gd name="connsiteY1" fmla="*/ 0 h 1944216"/>
              <a:gd name="connsiteX2" fmla="*/ 3112500 w 3112500"/>
              <a:gd name="connsiteY2" fmla="*/ 1944216 h 1944216"/>
              <a:gd name="connsiteX3" fmla="*/ 198883 w 3112500"/>
              <a:gd name="connsiteY3" fmla="*/ 1935677 h 1944216"/>
              <a:gd name="connsiteX4" fmla="*/ 0 w 3112500"/>
              <a:gd name="connsiteY4" fmla="*/ 1661 h 1944216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7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8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8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17857 w 3315814"/>
              <a:gd name="connsiteY3" fmla="*/ 1922208 h 1977089"/>
              <a:gd name="connsiteX4" fmla="*/ 0 w 3315814"/>
              <a:gd name="connsiteY4" fmla="*/ 1661 h 1977089"/>
              <a:gd name="connsiteX0" fmla="*/ 0 w 3234788"/>
              <a:gd name="connsiteY0" fmla="*/ 1661 h 1991562"/>
              <a:gd name="connsiteX1" fmla="*/ 3112500 w 3234788"/>
              <a:gd name="connsiteY1" fmla="*/ 0 h 1991562"/>
              <a:gd name="connsiteX2" fmla="*/ 3234788 w 3234788"/>
              <a:gd name="connsiteY2" fmla="*/ 1991562 h 1991562"/>
              <a:gd name="connsiteX3" fmla="*/ 117857 w 3234788"/>
              <a:gd name="connsiteY3" fmla="*/ 1922208 h 1991562"/>
              <a:gd name="connsiteX4" fmla="*/ 0 w 3234788"/>
              <a:gd name="connsiteY4" fmla="*/ 1661 h 199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4788" h="1991562">
                <a:moveTo>
                  <a:pt x="0" y="1661"/>
                </a:moveTo>
                <a:lnTo>
                  <a:pt x="3112500" y="0"/>
                </a:lnTo>
                <a:lnTo>
                  <a:pt x="3234788" y="1991562"/>
                </a:lnTo>
                <a:lnTo>
                  <a:pt x="117857" y="1922208"/>
                </a:lnTo>
                <a:lnTo>
                  <a:pt x="0" y="1661"/>
                </a:lnTo>
                <a:close/>
              </a:path>
            </a:pathLst>
          </a:cu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Forma libre"/>
          <p:cNvSpPr/>
          <p:nvPr/>
        </p:nvSpPr>
        <p:spPr>
          <a:xfrm rot="352280">
            <a:off x="4502355" y="3027679"/>
            <a:ext cx="3234788" cy="1189157"/>
          </a:xfrm>
          <a:custGeom>
            <a:avLst/>
            <a:gdLst>
              <a:gd name="connsiteX0" fmla="*/ 0 w 3088373"/>
              <a:gd name="connsiteY0" fmla="*/ 0 h 1944216"/>
              <a:gd name="connsiteX1" fmla="*/ 3088373 w 3088373"/>
              <a:gd name="connsiteY1" fmla="*/ 0 h 1944216"/>
              <a:gd name="connsiteX2" fmla="*/ 3088373 w 3088373"/>
              <a:gd name="connsiteY2" fmla="*/ 1944216 h 1944216"/>
              <a:gd name="connsiteX3" fmla="*/ 0 w 3088373"/>
              <a:gd name="connsiteY3" fmla="*/ 1944216 h 1944216"/>
              <a:gd name="connsiteX4" fmla="*/ 0 w 3088373"/>
              <a:gd name="connsiteY4" fmla="*/ 0 h 1944216"/>
              <a:gd name="connsiteX0" fmla="*/ 0 w 3088373"/>
              <a:gd name="connsiteY0" fmla="*/ 0 h 1944216"/>
              <a:gd name="connsiteX1" fmla="*/ 3088373 w 3088373"/>
              <a:gd name="connsiteY1" fmla="*/ 0 h 1944216"/>
              <a:gd name="connsiteX2" fmla="*/ 3088373 w 3088373"/>
              <a:gd name="connsiteY2" fmla="*/ 1944216 h 1944216"/>
              <a:gd name="connsiteX3" fmla="*/ 174756 w 3088373"/>
              <a:gd name="connsiteY3" fmla="*/ 1935677 h 1944216"/>
              <a:gd name="connsiteX4" fmla="*/ 0 w 3088373"/>
              <a:gd name="connsiteY4" fmla="*/ 0 h 1944216"/>
              <a:gd name="connsiteX0" fmla="*/ 0 w 3112500"/>
              <a:gd name="connsiteY0" fmla="*/ 1661 h 1944216"/>
              <a:gd name="connsiteX1" fmla="*/ 3112500 w 3112500"/>
              <a:gd name="connsiteY1" fmla="*/ 0 h 1944216"/>
              <a:gd name="connsiteX2" fmla="*/ 3112500 w 3112500"/>
              <a:gd name="connsiteY2" fmla="*/ 1944216 h 1944216"/>
              <a:gd name="connsiteX3" fmla="*/ 198883 w 3112500"/>
              <a:gd name="connsiteY3" fmla="*/ 1935677 h 1944216"/>
              <a:gd name="connsiteX4" fmla="*/ 0 w 3112500"/>
              <a:gd name="connsiteY4" fmla="*/ 1661 h 1944216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7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8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8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17857 w 3315814"/>
              <a:gd name="connsiteY3" fmla="*/ 1922208 h 1977089"/>
              <a:gd name="connsiteX4" fmla="*/ 0 w 3315814"/>
              <a:gd name="connsiteY4" fmla="*/ 1661 h 1977089"/>
              <a:gd name="connsiteX0" fmla="*/ 0 w 3234788"/>
              <a:gd name="connsiteY0" fmla="*/ 1661 h 1991562"/>
              <a:gd name="connsiteX1" fmla="*/ 3112500 w 3234788"/>
              <a:gd name="connsiteY1" fmla="*/ 0 h 1991562"/>
              <a:gd name="connsiteX2" fmla="*/ 3234788 w 3234788"/>
              <a:gd name="connsiteY2" fmla="*/ 1991562 h 1991562"/>
              <a:gd name="connsiteX3" fmla="*/ 117857 w 3234788"/>
              <a:gd name="connsiteY3" fmla="*/ 1922208 h 1991562"/>
              <a:gd name="connsiteX4" fmla="*/ 0 w 3234788"/>
              <a:gd name="connsiteY4" fmla="*/ 1661 h 199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4788" h="1991562">
                <a:moveTo>
                  <a:pt x="0" y="1661"/>
                </a:moveTo>
                <a:lnTo>
                  <a:pt x="3112500" y="0"/>
                </a:lnTo>
                <a:lnTo>
                  <a:pt x="3234788" y="1991562"/>
                </a:lnTo>
                <a:lnTo>
                  <a:pt x="117857" y="1922208"/>
                </a:lnTo>
                <a:lnTo>
                  <a:pt x="0" y="166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37 Forma libre"/>
          <p:cNvSpPr/>
          <p:nvPr/>
        </p:nvSpPr>
        <p:spPr>
          <a:xfrm rot="352280">
            <a:off x="4502356" y="4200128"/>
            <a:ext cx="3234788" cy="1189157"/>
          </a:xfrm>
          <a:custGeom>
            <a:avLst/>
            <a:gdLst>
              <a:gd name="connsiteX0" fmla="*/ 0 w 3088373"/>
              <a:gd name="connsiteY0" fmla="*/ 0 h 1944216"/>
              <a:gd name="connsiteX1" fmla="*/ 3088373 w 3088373"/>
              <a:gd name="connsiteY1" fmla="*/ 0 h 1944216"/>
              <a:gd name="connsiteX2" fmla="*/ 3088373 w 3088373"/>
              <a:gd name="connsiteY2" fmla="*/ 1944216 h 1944216"/>
              <a:gd name="connsiteX3" fmla="*/ 0 w 3088373"/>
              <a:gd name="connsiteY3" fmla="*/ 1944216 h 1944216"/>
              <a:gd name="connsiteX4" fmla="*/ 0 w 3088373"/>
              <a:gd name="connsiteY4" fmla="*/ 0 h 1944216"/>
              <a:gd name="connsiteX0" fmla="*/ 0 w 3088373"/>
              <a:gd name="connsiteY0" fmla="*/ 0 h 1944216"/>
              <a:gd name="connsiteX1" fmla="*/ 3088373 w 3088373"/>
              <a:gd name="connsiteY1" fmla="*/ 0 h 1944216"/>
              <a:gd name="connsiteX2" fmla="*/ 3088373 w 3088373"/>
              <a:gd name="connsiteY2" fmla="*/ 1944216 h 1944216"/>
              <a:gd name="connsiteX3" fmla="*/ 174756 w 3088373"/>
              <a:gd name="connsiteY3" fmla="*/ 1935677 h 1944216"/>
              <a:gd name="connsiteX4" fmla="*/ 0 w 3088373"/>
              <a:gd name="connsiteY4" fmla="*/ 0 h 1944216"/>
              <a:gd name="connsiteX0" fmla="*/ 0 w 3112500"/>
              <a:gd name="connsiteY0" fmla="*/ 1661 h 1944216"/>
              <a:gd name="connsiteX1" fmla="*/ 3112500 w 3112500"/>
              <a:gd name="connsiteY1" fmla="*/ 0 h 1944216"/>
              <a:gd name="connsiteX2" fmla="*/ 3112500 w 3112500"/>
              <a:gd name="connsiteY2" fmla="*/ 1944216 h 1944216"/>
              <a:gd name="connsiteX3" fmla="*/ 198883 w 3112500"/>
              <a:gd name="connsiteY3" fmla="*/ 1935677 h 1944216"/>
              <a:gd name="connsiteX4" fmla="*/ 0 w 3112500"/>
              <a:gd name="connsiteY4" fmla="*/ 1661 h 1944216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7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8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8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17857 w 3315814"/>
              <a:gd name="connsiteY3" fmla="*/ 1922208 h 1977089"/>
              <a:gd name="connsiteX4" fmla="*/ 0 w 3315814"/>
              <a:gd name="connsiteY4" fmla="*/ 1661 h 1977089"/>
              <a:gd name="connsiteX0" fmla="*/ 0 w 3234788"/>
              <a:gd name="connsiteY0" fmla="*/ 1661 h 1991562"/>
              <a:gd name="connsiteX1" fmla="*/ 3112500 w 3234788"/>
              <a:gd name="connsiteY1" fmla="*/ 0 h 1991562"/>
              <a:gd name="connsiteX2" fmla="*/ 3234788 w 3234788"/>
              <a:gd name="connsiteY2" fmla="*/ 1991562 h 1991562"/>
              <a:gd name="connsiteX3" fmla="*/ 117857 w 3234788"/>
              <a:gd name="connsiteY3" fmla="*/ 1922208 h 1991562"/>
              <a:gd name="connsiteX4" fmla="*/ 0 w 3234788"/>
              <a:gd name="connsiteY4" fmla="*/ 1661 h 199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4788" h="1991562">
                <a:moveTo>
                  <a:pt x="0" y="1661"/>
                </a:moveTo>
                <a:lnTo>
                  <a:pt x="3112500" y="0"/>
                </a:lnTo>
                <a:lnTo>
                  <a:pt x="3234788" y="1991562"/>
                </a:lnTo>
                <a:lnTo>
                  <a:pt x="117857" y="1922208"/>
                </a:lnTo>
                <a:lnTo>
                  <a:pt x="0" y="1661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Forma libre"/>
          <p:cNvSpPr/>
          <p:nvPr/>
        </p:nvSpPr>
        <p:spPr>
          <a:xfrm rot="352280">
            <a:off x="4514217" y="5351798"/>
            <a:ext cx="3234788" cy="1189157"/>
          </a:xfrm>
          <a:custGeom>
            <a:avLst/>
            <a:gdLst>
              <a:gd name="connsiteX0" fmla="*/ 0 w 3088373"/>
              <a:gd name="connsiteY0" fmla="*/ 0 h 1944216"/>
              <a:gd name="connsiteX1" fmla="*/ 3088373 w 3088373"/>
              <a:gd name="connsiteY1" fmla="*/ 0 h 1944216"/>
              <a:gd name="connsiteX2" fmla="*/ 3088373 w 3088373"/>
              <a:gd name="connsiteY2" fmla="*/ 1944216 h 1944216"/>
              <a:gd name="connsiteX3" fmla="*/ 0 w 3088373"/>
              <a:gd name="connsiteY3" fmla="*/ 1944216 h 1944216"/>
              <a:gd name="connsiteX4" fmla="*/ 0 w 3088373"/>
              <a:gd name="connsiteY4" fmla="*/ 0 h 1944216"/>
              <a:gd name="connsiteX0" fmla="*/ 0 w 3088373"/>
              <a:gd name="connsiteY0" fmla="*/ 0 h 1944216"/>
              <a:gd name="connsiteX1" fmla="*/ 3088373 w 3088373"/>
              <a:gd name="connsiteY1" fmla="*/ 0 h 1944216"/>
              <a:gd name="connsiteX2" fmla="*/ 3088373 w 3088373"/>
              <a:gd name="connsiteY2" fmla="*/ 1944216 h 1944216"/>
              <a:gd name="connsiteX3" fmla="*/ 174756 w 3088373"/>
              <a:gd name="connsiteY3" fmla="*/ 1935677 h 1944216"/>
              <a:gd name="connsiteX4" fmla="*/ 0 w 3088373"/>
              <a:gd name="connsiteY4" fmla="*/ 0 h 1944216"/>
              <a:gd name="connsiteX0" fmla="*/ 0 w 3112500"/>
              <a:gd name="connsiteY0" fmla="*/ 1661 h 1944216"/>
              <a:gd name="connsiteX1" fmla="*/ 3112500 w 3112500"/>
              <a:gd name="connsiteY1" fmla="*/ 0 h 1944216"/>
              <a:gd name="connsiteX2" fmla="*/ 3112500 w 3112500"/>
              <a:gd name="connsiteY2" fmla="*/ 1944216 h 1944216"/>
              <a:gd name="connsiteX3" fmla="*/ 198883 w 3112500"/>
              <a:gd name="connsiteY3" fmla="*/ 1935677 h 1944216"/>
              <a:gd name="connsiteX4" fmla="*/ 0 w 3112500"/>
              <a:gd name="connsiteY4" fmla="*/ 1661 h 1944216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7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8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8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17857 w 3315814"/>
              <a:gd name="connsiteY3" fmla="*/ 1922208 h 1977089"/>
              <a:gd name="connsiteX4" fmla="*/ 0 w 3315814"/>
              <a:gd name="connsiteY4" fmla="*/ 1661 h 1977089"/>
              <a:gd name="connsiteX0" fmla="*/ 0 w 3234788"/>
              <a:gd name="connsiteY0" fmla="*/ 1661 h 1991562"/>
              <a:gd name="connsiteX1" fmla="*/ 3112500 w 3234788"/>
              <a:gd name="connsiteY1" fmla="*/ 0 h 1991562"/>
              <a:gd name="connsiteX2" fmla="*/ 3234788 w 3234788"/>
              <a:gd name="connsiteY2" fmla="*/ 1991562 h 1991562"/>
              <a:gd name="connsiteX3" fmla="*/ 117857 w 3234788"/>
              <a:gd name="connsiteY3" fmla="*/ 1922208 h 1991562"/>
              <a:gd name="connsiteX4" fmla="*/ 0 w 3234788"/>
              <a:gd name="connsiteY4" fmla="*/ 1661 h 199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4788" h="1991562">
                <a:moveTo>
                  <a:pt x="0" y="1661"/>
                </a:moveTo>
                <a:lnTo>
                  <a:pt x="3112500" y="0"/>
                </a:lnTo>
                <a:lnTo>
                  <a:pt x="3234788" y="1991562"/>
                </a:lnTo>
                <a:lnTo>
                  <a:pt x="117857" y="1922208"/>
                </a:lnTo>
                <a:lnTo>
                  <a:pt x="0" y="166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Forma libre"/>
          <p:cNvSpPr/>
          <p:nvPr/>
        </p:nvSpPr>
        <p:spPr>
          <a:xfrm rot="352280">
            <a:off x="1406908" y="1515019"/>
            <a:ext cx="3226537" cy="1195587"/>
          </a:xfrm>
          <a:custGeom>
            <a:avLst/>
            <a:gdLst>
              <a:gd name="connsiteX0" fmla="*/ 0 w 3088373"/>
              <a:gd name="connsiteY0" fmla="*/ 0 h 1944216"/>
              <a:gd name="connsiteX1" fmla="*/ 3088373 w 3088373"/>
              <a:gd name="connsiteY1" fmla="*/ 0 h 1944216"/>
              <a:gd name="connsiteX2" fmla="*/ 3088373 w 3088373"/>
              <a:gd name="connsiteY2" fmla="*/ 1944216 h 1944216"/>
              <a:gd name="connsiteX3" fmla="*/ 0 w 3088373"/>
              <a:gd name="connsiteY3" fmla="*/ 1944216 h 1944216"/>
              <a:gd name="connsiteX4" fmla="*/ 0 w 3088373"/>
              <a:gd name="connsiteY4" fmla="*/ 0 h 1944216"/>
              <a:gd name="connsiteX0" fmla="*/ 0 w 3088373"/>
              <a:gd name="connsiteY0" fmla="*/ 0 h 1944216"/>
              <a:gd name="connsiteX1" fmla="*/ 3088373 w 3088373"/>
              <a:gd name="connsiteY1" fmla="*/ 0 h 1944216"/>
              <a:gd name="connsiteX2" fmla="*/ 3088373 w 3088373"/>
              <a:gd name="connsiteY2" fmla="*/ 1944216 h 1944216"/>
              <a:gd name="connsiteX3" fmla="*/ 174756 w 3088373"/>
              <a:gd name="connsiteY3" fmla="*/ 1935677 h 1944216"/>
              <a:gd name="connsiteX4" fmla="*/ 0 w 3088373"/>
              <a:gd name="connsiteY4" fmla="*/ 0 h 1944216"/>
              <a:gd name="connsiteX0" fmla="*/ 0 w 3112500"/>
              <a:gd name="connsiteY0" fmla="*/ 1661 h 1944216"/>
              <a:gd name="connsiteX1" fmla="*/ 3112500 w 3112500"/>
              <a:gd name="connsiteY1" fmla="*/ 0 h 1944216"/>
              <a:gd name="connsiteX2" fmla="*/ 3112500 w 3112500"/>
              <a:gd name="connsiteY2" fmla="*/ 1944216 h 1944216"/>
              <a:gd name="connsiteX3" fmla="*/ 198883 w 3112500"/>
              <a:gd name="connsiteY3" fmla="*/ 1935677 h 1944216"/>
              <a:gd name="connsiteX4" fmla="*/ 0 w 3112500"/>
              <a:gd name="connsiteY4" fmla="*/ 1661 h 1944216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7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8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98883 w 3315814"/>
              <a:gd name="connsiteY3" fmla="*/ 1935678 h 1977089"/>
              <a:gd name="connsiteX4" fmla="*/ 0 w 3315814"/>
              <a:gd name="connsiteY4" fmla="*/ 1661 h 1977089"/>
              <a:gd name="connsiteX0" fmla="*/ 0 w 3315814"/>
              <a:gd name="connsiteY0" fmla="*/ 1661 h 1977089"/>
              <a:gd name="connsiteX1" fmla="*/ 3112500 w 3315814"/>
              <a:gd name="connsiteY1" fmla="*/ 0 h 1977089"/>
              <a:gd name="connsiteX2" fmla="*/ 3315814 w 3315814"/>
              <a:gd name="connsiteY2" fmla="*/ 1977089 h 1977089"/>
              <a:gd name="connsiteX3" fmla="*/ 117857 w 3315814"/>
              <a:gd name="connsiteY3" fmla="*/ 1922208 h 1977089"/>
              <a:gd name="connsiteX4" fmla="*/ 0 w 3315814"/>
              <a:gd name="connsiteY4" fmla="*/ 1661 h 1977089"/>
              <a:gd name="connsiteX0" fmla="*/ 0 w 3234788"/>
              <a:gd name="connsiteY0" fmla="*/ 1661 h 1991562"/>
              <a:gd name="connsiteX1" fmla="*/ 3112500 w 3234788"/>
              <a:gd name="connsiteY1" fmla="*/ 0 h 1991562"/>
              <a:gd name="connsiteX2" fmla="*/ 3234788 w 3234788"/>
              <a:gd name="connsiteY2" fmla="*/ 1991562 h 1991562"/>
              <a:gd name="connsiteX3" fmla="*/ 117857 w 3234788"/>
              <a:gd name="connsiteY3" fmla="*/ 1922208 h 1991562"/>
              <a:gd name="connsiteX4" fmla="*/ 0 w 3234788"/>
              <a:gd name="connsiteY4" fmla="*/ 1661 h 1991562"/>
              <a:gd name="connsiteX0" fmla="*/ 0 w 3226537"/>
              <a:gd name="connsiteY0" fmla="*/ 1 h 2047322"/>
              <a:gd name="connsiteX1" fmla="*/ 3104249 w 3226537"/>
              <a:gd name="connsiteY1" fmla="*/ 55760 h 2047322"/>
              <a:gd name="connsiteX2" fmla="*/ 3226537 w 3226537"/>
              <a:gd name="connsiteY2" fmla="*/ 2047322 h 2047322"/>
              <a:gd name="connsiteX3" fmla="*/ 109606 w 3226537"/>
              <a:gd name="connsiteY3" fmla="*/ 1977968 h 2047322"/>
              <a:gd name="connsiteX4" fmla="*/ 0 w 3226537"/>
              <a:gd name="connsiteY4" fmla="*/ 1 h 204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6537" h="2047322">
                <a:moveTo>
                  <a:pt x="0" y="1"/>
                </a:moveTo>
                <a:lnTo>
                  <a:pt x="3104249" y="55760"/>
                </a:lnTo>
                <a:lnTo>
                  <a:pt x="3226537" y="2047322"/>
                </a:lnTo>
                <a:lnTo>
                  <a:pt x="109606" y="1977968"/>
                </a:lnTo>
                <a:lnTo>
                  <a:pt x="0" y="1"/>
                </a:lnTo>
                <a:close/>
              </a:path>
            </a:pathLst>
          </a:cu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46 Conector recto"/>
          <p:cNvCxnSpPr/>
          <p:nvPr/>
        </p:nvCxnSpPr>
        <p:spPr>
          <a:xfrm>
            <a:off x="4572000" y="775462"/>
            <a:ext cx="345638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/>
          <p:nvPr/>
        </p:nvCxnSpPr>
        <p:spPr>
          <a:xfrm>
            <a:off x="4572000" y="1700808"/>
            <a:ext cx="338437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4583017" y="6701634"/>
            <a:ext cx="308532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CuadroTexto"/>
          <p:cNvSpPr txBox="1"/>
          <p:nvPr/>
        </p:nvSpPr>
        <p:spPr>
          <a:xfrm>
            <a:off x="5868144" y="234888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B1</a:t>
            </a:r>
            <a:endParaRPr lang="es-ES" dirty="0"/>
          </a:p>
        </p:txBody>
      </p:sp>
      <p:sp>
        <p:nvSpPr>
          <p:cNvPr id="51" name="50 CuadroTexto"/>
          <p:cNvSpPr txBox="1"/>
          <p:nvPr/>
        </p:nvSpPr>
        <p:spPr>
          <a:xfrm>
            <a:off x="5868144" y="457183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B2</a:t>
            </a:r>
            <a:endParaRPr lang="es-ES" dirty="0"/>
          </a:p>
        </p:txBody>
      </p:sp>
      <p:sp>
        <p:nvSpPr>
          <p:cNvPr id="52" name="51 CuadroTexto"/>
          <p:cNvSpPr txBox="1"/>
          <p:nvPr/>
        </p:nvSpPr>
        <p:spPr>
          <a:xfrm>
            <a:off x="5868144" y="572396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A2</a:t>
            </a:r>
            <a:endParaRPr lang="es-ES" dirty="0"/>
          </a:p>
        </p:txBody>
      </p:sp>
      <p:sp>
        <p:nvSpPr>
          <p:cNvPr id="53" name="52 CuadroTexto"/>
          <p:cNvSpPr txBox="1"/>
          <p:nvPr/>
        </p:nvSpPr>
        <p:spPr>
          <a:xfrm>
            <a:off x="5868144" y="33477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</a:t>
            </a:r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54" name="53 CuadroTexto"/>
          <p:cNvSpPr txBox="1"/>
          <p:nvPr/>
        </p:nvSpPr>
        <p:spPr>
          <a:xfrm>
            <a:off x="4067944" y="18864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B1</a:t>
            </a:r>
            <a:endParaRPr lang="es-ES" dirty="0"/>
          </a:p>
        </p:txBody>
      </p:sp>
      <p:sp>
        <p:nvSpPr>
          <p:cNvPr id="55" name="54 CuadroTexto"/>
          <p:cNvSpPr txBox="1"/>
          <p:nvPr/>
        </p:nvSpPr>
        <p:spPr>
          <a:xfrm>
            <a:off x="1907704" y="40466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</a:t>
            </a:r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56" name="55 CuadroTexto"/>
          <p:cNvSpPr txBox="1"/>
          <p:nvPr/>
        </p:nvSpPr>
        <p:spPr>
          <a:xfrm>
            <a:off x="4067944" y="241159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B2</a:t>
            </a:r>
            <a:endParaRPr lang="es-ES" dirty="0"/>
          </a:p>
        </p:txBody>
      </p:sp>
      <p:sp>
        <p:nvSpPr>
          <p:cNvPr id="57" name="56 CuadroTexto"/>
          <p:cNvSpPr txBox="1"/>
          <p:nvPr/>
        </p:nvSpPr>
        <p:spPr>
          <a:xfrm>
            <a:off x="3563888" y="285293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A2</a:t>
            </a:r>
            <a:endParaRPr lang="es-ES" dirty="0"/>
          </a:p>
        </p:txBody>
      </p:sp>
      <p:sp>
        <p:nvSpPr>
          <p:cNvPr id="58" name="57 CuadroTexto"/>
          <p:cNvSpPr txBox="1"/>
          <p:nvPr/>
        </p:nvSpPr>
        <p:spPr>
          <a:xfrm>
            <a:off x="7956376" y="31291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T</a:t>
            </a:r>
            <a:r>
              <a:rPr lang="es-ES" sz="1200" dirty="0" err="1" smtClean="0"/>
              <a:t>prop</a:t>
            </a:r>
            <a:r>
              <a:rPr lang="es-ES" sz="1600" baseline="-25000" dirty="0" err="1" smtClean="0"/>
              <a:t>BR</a:t>
            </a:r>
            <a:endParaRPr lang="es-ES" sz="1600" baseline="-2500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7956376" y="60094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T</a:t>
            </a:r>
            <a:r>
              <a:rPr lang="es-ES" sz="1200" dirty="0" err="1" smtClean="0"/>
              <a:t>prop</a:t>
            </a:r>
            <a:r>
              <a:rPr lang="es-ES" sz="1600" baseline="-25000" dirty="0" err="1"/>
              <a:t>A</a:t>
            </a:r>
            <a:r>
              <a:rPr lang="es-ES" sz="1600" baseline="-25000" dirty="0" err="1" smtClean="0"/>
              <a:t>R</a:t>
            </a:r>
            <a:endParaRPr lang="es-ES" sz="1600" baseline="-25000" dirty="0"/>
          </a:p>
        </p:txBody>
      </p:sp>
      <p:sp>
        <p:nvSpPr>
          <p:cNvPr id="63" name="62 Elipse"/>
          <p:cNvSpPr/>
          <p:nvPr/>
        </p:nvSpPr>
        <p:spPr>
          <a:xfrm>
            <a:off x="7649149" y="45352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63 CuadroTexto"/>
          <p:cNvSpPr txBox="1"/>
          <p:nvPr/>
        </p:nvSpPr>
        <p:spPr>
          <a:xfrm>
            <a:off x="7956376" y="3533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0</a:t>
            </a:r>
            <a:endParaRPr lang="es-ES" sz="1600" baseline="-25000" dirty="0"/>
          </a:p>
        </p:txBody>
      </p:sp>
      <p:sp>
        <p:nvSpPr>
          <p:cNvPr id="65" name="64 Elipse"/>
          <p:cNvSpPr/>
          <p:nvPr/>
        </p:nvSpPr>
        <p:spPr>
          <a:xfrm>
            <a:off x="7649294" y="16197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65 Elipse"/>
          <p:cNvSpPr/>
          <p:nvPr/>
        </p:nvSpPr>
        <p:spPr>
          <a:xfrm>
            <a:off x="7647389" y="74184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66 Elipse"/>
          <p:cNvSpPr/>
          <p:nvPr/>
        </p:nvSpPr>
        <p:spPr>
          <a:xfrm>
            <a:off x="7649294" y="198693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67 Elipse"/>
          <p:cNvSpPr/>
          <p:nvPr/>
        </p:nvSpPr>
        <p:spPr>
          <a:xfrm>
            <a:off x="7647389" y="166118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68 CuadroTexto"/>
          <p:cNvSpPr txBox="1"/>
          <p:nvPr/>
        </p:nvSpPr>
        <p:spPr>
          <a:xfrm>
            <a:off x="7884368" y="1484784"/>
            <a:ext cx="1259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T</a:t>
            </a:r>
            <a:r>
              <a:rPr lang="es-ES" sz="1200" dirty="0" err="1" smtClean="0"/>
              <a:t>trans</a:t>
            </a:r>
            <a:r>
              <a:rPr lang="es-ES" sz="1400" dirty="0" err="1" smtClean="0"/>
              <a:t>+T</a:t>
            </a:r>
            <a:r>
              <a:rPr lang="es-ES" sz="1200" dirty="0" err="1" smtClean="0"/>
              <a:t>prop</a:t>
            </a:r>
            <a:r>
              <a:rPr lang="es-ES" sz="1400" baseline="-25000" dirty="0" err="1" smtClean="0"/>
              <a:t>BR</a:t>
            </a:r>
            <a:endParaRPr lang="es-ES" sz="1400" baseline="-25000" dirty="0"/>
          </a:p>
        </p:txBody>
      </p:sp>
      <p:cxnSp>
        <p:nvCxnSpPr>
          <p:cNvPr id="72" name="71 Conector recto"/>
          <p:cNvCxnSpPr/>
          <p:nvPr/>
        </p:nvCxnSpPr>
        <p:spPr>
          <a:xfrm flipV="1">
            <a:off x="7622624" y="2019320"/>
            <a:ext cx="387474" cy="361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CuadroTexto"/>
          <p:cNvSpPr txBox="1"/>
          <p:nvPr/>
        </p:nvSpPr>
        <p:spPr>
          <a:xfrm>
            <a:off x="7906464" y="1863492"/>
            <a:ext cx="1346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T</a:t>
            </a:r>
            <a:r>
              <a:rPr lang="es-ES" sz="1200" dirty="0" err="1" smtClean="0"/>
              <a:t>trans</a:t>
            </a:r>
            <a:r>
              <a:rPr lang="es-ES" sz="1400" dirty="0" err="1" smtClean="0"/>
              <a:t>+T</a:t>
            </a:r>
            <a:r>
              <a:rPr lang="es-ES" sz="1200" dirty="0" err="1" smtClean="0"/>
              <a:t>prop</a:t>
            </a:r>
            <a:r>
              <a:rPr lang="es-ES" sz="1400" baseline="-25000" dirty="0" err="1" smtClean="0"/>
              <a:t>BR</a:t>
            </a:r>
            <a:r>
              <a:rPr lang="es-ES" sz="1400" baseline="-25000" dirty="0" smtClean="0"/>
              <a:t> </a:t>
            </a:r>
            <a:r>
              <a:rPr lang="es-ES" sz="1400" dirty="0" smtClean="0"/>
              <a:t>+</a:t>
            </a:r>
            <a:r>
              <a:rPr lang="es-ES" sz="1400" baseline="-25000" dirty="0" smtClean="0"/>
              <a:t> </a:t>
            </a:r>
            <a:r>
              <a:rPr lang="es-ES" sz="1400" dirty="0" smtClean="0"/>
              <a:t>+ </a:t>
            </a:r>
            <a:r>
              <a:rPr lang="es-ES" sz="1400" dirty="0" err="1" smtClean="0"/>
              <a:t>T</a:t>
            </a:r>
            <a:r>
              <a:rPr lang="es-ES" sz="1200" dirty="0" err="1" smtClean="0"/>
              <a:t>prop</a:t>
            </a:r>
            <a:r>
              <a:rPr lang="es-ES" sz="1600" baseline="-25000" dirty="0" err="1" smtClean="0"/>
              <a:t>RS</a:t>
            </a:r>
            <a:r>
              <a:rPr lang="es-ES" sz="1600" baseline="-25000" dirty="0" smtClean="0"/>
              <a:t> </a:t>
            </a:r>
            <a:r>
              <a:rPr lang="es-ES" sz="1600" dirty="0" smtClean="0"/>
              <a:t> </a:t>
            </a:r>
            <a:r>
              <a:rPr lang="es-ES" sz="1400" dirty="0" smtClean="0"/>
              <a:t>= </a:t>
            </a:r>
            <a:r>
              <a:rPr lang="el-GR" sz="1400" dirty="0" smtClean="0"/>
              <a:t>α</a:t>
            </a:r>
            <a:endParaRPr lang="es-ES" sz="1400" dirty="0"/>
          </a:p>
        </p:txBody>
      </p:sp>
      <p:sp>
        <p:nvSpPr>
          <p:cNvPr id="76" name="75 Elipse"/>
          <p:cNvSpPr/>
          <p:nvPr/>
        </p:nvSpPr>
        <p:spPr>
          <a:xfrm>
            <a:off x="7639005" y="313925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7" name="76 Conector recto"/>
          <p:cNvCxnSpPr/>
          <p:nvPr/>
        </p:nvCxnSpPr>
        <p:spPr>
          <a:xfrm flipV="1">
            <a:off x="7668344" y="3182687"/>
            <a:ext cx="387474" cy="361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77 CuadroTexto"/>
          <p:cNvSpPr txBox="1"/>
          <p:nvPr/>
        </p:nvSpPr>
        <p:spPr>
          <a:xfrm>
            <a:off x="7956376" y="3019018"/>
            <a:ext cx="1346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 </a:t>
            </a:r>
            <a:r>
              <a:rPr lang="el-GR" sz="1400" dirty="0" smtClean="0"/>
              <a:t>α</a:t>
            </a:r>
            <a:r>
              <a:rPr lang="es-ES" sz="1600" dirty="0" smtClean="0"/>
              <a:t> + </a:t>
            </a:r>
            <a:r>
              <a:rPr lang="es-ES" sz="1400" dirty="0" err="1" smtClean="0"/>
              <a:t>T</a:t>
            </a:r>
            <a:r>
              <a:rPr lang="es-ES" sz="1200" dirty="0" err="1" smtClean="0"/>
              <a:t>trans</a:t>
            </a:r>
            <a:r>
              <a:rPr lang="es-ES" sz="1600" dirty="0" smtClean="0"/>
              <a:t> </a:t>
            </a:r>
            <a:endParaRPr lang="es-ES" sz="1400" dirty="0"/>
          </a:p>
        </p:txBody>
      </p:sp>
      <p:sp>
        <p:nvSpPr>
          <p:cNvPr id="79" name="78 Elipse"/>
          <p:cNvSpPr/>
          <p:nvPr/>
        </p:nvSpPr>
        <p:spPr>
          <a:xfrm>
            <a:off x="7636976" y="432357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0" name="79 Conector recto"/>
          <p:cNvCxnSpPr/>
          <p:nvPr/>
        </p:nvCxnSpPr>
        <p:spPr>
          <a:xfrm flipV="1">
            <a:off x="7666315" y="4367009"/>
            <a:ext cx="387474" cy="361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Elipse"/>
          <p:cNvSpPr/>
          <p:nvPr/>
        </p:nvSpPr>
        <p:spPr>
          <a:xfrm>
            <a:off x="7636976" y="546046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2" name="81 Conector recto"/>
          <p:cNvCxnSpPr/>
          <p:nvPr/>
        </p:nvCxnSpPr>
        <p:spPr>
          <a:xfrm flipV="1">
            <a:off x="7666315" y="5503897"/>
            <a:ext cx="387474" cy="361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Elipse"/>
          <p:cNvSpPr/>
          <p:nvPr/>
        </p:nvSpPr>
        <p:spPr>
          <a:xfrm>
            <a:off x="7648024" y="665412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4" name="83 Conector recto"/>
          <p:cNvCxnSpPr/>
          <p:nvPr/>
        </p:nvCxnSpPr>
        <p:spPr>
          <a:xfrm flipV="1">
            <a:off x="7677363" y="6697553"/>
            <a:ext cx="387474" cy="361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86 CuadroTexto"/>
          <p:cNvSpPr txBox="1"/>
          <p:nvPr/>
        </p:nvSpPr>
        <p:spPr>
          <a:xfrm>
            <a:off x="8028384" y="4149080"/>
            <a:ext cx="1346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 </a:t>
            </a:r>
            <a:r>
              <a:rPr lang="el-GR" sz="1400" dirty="0" smtClean="0"/>
              <a:t>α</a:t>
            </a:r>
            <a:r>
              <a:rPr lang="es-ES" sz="1600" dirty="0" smtClean="0"/>
              <a:t> + </a:t>
            </a:r>
            <a:r>
              <a:rPr lang="es-ES" sz="1400" dirty="0" smtClean="0"/>
              <a:t>2T</a:t>
            </a:r>
            <a:r>
              <a:rPr lang="es-ES" sz="1200" dirty="0" smtClean="0"/>
              <a:t>trans</a:t>
            </a:r>
            <a:r>
              <a:rPr lang="es-ES" sz="1600" dirty="0" smtClean="0"/>
              <a:t> </a:t>
            </a:r>
            <a:endParaRPr lang="es-ES" sz="1400" dirty="0"/>
          </a:p>
        </p:txBody>
      </p:sp>
      <p:sp>
        <p:nvSpPr>
          <p:cNvPr id="88" name="87 CuadroTexto"/>
          <p:cNvSpPr txBox="1"/>
          <p:nvPr/>
        </p:nvSpPr>
        <p:spPr>
          <a:xfrm>
            <a:off x="8028384" y="5301208"/>
            <a:ext cx="1346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 </a:t>
            </a:r>
            <a:r>
              <a:rPr lang="el-GR" sz="1400" dirty="0" smtClean="0"/>
              <a:t>α</a:t>
            </a:r>
            <a:r>
              <a:rPr lang="es-ES" sz="1600" dirty="0" smtClean="0"/>
              <a:t> + </a:t>
            </a:r>
            <a:r>
              <a:rPr lang="es-ES" sz="1400" dirty="0" smtClean="0"/>
              <a:t>3T</a:t>
            </a:r>
            <a:r>
              <a:rPr lang="es-ES" sz="1200" dirty="0" smtClean="0"/>
              <a:t>trans</a:t>
            </a:r>
            <a:r>
              <a:rPr lang="es-ES" sz="1600" dirty="0" smtClean="0"/>
              <a:t> </a:t>
            </a:r>
            <a:endParaRPr lang="es-ES" sz="1400" dirty="0"/>
          </a:p>
        </p:txBody>
      </p:sp>
      <p:sp>
        <p:nvSpPr>
          <p:cNvPr id="89" name="88 CuadroTexto"/>
          <p:cNvSpPr txBox="1"/>
          <p:nvPr/>
        </p:nvSpPr>
        <p:spPr>
          <a:xfrm>
            <a:off x="8028384" y="6453336"/>
            <a:ext cx="1346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 </a:t>
            </a:r>
            <a:r>
              <a:rPr lang="el-GR" sz="1400" dirty="0" smtClean="0"/>
              <a:t>α</a:t>
            </a:r>
            <a:r>
              <a:rPr lang="es-ES" sz="1600" dirty="0" smtClean="0"/>
              <a:t> + </a:t>
            </a:r>
            <a:r>
              <a:rPr lang="es-ES" sz="1400" dirty="0" smtClean="0"/>
              <a:t>4T</a:t>
            </a:r>
            <a:r>
              <a:rPr lang="es-ES" sz="1200" dirty="0" smtClean="0"/>
              <a:t>trans</a:t>
            </a:r>
            <a:r>
              <a:rPr lang="es-ES" sz="1600" dirty="0" smtClean="0"/>
              <a:t> </a:t>
            </a:r>
            <a:endParaRPr lang="es-ES" sz="1400" dirty="0"/>
          </a:p>
        </p:txBody>
      </p:sp>
      <p:sp>
        <p:nvSpPr>
          <p:cNvPr id="59" name="58 Elipse"/>
          <p:cNvSpPr/>
          <p:nvPr/>
        </p:nvSpPr>
        <p:spPr>
          <a:xfrm>
            <a:off x="4530472" y="283782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2" name="61 Conector recto de flecha"/>
          <p:cNvCxnSpPr/>
          <p:nvPr/>
        </p:nvCxnSpPr>
        <p:spPr>
          <a:xfrm flipV="1">
            <a:off x="2915816" y="2924944"/>
            <a:ext cx="158417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CuadroTexto"/>
          <p:cNvSpPr txBox="1"/>
          <p:nvPr/>
        </p:nvSpPr>
        <p:spPr>
          <a:xfrm>
            <a:off x="1691680" y="357301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T</a:t>
            </a:r>
            <a:r>
              <a:rPr lang="es-ES" sz="1200" dirty="0" err="1" smtClean="0"/>
              <a:t>trans</a:t>
            </a:r>
            <a:r>
              <a:rPr lang="es-ES" sz="1400" dirty="0" smtClean="0"/>
              <a:t>+</a:t>
            </a:r>
            <a:r>
              <a:rPr lang="es-ES" sz="1400" baseline="-25000" dirty="0" smtClean="0"/>
              <a:t> </a:t>
            </a:r>
            <a:r>
              <a:rPr lang="el-GR" sz="1400" dirty="0" smtClean="0"/>
              <a:t>α </a:t>
            </a:r>
            <a:r>
              <a:rPr lang="es-ES" sz="1400" dirty="0" smtClean="0"/>
              <a:t>-  </a:t>
            </a:r>
            <a:r>
              <a:rPr lang="es-ES" sz="1400" dirty="0" err="1" smtClean="0"/>
              <a:t>T</a:t>
            </a:r>
            <a:r>
              <a:rPr lang="es-ES" sz="1200" dirty="0" err="1" smtClean="0"/>
              <a:t>prop</a:t>
            </a:r>
            <a:r>
              <a:rPr lang="es-ES" sz="1600" baseline="-25000" dirty="0" err="1" smtClean="0"/>
              <a:t>RS</a:t>
            </a:r>
            <a:r>
              <a:rPr lang="es-ES" sz="1600" baseline="-25000" dirty="0" smtClean="0"/>
              <a:t> </a:t>
            </a:r>
            <a:r>
              <a:rPr lang="es-ES" sz="1400" dirty="0" smtClean="0"/>
              <a:t>= </a:t>
            </a:r>
            <a:r>
              <a:rPr lang="es-ES" sz="1600" baseline="-25000" dirty="0" smtClean="0"/>
              <a:t>  </a:t>
            </a:r>
            <a:r>
              <a:rPr lang="el-GR" sz="1600" dirty="0" smtClean="0"/>
              <a:t>β</a:t>
            </a:r>
            <a:endParaRPr lang="es-ES" sz="1400" dirty="0"/>
          </a:p>
        </p:txBody>
      </p:sp>
      <p:sp>
        <p:nvSpPr>
          <p:cNvPr id="74" name="73 Elipse"/>
          <p:cNvSpPr/>
          <p:nvPr/>
        </p:nvSpPr>
        <p:spPr>
          <a:xfrm>
            <a:off x="4530472" y="398995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5" name="84 Conector recto de flecha"/>
          <p:cNvCxnSpPr/>
          <p:nvPr/>
        </p:nvCxnSpPr>
        <p:spPr>
          <a:xfrm flipV="1">
            <a:off x="3635896" y="4077074"/>
            <a:ext cx="864096" cy="72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2699792" y="407707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aseline="-25000" dirty="0" smtClean="0"/>
              <a:t>  </a:t>
            </a:r>
            <a:r>
              <a:rPr lang="el-GR" sz="1400" dirty="0" smtClean="0"/>
              <a:t>β</a:t>
            </a:r>
            <a:r>
              <a:rPr lang="es-ES" sz="1600" dirty="0" smtClean="0"/>
              <a:t> + </a:t>
            </a:r>
            <a:r>
              <a:rPr lang="es-ES" sz="1400" dirty="0" err="1" smtClean="0"/>
              <a:t>T</a:t>
            </a:r>
            <a:r>
              <a:rPr lang="es-ES" sz="1200" dirty="0" err="1" smtClean="0"/>
              <a:t>trans</a:t>
            </a:r>
            <a:endParaRPr lang="es-ES" sz="1400" dirty="0"/>
          </a:p>
        </p:txBody>
      </p:sp>
      <p:sp>
        <p:nvSpPr>
          <p:cNvPr id="93" name="92 Elipse"/>
          <p:cNvSpPr/>
          <p:nvPr/>
        </p:nvSpPr>
        <p:spPr>
          <a:xfrm>
            <a:off x="4538939" y="515719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4" name="93 Conector recto de flecha"/>
          <p:cNvCxnSpPr/>
          <p:nvPr/>
        </p:nvCxnSpPr>
        <p:spPr>
          <a:xfrm flipV="1">
            <a:off x="3635896" y="5244314"/>
            <a:ext cx="872563" cy="128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2627784" y="522920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aseline="-25000" dirty="0" smtClean="0"/>
              <a:t>  </a:t>
            </a:r>
            <a:r>
              <a:rPr lang="el-GR" sz="1400" dirty="0" smtClean="0"/>
              <a:t>β</a:t>
            </a:r>
            <a:r>
              <a:rPr lang="es-ES" sz="1400" dirty="0" smtClean="0"/>
              <a:t> + 2T</a:t>
            </a:r>
            <a:r>
              <a:rPr lang="es-ES" sz="1200" dirty="0" smtClean="0"/>
              <a:t>trans</a:t>
            </a:r>
            <a:endParaRPr lang="es-ES" sz="1400" dirty="0"/>
          </a:p>
        </p:txBody>
      </p:sp>
      <p:sp>
        <p:nvSpPr>
          <p:cNvPr id="98" name="97 Elipse"/>
          <p:cNvSpPr/>
          <p:nvPr/>
        </p:nvSpPr>
        <p:spPr>
          <a:xfrm>
            <a:off x="4540756" y="630093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9" name="98 Conector recto de flecha"/>
          <p:cNvCxnSpPr/>
          <p:nvPr/>
        </p:nvCxnSpPr>
        <p:spPr>
          <a:xfrm>
            <a:off x="3491880" y="6165304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9 Elipse"/>
          <p:cNvSpPr/>
          <p:nvPr/>
        </p:nvSpPr>
        <p:spPr>
          <a:xfrm>
            <a:off x="4545330" y="666936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1" name="100 Conector recto de flecha"/>
          <p:cNvCxnSpPr/>
          <p:nvPr/>
        </p:nvCxnSpPr>
        <p:spPr>
          <a:xfrm>
            <a:off x="2779420" y="6566872"/>
            <a:ext cx="1736659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106 CuadroTexto"/>
          <p:cNvSpPr txBox="1"/>
          <p:nvPr/>
        </p:nvSpPr>
        <p:spPr>
          <a:xfrm>
            <a:off x="2771800" y="587727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aseline="-25000" dirty="0" smtClean="0"/>
              <a:t>  </a:t>
            </a:r>
            <a:r>
              <a:rPr lang="el-GR" sz="1400" dirty="0" smtClean="0"/>
              <a:t>β</a:t>
            </a:r>
            <a:r>
              <a:rPr lang="es-ES" sz="1400" dirty="0" smtClean="0"/>
              <a:t> + 3T</a:t>
            </a:r>
            <a:r>
              <a:rPr lang="es-ES" sz="1200" dirty="0" smtClean="0"/>
              <a:t>trans</a:t>
            </a:r>
            <a:endParaRPr lang="es-ES" sz="1400" dirty="0"/>
          </a:p>
        </p:txBody>
      </p:sp>
      <p:sp>
        <p:nvSpPr>
          <p:cNvPr id="108" name="107 CuadroTexto"/>
          <p:cNvSpPr txBox="1"/>
          <p:nvPr/>
        </p:nvSpPr>
        <p:spPr>
          <a:xfrm>
            <a:off x="899592" y="6309320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aseline="-25000" dirty="0" smtClean="0"/>
              <a:t>  </a:t>
            </a:r>
            <a:r>
              <a:rPr lang="el-GR" sz="1400" dirty="0" smtClean="0"/>
              <a:t>β</a:t>
            </a:r>
            <a:r>
              <a:rPr lang="es-ES" sz="1400" dirty="0" smtClean="0"/>
              <a:t> + 3T</a:t>
            </a:r>
            <a:r>
              <a:rPr lang="es-ES" sz="1200" dirty="0" smtClean="0"/>
              <a:t>trans + </a:t>
            </a:r>
            <a:r>
              <a:rPr lang="es-ES" sz="1600" dirty="0" err="1" smtClean="0"/>
              <a:t>T</a:t>
            </a:r>
            <a:r>
              <a:rPr lang="es-ES" sz="1400" dirty="0" err="1" smtClean="0"/>
              <a:t>prop</a:t>
            </a:r>
            <a:r>
              <a:rPr lang="es-ES" sz="1400" baseline="-25000" dirty="0" err="1" smtClean="0"/>
              <a:t>RS</a:t>
            </a:r>
            <a:endParaRPr lang="es-ES" sz="1400" dirty="0"/>
          </a:p>
        </p:txBody>
      </p:sp>
      <p:sp>
        <p:nvSpPr>
          <p:cNvPr id="109" name="108 CuadroTexto"/>
          <p:cNvSpPr txBox="1"/>
          <p:nvPr/>
        </p:nvSpPr>
        <p:spPr>
          <a:xfrm>
            <a:off x="71120" y="486916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T</a:t>
            </a:r>
            <a:r>
              <a:rPr lang="es-ES" sz="1200" dirty="0" err="1" smtClean="0"/>
              <a:t>prop</a:t>
            </a:r>
            <a:r>
              <a:rPr lang="es-ES" sz="1600" baseline="-25000" dirty="0" err="1" smtClean="0"/>
              <a:t>BR</a:t>
            </a:r>
            <a:r>
              <a:rPr lang="es-ES" sz="1600" baseline="-25000" dirty="0" smtClean="0"/>
              <a:t> </a:t>
            </a:r>
            <a:r>
              <a:rPr lang="es-ES" sz="1600" dirty="0" smtClean="0"/>
              <a:t>= </a:t>
            </a:r>
            <a:r>
              <a:rPr lang="es-ES" sz="1400" dirty="0" smtClean="0"/>
              <a:t>0,5 </a:t>
            </a:r>
            <a:r>
              <a:rPr lang="el-GR" sz="1400" dirty="0" smtClean="0"/>
              <a:t>μ</a:t>
            </a:r>
            <a:r>
              <a:rPr lang="es-ES" sz="1400" dirty="0" smtClean="0"/>
              <a:t>S</a:t>
            </a:r>
            <a:endParaRPr lang="es-ES" sz="1400" dirty="0"/>
          </a:p>
        </p:txBody>
      </p:sp>
      <p:sp>
        <p:nvSpPr>
          <p:cNvPr id="110" name="109 CuadroTexto"/>
          <p:cNvSpPr txBox="1"/>
          <p:nvPr/>
        </p:nvSpPr>
        <p:spPr>
          <a:xfrm>
            <a:off x="71120" y="5173539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T</a:t>
            </a:r>
            <a:r>
              <a:rPr lang="es-ES" sz="1200" dirty="0" err="1" smtClean="0"/>
              <a:t>prop</a:t>
            </a:r>
            <a:r>
              <a:rPr lang="es-ES" sz="1600" baseline="-25000" dirty="0" err="1" smtClean="0"/>
              <a:t>AR</a:t>
            </a:r>
            <a:r>
              <a:rPr lang="es-ES" sz="1600" baseline="-25000" dirty="0" smtClean="0"/>
              <a:t> </a:t>
            </a:r>
            <a:r>
              <a:rPr lang="es-ES" sz="1600" dirty="0" smtClean="0"/>
              <a:t>= </a:t>
            </a:r>
            <a:r>
              <a:rPr lang="es-ES" sz="1400" dirty="0" smtClean="0"/>
              <a:t>1 </a:t>
            </a:r>
            <a:r>
              <a:rPr lang="el-GR" sz="1400" dirty="0" smtClean="0"/>
              <a:t>μ</a:t>
            </a:r>
            <a:r>
              <a:rPr lang="es-ES" sz="1400" dirty="0" smtClean="0"/>
              <a:t>S</a:t>
            </a:r>
            <a:endParaRPr lang="es-ES" sz="1600" baseline="-25000" dirty="0"/>
          </a:p>
        </p:txBody>
      </p:sp>
      <p:sp>
        <p:nvSpPr>
          <p:cNvPr id="111" name="110 CuadroTexto"/>
          <p:cNvSpPr txBox="1"/>
          <p:nvPr/>
        </p:nvSpPr>
        <p:spPr>
          <a:xfrm>
            <a:off x="71120" y="5533579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T</a:t>
            </a:r>
            <a:r>
              <a:rPr lang="es-ES" sz="1200" dirty="0" err="1" smtClean="0"/>
              <a:t>trans</a:t>
            </a:r>
            <a:r>
              <a:rPr lang="es-ES" sz="1400" baseline="-25000" dirty="0" smtClean="0"/>
              <a:t> </a:t>
            </a:r>
            <a:r>
              <a:rPr lang="es-ES" sz="1400" dirty="0" smtClean="0"/>
              <a:t>= 800  </a:t>
            </a:r>
            <a:r>
              <a:rPr lang="el-GR" sz="1400" dirty="0" smtClean="0"/>
              <a:t>μ</a:t>
            </a:r>
            <a:r>
              <a:rPr lang="es-ES" sz="1400" dirty="0" smtClean="0"/>
              <a:t>S</a:t>
            </a:r>
            <a:endParaRPr lang="es-ES" sz="1400" baseline="-25000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71120" y="5821611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T</a:t>
            </a:r>
            <a:r>
              <a:rPr lang="es-ES" sz="1200" dirty="0" err="1" smtClean="0"/>
              <a:t>total</a:t>
            </a:r>
            <a:r>
              <a:rPr lang="es-ES" sz="1600" baseline="-25000" dirty="0" smtClean="0"/>
              <a:t> </a:t>
            </a:r>
            <a:r>
              <a:rPr lang="es-ES" sz="1600" dirty="0" smtClean="0"/>
              <a:t> </a:t>
            </a:r>
            <a:r>
              <a:rPr lang="es-ES" sz="1400" dirty="0" smtClean="0"/>
              <a:t>= 4,001 ms</a:t>
            </a:r>
            <a:endParaRPr lang="es-ES" sz="1400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683568" y="1166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 </a:t>
            </a:r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es-ES" dirty="0" smtClean="0"/>
              <a:t> / </a:t>
            </a:r>
            <a:r>
              <a:rPr lang="es-ES" dirty="0" smtClean="0">
                <a:solidFill>
                  <a:schemeClr val="accent2"/>
                </a:solidFill>
              </a:rPr>
              <a:t>A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114" name="113 CuadroTexto"/>
          <p:cNvSpPr txBox="1"/>
          <p:nvPr/>
        </p:nvSpPr>
        <p:spPr>
          <a:xfrm>
            <a:off x="4374624" y="-3048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 R</a:t>
            </a:r>
            <a:endParaRPr lang="es-ES" dirty="0"/>
          </a:p>
        </p:txBody>
      </p:sp>
      <p:sp>
        <p:nvSpPr>
          <p:cNvPr id="115" name="114 CuadroTexto"/>
          <p:cNvSpPr txBox="1"/>
          <p:nvPr/>
        </p:nvSpPr>
        <p:spPr>
          <a:xfrm>
            <a:off x="7236296" y="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 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/>
      <p:bldP spid="11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133</Words>
  <Application>Microsoft Office PowerPoint</Application>
  <PresentationFormat>Presentación en pantalla (4:3)</PresentationFormat>
  <Paragraphs>55</Paragraphs>
  <Slides>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Ejercicio</vt:lpstr>
      <vt:lpstr>Diapositiva 2</vt:lpstr>
      <vt:lpstr>Diapositiva 3</vt:lpstr>
    </vt:vector>
  </TitlesOfParts>
  <Company>UPV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jcampelo</dc:creator>
  <cp:lastModifiedBy>jcampelo</cp:lastModifiedBy>
  <cp:revision>20</cp:revision>
  <dcterms:created xsi:type="dcterms:W3CDTF">2011-09-29T07:56:28Z</dcterms:created>
  <dcterms:modified xsi:type="dcterms:W3CDTF">2011-09-30T08:20:42Z</dcterms:modified>
</cp:coreProperties>
</file>