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DD45DF6-E049-49AF-9ACF-9000934CA2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ID: 3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B12196-CF7A-4A16-8EC4-8EBC045D6D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0B841-D407-4B61-A7B1-B58ACCD679DE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0D7BFA-D23C-43C3-8EA6-A57236A6E7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9F3CB1-61F7-449C-9773-C0723E0FC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29081-5726-4A26-BAB8-AEC7BAF11E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90685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ID: 3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F93A3-83A6-465A-ACCB-8FEF03624762}" type="datetimeFigureOut">
              <a:rPr lang="es-ES" smtClean="0"/>
              <a:t>22/09/2021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CC8DB-FCCD-4E6B-96CE-8B72EEEBBC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55743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>
          <a:xfrm>
            <a:off x="5673968" y="1143000"/>
            <a:ext cx="498231" cy="458788"/>
          </a:xfrm>
        </p:spPr>
        <p:txBody>
          <a:bodyPr/>
          <a:lstStyle/>
          <a:p>
            <a:r>
              <a:rPr lang="es-ES" dirty="0"/>
              <a:t>ID: 3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CC8DB-FCCD-4E6B-96CE-8B72EEEBBC7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49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>
          <a:xfrm>
            <a:off x="5673969" y="1143000"/>
            <a:ext cx="2971800" cy="458788"/>
          </a:xfrm>
        </p:spPr>
        <p:txBody>
          <a:bodyPr/>
          <a:lstStyle/>
          <a:p>
            <a:r>
              <a:rPr lang="es-ES" dirty="0"/>
              <a:t>ID: 3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CC8DB-FCCD-4E6B-96CE-8B72EEEBBC7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49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ID: 3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CC8DB-FCCD-4E6B-96CE-8B72EEEBBC7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067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ID: 3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CC8DB-FCCD-4E6B-96CE-8B72EEEBBC7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399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s-ES"/>
              <a:t>ID: 3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CC8DB-FCCD-4E6B-96CE-8B72EEEBBC7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89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13B83-A5D3-49A5-B6FC-3EB07A4D8E2E}" type="datetime1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ID: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86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9652A-85DA-4161-B1E4-B90E3B0D3180}" type="datetime1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ID: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39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A16E-80B9-4BDB-B3A2-A24D8A7B1D73}" type="datetime1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ID: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6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1D6F-0F8D-4C78-AC28-6F6561FCA4D2}" type="datetime1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ID: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34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CEBC-5663-4724-8403-DB1626D9700A}" type="datetime1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ID: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9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B342-B71F-4368-BD71-848574248876}" type="datetime1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ID: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74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82F4-D798-4408-987E-A519C49DD2F0}" type="datetime1">
              <a:rPr lang="es-ES" smtClean="0"/>
              <a:t>22/09/2021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ID: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7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EA99-B691-46BE-ABDE-57B77F4FD779}" type="datetime1">
              <a:rPr lang="es-ES" smtClean="0"/>
              <a:t>22/09/2021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ID: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25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6B79-5A70-4930-A90B-546725456976}" type="datetime1">
              <a:rPr lang="es-ES" smtClean="0"/>
              <a:t>22/09/2021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/>
              <a:t>ID: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55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33B8C3-A2D0-4D35-8BEB-6BF23B1E7962}" type="datetime1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ID: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02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D977-F5AE-4481-9964-11CB6D9A87A0}" type="datetime1">
              <a:rPr lang="es-ES" smtClean="0"/>
              <a:t>22/09/2021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ID: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5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1DD44A-0F6B-454A-AD4A-C24547F0EB41}" type="datetime1">
              <a:rPr lang="es-ES" smtClean="0"/>
              <a:t>22/09/2021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ID: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2724B5-8CFB-44BC-A04E-A291A797841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15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Fast</a:t>
            </a:r>
            <a:r>
              <a:rPr lang="es-ES" dirty="0">
                <a:solidFill>
                  <a:schemeClr val="tx1"/>
                </a:solidFill>
              </a:rPr>
              <a:t> English</a:t>
            </a: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>
                <a:solidFill>
                  <a:schemeClr val="tx1"/>
                </a:solidFill>
              </a:rPr>
              <a:t>David Arnal García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A2AE8CA-F514-4109-8BD5-CA4EA0AC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312" y="2740501"/>
            <a:ext cx="6689601" cy="3512041"/>
          </a:xfrm>
          <a:prstGeom prst="rect">
            <a:avLst/>
          </a:prstGeom>
          <a:blipFill>
            <a:blip r:embed="rId3">
              <a:alphaModFix amt="55000"/>
            </a:blip>
            <a:stretch>
              <a:fillRect/>
            </a:stretch>
          </a:blipFill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694B079-6C76-4AF3-AFBC-6DE5A29952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877" y="1845734"/>
            <a:ext cx="4027205" cy="18094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0301808-9C17-40A0-B312-60996F757645}"/>
              </a:ext>
            </a:extLst>
          </p:cNvPr>
          <p:cNvSpPr txBox="1"/>
          <p:nvPr/>
        </p:nvSpPr>
        <p:spPr>
          <a:xfrm>
            <a:off x="10879494" y="286603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ID: 3</a:t>
            </a:r>
          </a:p>
        </p:txBody>
      </p:sp>
    </p:spTree>
    <p:extLst>
      <p:ext uri="{BB962C8B-B14F-4D97-AF65-F5344CB8AC3E}">
        <p14:creationId xmlns:p14="http://schemas.microsoft.com/office/powerpoint/2010/main" val="405838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Visión general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Concepto: </a:t>
            </a:r>
            <a:r>
              <a:rPr lang="es-ES" sz="2400" dirty="0">
                <a:solidFill>
                  <a:schemeClr val="tx1"/>
                </a:solidFill>
              </a:rPr>
              <a:t>Gana la carrera eligiendo rápidamente las traducciones correctas al inglés.</a:t>
            </a:r>
          </a:p>
          <a:p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Tema, escenario, metáfora: </a:t>
            </a:r>
            <a:r>
              <a:rPr lang="es-ES" sz="2400" dirty="0">
                <a:solidFill>
                  <a:schemeClr val="tx1"/>
                </a:solidFill>
              </a:rPr>
              <a:t>Se realizarán carreras en distintos escenarios de espacios abiertos o cerrados en las que participarán distintos coches. Aparecerán distintas traducciones para una palabra y al elegir la correcta, se ganará velocidad y puntos. </a:t>
            </a:r>
          </a:p>
          <a:p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Plataforma: </a:t>
            </a:r>
            <a:r>
              <a:rPr lang="es-ES" sz="2400" dirty="0">
                <a:solidFill>
                  <a:schemeClr val="tx1"/>
                </a:solidFill>
              </a:rPr>
              <a:t>PC.</a:t>
            </a:r>
            <a:endParaRPr lang="es-E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Mercado. Público objetivo. Tipo de jugador. Franja de edades: </a:t>
            </a:r>
            <a:r>
              <a:rPr lang="es-ES" sz="2400" dirty="0">
                <a:solidFill>
                  <a:schemeClr val="tx1"/>
                </a:solidFill>
              </a:rPr>
              <a:t>Será un juego orientado para todos los fanáticos de los coches y las carreras, así como para los que quieran aprender inglés, con edad recomendada entre 12 y 40 años.</a:t>
            </a:r>
            <a:endParaRPr lang="es-E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2921F9-745E-41BC-8AF2-6FD57267D667}"/>
              </a:ext>
            </a:extLst>
          </p:cNvPr>
          <p:cNvSpPr txBox="1"/>
          <p:nvPr/>
        </p:nvSpPr>
        <p:spPr>
          <a:xfrm>
            <a:off x="10879494" y="286603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ID: 3</a:t>
            </a:r>
          </a:p>
        </p:txBody>
      </p:sp>
    </p:spTree>
    <p:extLst>
      <p:ext uri="{BB962C8B-B14F-4D97-AF65-F5344CB8AC3E}">
        <p14:creationId xmlns:p14="http://schemas.microsoft.com/office/powerpoint/2010/main" val="151276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Análisis competitivo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Referentes. Juegos conocidos similares y aspectos incluidos en el juego.</a:t>
            </a:r>
            <a:endParaRPr lang="es-E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1600" dirty="0">
                <a:solidFill>
                  <a:schemeClr val="tx1"/>
                </a:solidFill>
              </a:rPr>
              <a:t>	Duolingo -&gt; Aprender inglés.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1600" dirty="0">
                <a:solidFill>
                  <a:schemeClr val="tx1"/>
                </a:solidFill>
              </a:rPr>
              <a:t>	Mario Kart -&gt; Carreras.</a:t>
            </a:r>
          </a:p>
          <a:p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Competencia. Una lista de juegos existentes o en desarrollo contra los que competirá el juego a desarrollar.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s-ES" dirty="0">
                <a:solidFill>
                  <a:schemeClr val="tx1"/>
                </a:solidFill>
              </a:rPr>
              <a:t>	Juegos de aprendizaje de inglés, como Duolingo, o de carreras, como Mario Kart.</a:t>
            </a:r>
          </a:p>
          <a:p>
            <a:r>
              <a:rPr lang="es-E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 diferenciadoras.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2000" dirty="0">
                <a:solidFill>
                  <a:schemeClr val="tx1"/>
                </a:solidFill>
              </a:rPr>
              <a:t> Entretenimiento y aprendizaje de inglés a la vez.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2000" dirty="0">
                <a:solidFill>
                  <a:schemeClr val="tx1"/>
                </a:solidFill>
              </a:rPr>
              <a:t> Sé el más rápido y demuestra que eres quien sabe más de inglés.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2000" dirty="0">
                <a:solidFill>
                  <a:schemeClr val="tx1"/>
                </a:solidFill>
              </a:rPr>
              <a:t> El juego en sí será una motivación para querer aprender más inglés.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245E0B-E15D-4624-A6F7-88EF396461BC}"/>
              </a:ext>
            </a:extLst>
          </p:cNvPr>
          <p:cNvSpPr txBox="1"/>
          <p:nvPr/>
        </p:nvSpPr>
        <p:spPr>
          <a:xfrm>
            <a:off x="10879494" y="286603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ID: 3</a:t>
            </a:r>
          </a:p>
        </p:txBody>
      </p:sp>
    </p:spTree>
    <p:extLst>
      <p:ext uri="{BB962C8B-B14F-4D97-AF65-F5344CB8AC3E}">
        <p14:creationId xmlns:p14="http://schemas.microsoft.com/office/powerpoint/2010/main" val="180327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Narrativa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Protagonista</a:t>
            </a:r>
            <a:r>
              <a:rPr lang="es-ES" dirty="0">
                <a:solidFill>
                  <a:schemeClr val="tx1"/>
                </a:solidFill>
              </a:rPr>
              <a:t>: Tú y tu(s) coche(s). </a:t>
            </a:r>
          </a:p>
          <a:p>
            <a:r>
              <a:rPr lang="es-E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Antagonistas</a:t>
            </a:r>
            <a:r>
              <a:rPr lang="es-ES" dirty="0">
                <a:solidFill>
                  <a:schemeClr val="tx1"/>
                </a:solidFill>
              </a:rPr>
              <a:t>: Los participantes en la carrera. Además, tu rival principal será tu amigo de la infancia quien se está preparando para sacarse el C1.</a:t>
            </a:r>
          </a:p>
          <a:p>
            <a:r>
              <a:rPr lang="es-E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Historia de fondo, complicación y resolución: </a:t>
            </a:r>
            <a:r>
              <a:rPr lang="es-ES" dirty="0">
                <a:solidFill>
                  <a:schemeClr val="tx1"/>
                </a:solidFill>
              </a:rPr>
              <a:t>Tu mejor amigo y tú queréis sacaros un certificado de inglés. Os enteráis de una nueva manera de aprender inglés y os retáis para ver quien consigue los mejores resultados.</a:t>
            </a:r>
            <a:endParaRPr lang="es-E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Número de niveles en el juego: </a:t>
            </a:r>
            <a:r>
              <a:rPr lang="es-ES" dirty="0">
                <a:solidFill>
                  <a:schemeClr val="tx1"/>
                </a:solidFill>
              </a:rPr>
              <a:t>10 (número variable).</a:t>
            </a:r>
            <a:endParaRPr lang="es-E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EB6170-4955-455A-BF8D-66CE30EEF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82" y="3732243"/>
            <a:ext cx="4200874" cy="235918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47C1597-E57F-4FA2-ADC6-4FA926CEFBD2}"/>
              </a:ext>
            </a:extLst>
          </p:cNvPr>
          <p:cNvSpPr txBox="1"/>
          <p:nvPr/>
        </p:nvSpPr>
        <p:spPr>
          <a:xfrm>
            <a:off x="10879494" y="286603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ID: 3</a:t>
            </a:r>
          </a:p>
        </p:txBody>
      </p:sp>
    </p:spTree>
    <p:extLst>
      <p:ext uri="{BB962C8B-B14F-4D97-AF65-F5344CB8AC3E}">
        <p14:creationId xmlns:p14="http://schemas.microsoft.com/office/powerpoint/2010/main" val="31936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Jugabilidad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del juego</a:t>
            </a:r>
            <a:r>
              <a:rPr lang="es-ES" dirty="0">
                <a:solidFill>
                  <a:schemeClr val="tx1"/>
                </a:solidFill>
              </a:rPr>
              <a:t>: Aprender inglés de una manera divertida.</a:t>
            </a:r>
          </a:p>
          <a:p>
            <a:r>
              <a:rPr lang="es-E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Mecánicas básicas</a:t>
            </a:r>
            <a:r>
              <a:rPr lang="es-ES" dirty="0">
                <a:solidFill>
                  <a:schemeClr val="tx1"/>
                </a:solidFill>
              </a:rPr>
              <a:t>: Acelera al máximo y elige las traducciones correctas.</a:t>
            </a:r>
          </a:p>
          <a:p>
            <a:r>
              <a:rPr lang="es-E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Obstáculos que determinan la dificultad de realizar las acciones de la mecánica: </a:t>
            </a:r>
            <a:r>
              <a:rPr lang="es-ES" dirty="0">
                <a:solidFill>
                  <a:schemeClr val="tx1"/>
                </a:solidFill>
              </a:rPr>
              <a:t>Cuanto más se avance, las traducciones aparecerán más rápido durante un tiempo limitado. Los rivales escogerán traducciones más rápido.</a:t>
            </a:r>
            <a:endParaRPr lang="es-E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 utilizados para "alimentar" la mecánica: </a:t>
            </a:r>
            <a:r>
              <a:rPr lang="es-ES" dirty="0">
                <a:solidFill>
                  <a:schemeClr val="tx1"/>
                </a:solidFill>
              </a:rPr>
              <a:t>Diferentes coches y dificultad de traducciones.</a:t>
            </a:r>
            <a:endParaRPr lang="es-E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Formas en que esos recursos se producen y consumen: </a:t>
            </a:r>
            <a:r>
              <a:rPr lang="es-ES" dirty="0">
                <a:solidFill>
                  <a:schemeClr val="tx1"/>
                </a:solidFill>
              </a:rPr>
              <a:t>Las traducciones aparecerán flotando en la pantalla y habrá que acelerar hacia ellas. Si eliges la correcta, ganas propulsión, sino, pierdes velocidad.</a:t>
            </a:r>
            <a:endParaRPr lang="es-E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Formas en que el juego concluye a través de una victoria, derrota o empate: </a:t>
            </a:r>
            <a:r>
              <a:rPr lang="es-ES" dirty="0">
                <a:solidFill>
                  <a:schemeClr val="tx1"/>
                </a:solidFill>
              </a:rPr>
              <a:t>Ganará el primero que consiga realizar 30 o 50 (números variables) traducciones. Perderán los demás y aquellos que se queden sin velocidad por muchas traducciones erróneas.</a:t>
            </a:r>
          </a:p>
          <a:p>
            <a:endParaRPr lang="es-ES" dirty="0"/>
          </a:p>
        </p:txBody>
      </p:sp>
      <p:pic>
        <p:nvPicPr>
          <p:cNvPr id="1026" name="Picture 2" descr="400 days and a milestone! - Duolingo">
            <a:extLst>
              <a:ext uri="{FF2B5EF4-FFF2-40B4-BE49-F238E27FC236}">
                <a16:creationId xmlns:a16="http://schemas.microsoft.com/office/drawing/2014/main" id="{B7E88284-E540-4E42-BC72-81C6EDAAD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896" y="85841"/>
            <a:ext cx="2412741" cy="15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EA2EECB-37D6-4753-A823-4DAB5CAB84A4}"/>
              </a:ext>
            </a:extLst>
          </p:cNvPr>
          <p:cNvSpPr txBox="1"/>
          <p:nvPr/>
        </p:nvSpPr>
        <p:spPr>
          <a:xfrm>
            <a:off x="10879494" y="286603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ID: 3</a:t>
            </a:r>
          </a:p>
        </p:txBody>
      </p:sp>
    </p:spTree>
    <p:extLst>
      <p:ext uri="{BB962C8B-B14F-4D97-AF65-F5344CB8AC3E}">
        <p14:creationId xmlns:p14="http://schemas.microsoft.com/office/powerpoint/2010/main" val="28268488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</TotalTime>
  <Words>503</Words>
  <Application>Microsoft Office PowerPoint</Application>
  <PresentationFormat>Panorámica</PresentationFormat>
  <Paragraphs>45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Retrospección</vt:lpstr>
      <vt:lpstr>Fast English</vt:lpstr>
      <vt:lpstr>Visión general</vt:lpstr>
      <vt:lpstr>Análisis competitivo</vt:lpstr>
      <vt:lpstr>Narrativa</vt:lpstr>
      <vt:lpstr>Jugabilidad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juego</dc:title>
  <dc:creator>fjabad</dc:creator>
  <cp:lastModifiedBy>David A.</cp:lastModifiedBy>
  <cp:revision>12</cp:revision>
  <dcterms:created xsi:type="dcterms:W3CDTF">2019-09-12T09:20:18Z</dcterms:created>
  <dcterms:modified xsi:type="dcterms:W3CDTF">2021-09-22T18:53:35Z</dcterms:modified>
</cp:coreProperties>
</file>