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82" r:id="rId2"/>
    <p:sldId id="318" r:id="rId3"/>
    <p:sldId id="257" r:id="rId4"/>
    <p:sldId id="285" r:id="rId5"/>
    <p:sldId id="256" r:id="rId6"/>
    <p:sldId id="301" r:id="rId7"/>
    <p:sldId id="309" r:id="rId8"/>
    <p:sldId id="302" r:id="rId9"/>
    <p:sldId id="286" r:id="rId10"/>
    <p:sldId id="303" r:id="rId11"/>
    <p:sldId id="287" r:id="rId12"/>
    <p:sldId id="289" r:id="rId13"/>
    <p:sldId id="288" r:id="rId14"/>
    <p:sldId id="258" r:id="rId15"/>
    <p:sldId id="305" r:id="rId16"/>
    <p:sldId id="314" r:id="rId17"/>
    <p:sldId id="316" r:id="rId18"/>
    <p:sldId id="317" r:id="rId19"/>
    <p:sldId id="325" r:id="rId20"/>
    <p:sldId id="290" r:id="rId21"/>
    <p:sldId id="295" r:id="rId22"/>
    <p:sldId id="323" r:id="rId23"/>
    <p:sldId id="321" r:id="rId24"/>
    <p:sldId id="308" r:id="rId25"/>
    <p:sldId id="293" r:id="rId26"/>
    <p:sldId id="324" r:id="rId27"/>
    <p:sldId id="307" r:id="rId28"/>
    <p:sldId id="313" r:id="rId29"/>
    <p:sldId id="31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Alcock" initials="DA" lastIdx="1" clrIdx="0">
    <p:extLst>
      <p:ext uri="{19B8F6BF-5375-455C-9EA6-DF929625EA0E}">
        <p15:presenceInfo xmlns:p15="http://schemas.microsoft.com/office/powerpoint/2012/main" userId="de1497c8379f9a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p:cViewPr varScale="1">
        <p:scale>
          <a:sx n="67" d="100"/>
          <a:sy n="67" d="100"/>
        </p:scale>
        <p:origin x="128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D6DE9-924A-42FA-96B8-CC3510E9B26C}" type="doc">
      <dgm:prSet loTypeId="urn:microsoft.com/office/officeart/2018/2/layout/IconCircleList" loCatId="icon" qsTypeId="urn:microsoft.com/office/officeart/2005/8/quickstyle/simple4" qsCatId="simple" csTypeId="urn:microsoft.com/office/officeart/2018/5/colors/Iconchunking_coloredtext_accent0_3" csCatId="mainScheme" phldr="1"/>
      <dgm:spPr/>
      <dgm:t>
        <a:bodyPr/>
        <a:lstStyle/>
        <a:p>
          <a:endParaRPr lang="en-US"/>
        </a:p>
      </dgm:t>
    </dgm:pt>
    <dgm:pt modelId="{7B0E8845-C720-48B6-BDAE-4F514EE976E9}">
      <dgm:prSet custT="1"/>
      <dgm:spPr/>
      <dgm:t>
        <a:bodyPr/>
        <a:lstStyle/>
        <a:p>
          <a:pPr>
            <a:lnSpc>
              <a:spcPct val="100000"/>
            </a:lnSpc>
          </a:pPr>
          <a:r>
            <a:rPr lang="en-GB" sz="2000" dirty="0"/>
            <a:t>Principal Consultant for DTA IT Consultancy (no relation to the Data Tuning Advisor).</a:t>
          </a:r>
          <a:endParaRPr lang="en-US" sz="2000" dirty="0"/>
        </a:p>
      </dgm:t>
    </dgm:pt>
    <dgm:pt modelId="{F549F368-486F-4DEB-AE08-F2E4E16EB245}" type="parTrans" cxnId="{37E7D13D-D862-4D12-AA74-F5147CDCCDDC}">
      <dgm:prSet/>
      <dgm:spPr/>
      <dgm:t>
        <a:bodyPr/>
        <a:lstStyle/>
        <a:p>
          <a:endParaRPr lang="en-US"/>
        </a:p>
      </dgm:t>
    </dgm:pt>
    <dgm:pt modelId="{B75EBA25-4519-47FB-9D3B-8A031810D404}" type="sibTrans" cxnId="{37E7D13D-D862-4D12-AA74-F5147CDCCDDC}">
      <dgm:prSet/>
      <dgm:spPr/>
      <dgm:t>
        <a:bodyPr/>
        <a:lstStyle/>
        <a:p>
          <a:pPr>
            <a:lnSpc>
              <a:spcPct val="100000"/>
            </a:lnSpc>
          </a:pPr>
          <a:endParaRPr lang="en-US"/>
        </a:p>
      </dgm:t>
    </dgm:pt>
    <dgm:pt modelId="{C82BE475-B031-469F-9EBF-6B30F28F3236}">
      <dgm:prSet custT="1"/>
      <dgm:spPr/>
      <dgm:t>
        <a:bodyPr/>
        <a:lstStyle/>
        <a:p>
          <a:pPr>
            <a:lnSpc>
              <a:spcPct val="100000"/>
            </a:lnSpc>
          </a:pPr>
          <a:r>
            <a:rPr lang="en-GB" sz="2000" dirty="0"/>
            <a:t>Specialise in building and optimising Data Platforms.</a:t>
          </a:r>
          <a:endParaRPr lang="en-US" sz="2000" dirty="0"/>
        </a:p>
      </dgm:t>
    </dgm:pt>
    <dgm:pt modelId="{08D3A3CE-EEF4-4AB7-B445-2B2C3A40506C}" type="parTrans" cxnId="{D72E2828-12C5-4E2C-A776-4FB2C036A780}">
      <dgm:prSet/>
      <dgm:spPr/>
      <dgm:t>
        <a:bodyPr/>
        <a:lstStyle/>
        <a:p>
          <a:endParaRPr lang="en-US"/>
        </a:p>
      </dgm:t>
    </dgm:pt>
    <dgm:pt modelId="{4EFBB680-0C93-4734-9F62-429FC43B4BBF}" type="sibTrans" cxnId="{D72E2828-12C5-4E2C-A776-4FB2C036A780}">
      <dgm:prSet/>
      <dgm:spPr/>
      <dgm:t>
        <a:bodyPr/>
        <a:lstStyle/>
        <a:p>
          <a:pPr>
            <a:lnSpc>
              <a:spcPct val="100000"/>
            </a:lnSpc>
          </a:pPr>
          <a:endParaRPr lang="en-US"/>
        </a:p>
      </dgm:t>
    </dgm:pt>
    <dgm:pt modelId="{4AABA962-D3F7-41A5-B31A-C9FB0A4783A8}">
      <dgm:prSet custT="1"/>
      <dgm:spPr/>
      <dgm:t>
        <a:bodyPr/>
        <a:lstStyle/>
        <a:p>
          <a:pPr>
            <a:lnSpc>
              <a:spcPct val="100000"/>
            </a:lnSpc>
          </a:pPr>
          <a:r>
            <a:rPr lang="en-GB" sz="2000" dirty="0"/>
            <a:t>Started out as a VB6 developer, moved through Dev, BI &amp; DBA roles before settling on Data Professional.</a:t>
          </a:r>
          <a:endParaRPr lang="en-US" sz="2000" dirty="0"/>
        </a:p>
      </dgm:t>
    </dgm:pt>
    <dgm:pt modelId="{96462044-A677-4855-90A9-C85544ADF152}" type="parTrans" cxnId="{B1797CD9-E709-450E-9D8B-6ECDDD5AB37C}">
      <dgm:prSet/>
      <dgm:spPr/>
      <dgm:t>
        <a:bodyPr/>
        <a:lstStyle/>
        <a:p>
          <a:endParaRPr lang="en-US"/>
        </a:p>
      </dgm:t>
    </dgm:pt>
    <dgm:pt modelId="{4FA8E3AF-5ED6-4431-A49B-2FB53C70C1B0}" type="sibTrans" cxnId="{B1797CD9-E709-450E-9D8B-6ECDDD5AB37C}">
      <dgm:prSet/>
      <dgm:spPr/>
      <dgm:t>
        <a:bodyPr/>
        <a:lstStyle/>
        <a:p>
          <a:pPr>
            <a:lnSpc>
              <a:spcPct val="100000"/>
            </a:lnSpc>
          </a:pPr>
          <a:endParaRPr lang="en-US"/>
        </a:p>
      </dgm:t>
    </dgm:pt>
    <dgm:pt modelId="{87CE036B-53D0-4510-9232-081B66C0A5AE}">
      <dgm:prSet custT="1"/>
      <dgm:spPr/>
      <dgm:t>
        <a:bodyPr/>
        <a:lstStyle/>
        <a:p>
          <a:pPr>
            <a:lnSpc>
              <a:spcPct val="100000"/>
            </a:lnSpc>
          </a:pPr>
          <a:r>
            <a:rPr lang="en-GB" sz="2000" dirty="0"/>
            <a:t>Is terrible at PowerPoint (I have no idea why it chose a chicken/turkey!!!).</a:t>
          </a:r>
          <a:endParaRPr lang="en-US" sz="2000" dirty="0"/>
        </a:p>
      </dgm:t>
    </dgm:pt>
    <dgm:pt modelId="{269DFA1D-E5C1-42A3-AF7A-E4BCF0A01136}" type="parTrans" cxnId="{5BAF7369-AF83-4D64-8EB0-BEA9766FB8C3}">
      <dgm:prSet/>
      <dgm:spPr/>
      <dgm:t>
        <a:bodyPr/>
        <a:lstStyle/>
        <a:p>
          <a:endParaRPr lang="en-US"/>
        </a:p>
      </dgm:t>
    </dgm:pt>
    <dgm:pt modelId="{0F079355-2458-4C1F-8457-286620D33342}" type="sibTrans" cxnId="{5BAF7369-AF83-4D64-8EB0-BEA9766FB8C3}">
      <dgm:prSet/>
      <dgm:spPr/>
      <dgm:t>
        <a:bodyPr/>
        <a:lstStyle/>
        <a:p>
          <a:endParaRPr lang="en-US"/>
        </a:p>
      </dgm:t>
    </dgm:pt>
    <dgm:pt modelId="{5F549237-94F4-4620-993A-301369B9F009}" type="pres">
      <dgm:prSet presAssocID="{4C5D6DE9-924A-42FA-96B8-CC3510E9B26C}" presName="root" presStyleCnt="0">
        <dgm:presLayoutVars>
          <dgm:dir/>
          <dgm:resizeHandles val="exact"/>
        </dgm:presLayoutVars>
      </dgm:prSet>
      <dgm:spPr/>
    </dgm:pt>
    <dgm:pt modelId="{62C1048C-F7DE-48F4-8B2B-A53D5306F90E}" type="pres">
      <dgm:prSet presAssocID="{4C5D6DE9-924A-42FA-96B8-CC3510E9B26C}" presName="container" presStyleCnt="0">
        <dgm:presLayoutVars>
          <dgm:dir/>
          <dgm:resizeHandles val="exact"/>
        </dgm:presLayoutVars>
      </dgm:prSet>
      <dgm:spPr/>
    </dgm:pt>
    <dgm:pt modelId="{55505A02-3267-4CE1-B19A-4FFF8F82676E}" type="pres">
      <dgm:prSet presAssocID="{7B0E8845-C720-48B6-BDAE-4F514EE976E9}" presName="compNode" presStyleCnt="0"/>
      <dgm:spPr/>
    </dgm:pt>
    <dgm:pt modelId="{E91D2573-3B9B-4BE2-AE50-E37404DA19C3}" type="pres">
      <dgm:prSet presAssocID="{7B0E8845-C720-48B6-BDAE-4F514EE976E9}" presName="iconBgRect" presStyleLbl="bgShp" presStyleIdx="0" presStyleCnt="4"/>
      <dgm:spPr/>
    </dgm:pt>
    <dgm:pt modelId="{862868F2-CA16-4A3C-AEED-BCDC5DB5A24B}" type="pres">
      <dgm:prSet presAssocID="{7B0E8845-C720-48B6-BDAE-4F514EE976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fessor"/>
        </a:ext>
      </dgm:extLst>
    </dgm:pt>
    <dgm:pt modelId="{196EFC0D-A8C1-4155-A669-69CE126A02FC}" type="pres">
      <dgm:prSet presAssocID="{7B0E8845-C720-48B6-BDAE-4F514EE976E9}" presName="spaceRect" presStyleCnt="0"/>
      <dgm:spPr/>
    </dgm:pt>
    <dgm:pt modelId="{9F461075-4008-4F29-92ED-30108C210B25}" type="pres">
      <dgm:prSet presAssocID="{7B0E8845-C720-48B6-BDAE-4F514EE976E9}" presName="textRect" presStyleLbl="revTx" presStyleIdx="0" presStyleCnt="4">
        <dgm:presLayoutVars>
          <dgm:chMax val="1"/>
          <dgm:chPref val="1"/>
        </dgm:presLayoutVars>
      </dgm:prSet>
      <dgm:spPr/>
    </dgm:pt>
    <dgm:pt modelId="{6FC900D2-B187-454F-BC5E-7528708E67D2}" type="pres">
      <dgm:prSet presAssocID="{B75EBA25-4519-47FB-9D3B-8A031810D404}" presName="sibTrans" presStyleLbl="sibTrans2D1" presStyleIdx="0" presStyleCnt="0"/>
      <dgm:spPr/>
    </dgm:pt>
    <dgm:pt modelId="{C270B02B-D5FC-4E04-A117-4D4EE2E019EA}" type="pres">
      <dgm:prSet presAssocID="{C82BE475-B031-469F-9EBF-6B30F28F3236}" presName="compNode" presStyleCnt="0"/>
      <dgm:spPr/>
    </dgm:pt>
    <dgm:pt modelId="{3E48B1C3-D8A1-4C9C-84CF-9F7F1D50AF5C}" type="pres">
      <dgm:prSet presAssocID="{C82BE475-B031-469F-9EBF-6B30F28F3236}" presName="iconBgRect" presStyleLbl="bgShp" presStyleIdx="1" presStyleCnt="4"/>
      <dgm:spPr/>
    </dgm:pt>
    <dgm:pt modelId="{4002842A-DA1B-4F13-B331-C396ABC6FAAB}" type="pres">
      <dgm:prSet presAssocID="{C82BE475-B031-469F-9EBF-6B30F28F32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8215F8B9-5222-433A-8BFE-1C574892B9E2}" type="pres">
      <dgm:prSet presAssocID="{C82BE475-B031-469F-9EBF-6B30F28F3236}" presName="spaceRect" presStyleCnt="0"/>
      <dgm:spPr/>
    </dgm:pt>
    <dgm:pt modelId="{8F40D138-8C7C-4494-85D6-42D44E816FF9}" type="pres">
      <dgm:prSet presAssocID="{C82BE475-B031-469F-9EBF-6B30F28F3236}" presName="textRect" presStyleLbl="revTx" presStyleIdx="1" presStyleCnt="4">
        <dgm:presLayoutVars>
          <dgm:chMax val="1"/>
          <dgm:chPref val="1"/>
        </dgm:presLayoutVars>
      </dgm:prSet>
      <dgm:spPr/>
    </dgm:pt>
    <dgm:pt modelId="{188FB8F6-44A5-4A81-A966-52F691D0D32C}" type="pres">
      <dgm:prSet presAssocID="{4EFBB680-0C93-4734-9F62-429FC43B4BBF}" presName="sibTrans" presStyleLbl="sibTrans2D1" presStyleIdx="0" presStyleCnt="0"/>
      <dgm:spPr/>
    </dgm:pt>
    <dgm:pt modelId="{B738C3AE-6A3D-4045-82A0-427938DBE920}" type="pres">
      <dgm:prSet presAssocID="{4AABA962-D3F7-41A5-B31A-C9FB0A4783A8}" presName="compNode" presStyleCnt="0"/>
      <dgm:spPr/>
    </dgm:pt>
    <dgm:pt modelId="{0F7627C7-5CC5-4ABB-B004-BECF8AFA64E2}" type="pres">
      <dgm:prSet presAssocID="{4AABA962-D3F7-41A5-B31A-C9FB0A4783A8}" presName="iconBgRect" presStyleLbl="bgShp" presStyleIdx="2" presStyleCnt="4"/>
      <dgm:spPr/>
    </dgm:pt>
    <dgm:pt modelId="{958FAC56-BBDE-487B-8C76-330B8A72E857}" type="pres">
      <dgm:prSet presAssocID="{4AABA962-D3F7-41A5-B31A-C9FB0A4783A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336BAD27-AEBF-46F8-B706-F23B499B1CEA}" type="pres">
      <dgm:prSet presAssocID="{4AABA962-D3F7-41A5-B31A-C9FB0A4783A8}" presName="spaceRect" presStyleCnt="0"/>
      <dgm:spPr/>
    </dgm:pt>
    <dgm:pt modelId="{6800C8B0-41E6-45A3-BB3E-C19FB5621D86}" type="pres">
      <dgm:prSet presAssocID="{4AABA962-D3F7-41A5-B31A-C9FB0A4783A8}" presName="textRect" presStyleLbl="revTx" presStyleIdx="2" presStyleCnt="4">
        <dgm:presLayoutVars>
          <dgm:chMax val="1"/>
          <dgm:chPref val="1"/>
        </dgm:presLayoutVars>
      </dgm:prSet>
      <dgm:spPr/>
    </dgm:pt>
    <dgm:pt modelId="{FF7A7FE0-B44A-4BFC-8A0A-3D10BF4AF1C2}" type="pres">
      <dgm:prSet presAssocID="{4FA8E3AF-5ED6-4431-A49B-2FB53C70C1B0}" presName="sibTrans" presStyleLbl="sibTrans2D1" presStyleIdx="0" presStyleCnt="0"/>
      <dgm:spPr/>
    </dgm:pt>
    <dgm:pt modelId="{7E10B2AD-C548-4BAE-8C6F-8C5A83BBACFD}" type="pres">
      <dgm:prSet presAssocID="{87CE036B-53D0-4510-9232-081B66C0A5AE}" presName="compNode" presStyleCnt="0"/>
      <dgm:spPr/>
    </dgm:pt>
    <dgm:pt modelId="{E0CCA6DD-6975-4EA2-B8CF-AF91D7801E0D}" type="pres">
      <dgm:prSet presAssocID="{87CE036B-53D0-4510-9232-081B66C0A5AE}" presName="iconBgRect" presStyleLbl="bgShp" presStyleIdx="3" presStyleCnt="4"/>
      <dgm:spPr/>
    </dgm:pt>
    <dgm:pt modelId="{52F55085-4BEC-41F8-82AD-3E42A37EDBA6}" type="pres">
      <dgm:prSet presAssocID="{87CE036B-53D0-4510-9232-081B66C0A5A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oked Turkey"/>
        </a:ext>
      </dgm:extLst>
    </dgm:pt>
    <dgm:pt modelId="{78865BB7-E4B8-4ED8-BE16-B7AF8F5F7AE5}" type="pres">
      <dgm:prSet presAssocID="{87CE036B-53D0-4510-9232-081B66C0A5AE}" presName="spaceRect" presStyleCnt="0"/>
      <dgm:spPr/>
    </dgm:pt>
    <dgm:pt modelId="{E080FEDC-87E9-49CC-8E83-E8750A58B2F8}" type="pres">
      <dgm:prSet presAssocID="{87CE036B-53D0-4510-9232-081B66C0A5AE}" presName="textRect" presStyleLbl="revTx" presStyleIdx="3" presStyleCnt="4">
        <dgm:presLayoutVars>
          <dgm:chMax val="1"/>
          <dgm:chPref val="1"/>
        </dgm:presLayoutVars>
      </dgm:prSet>
      <dgm:spPr/>
    </dgm:pt>
  </dgm:ptLst>
  <dgm:cxnLst>
    <dgm:cxn modelId="{CBCAA425-5765-4CB0-8EDE-ED2B0E0094AC}" type="presOf" srcId="{7B0E8845-C720-48B6-BDAE-4F514EE976E9}" destId="{9F461075-4008-4F29-92ED-30108C210B25}" srcOrd="0" destOrd="0" presId="urn:microsoft.com/office/officeart/2018/2/layout/IconCircleList"/>
    <dgm:cxn modelId="{D72E2828-12C5-4E2C-A776-4FB2C036A780}" srcId="{4C5D6DE9-924A-42FA-96B8-CC3510E9B26C}" destId="{C82BE475-B031-469F-9EBF-6B30F28F3236}" srcOrd="1" destOrd="0" parTransId="{08D3A3CE-EEF4-4AB7-B445-2B2C3A40506C}" sibTransId="{4EFBB680-0C93-4734-9F62-429FC43B4BBF}"/>
    <dgm:cxn modelId="{37E7D13D-D862-4D12-AA74-F5147CDCCDDC}" srcId="{4C5D6DE9-924A-42FA-96B8-CC3510E9B26C}" destId="{7B0E8845-C720-48B6-BDAE-4F514EE976E9}" srcOrd="0" destOrd="0" parTransId="{F549F368-486F-4DEB-AE08-F2E4E16EB245}" sibTransId="{B75EBA25-4519-47FB-9D3B-8A031810D404}"/>
    <dgm:cxn modelId="{0D54E044-638B-4A44-9B4B-C52167FFFDB3}" type="presOf" srcId="{4AABA962-D3F7-41A5-B31A-C9FB0A4783A8}" destId="{6800C8B0-41E6-45A3-BB3E-C19FB5621D86}" srcOrd="0" destOrd="0" presId="urn:microsoft.com/office/officeart/2018/2/layout/IconCircleList"/>
    <dgm:cxn modelId="{5BAF7369-AF83-4D64-8EB0-BEA9766FB8C3}" srcId="{4C5D6DE9-924A-42FA-96B8-CC3510E9B26C}" destId="{87CE036B-53D0-4510-9232-081B66C0A5AE}" srcOrd="3" destOrd="0" parTransId="{269DFA1D-E5C1-42A3-AF7A-E4BCF0A01136}" sibTransId="{0F079355-2458-4C1F-8457-286620D33342}"/>
    <dgm:cxn modelId="{34246575-0CEE-48FC-9346-6B364017370B}" type="presOf" srcId="{4EFBB680-0C93-4734-9F62-429FC43B4BBF}" destId="{188FB8F6-44A5-4A81-A966-52F691D0D32C}" srcOrd="0" destOrd="0" presId="urn:microsoft.com/office/officeart/2018/2/layout/IconCircleList"/>
    <dgm:cxn modelId="{99B7FF75-54F2-4022-AE81-830B0859BCB4}" type="presOf" srcId="{4FA8E3AF-5ED6-4431-A49B-2FB53C70C1B0}" destId="{FF7A7FE0-B44A-4BFC-8A0A-3D10BF4AF1C2}" srcOrd="0" destOrd="0" presId="urn:microsoft.com/office/officeart/2018/2/layout/IconCircleList"/>
    <dgm:cxn modelId="{49860F87-29B0-4C97-9538-A5707FD265AC}" type="presOf" srcId="{B75EBA25-4519-47FB-9D3B-8A031810D404}" destId="{6FC900D2-B187-454F-BC5E-7528708E67D2}" srcOrd="0" destOrd="0" presId="urn:microsoft.com/office/officeart/2018/2/layout/IconCircleList"/>
    <dgm:cxn modelId="{9FD02F89-B4B0-4FBD-B048-990C25B34DFC}" type="presOf" srcId="{87CE036B-53D0-4510-9232-081B66C0A5AE}" destId="{E080FEDC-87E9-49CC-8E83-E8750A58B2F8}" srcOrd="0" destOrd="0" presId="urn:microsoft.com/office/officeart/2018/2/layout/IconCircleList"/>
    <dgm:cxn modelId="{01B7299C-AE5D-40AE-9875-BA4AABB466A5}" type="presOf" srcId="{4C5D6DE9-924A-42FA-96B8-CC3510E9B26C}" destId="{5F549237-94F4-4620-993A-301369B9F009}" srcOrd="0" destOrd="0" presId="urn:microsoft.com/office/officeart/2018/2/layout/IconCircleList"/>
    <dgm:cxn modelId="{7B7D58C5-1D0B-4E53-A068-00961AE4D095}" type="presOf" srcId="{C82BE475-B031-469F-9EBF-6B30F28F3236}" destId="{8F40D138-8C7C-4494-85D6-42D44E816FF9}" srcOrd="0" destOrd="0" presId="urn:microsoft.com/office/officeart/2018/2/layout/IconCircleList"/>
    <dgm:cxn modelId="{B1797CD9-E709-450E-9D8B-6ECDDD5AB37C}" srcId="{4C5D6DE9-924A-42FA-96B8-CC3510E9B26C}" destId="{4AABA962-D3F7-41A5-B31A-C9FB0A4783A8}" srcOrd="2" destOrd="0" parTransId="{96462044-A677-4855-90A9-C85544ADF152}" sibTransId="{4FA8E3AF-5ED6-4431-A49B-2FB53C70C1B0}"/>
    <dgm:cxn modelId="{44BFD3DF-5053-41FF-B9A4-357C9C665AEF}" type="presParOf" srcId="{5F549237-94F4-4620-993A-301369B9F009}" destId="{62C1048C-F7DE-48F4-8B2B-A53D5306F90E}" srcOrd="0" destOrd="0" presId="urn:microsoft.com/office/officeart/2018/2/layout/IconCircleList"/>
    <dgm:cxn modelId="{5C4B8E37-DD4C-430A-80E2-6D934FB3DA23}" type="presParOf" srcId="{62C1048C-F7DE-48F4-8B2B-A53D5306F90E}" destId="{55505A02-3267-4CE1-B19A-4FFF8F82676E}" srcOrd="0" destOrd="0" presId="urn:microsoft.com/office/officeart/2018/2/layout/IconCircleList"/>
    <dgm:cxn modelId="{E7FCA8C6-FF52-4CD1-B951-58D72339AFA9}" type="presParOf" srcId="{55505A02-3267-4CE1-B19A-4FFF8F82676E}" destId="{E91D2573-3B9B-4BE2-AE50-E37404DA19C3}" srcOrd="0" destOrd="0" presId="urn:microsoft.com/office/officeart/2018/2/layout/IconCircleList"/>
    <dgm:cxn modelId="{BFA9AEBB-BDBE-4FB6-A139-401F8C9D4EF8}" type="presParOf" srcId="{55505A02-3267-4CE1-B19A-4FFF8F82676E}" destId="{862868F2-CA16-4A3C-AEED-BCDC5DB5A24B}" srcOrd="1" destOrd="0" presId="urn:microsoft.com/office/officeart/2018/2/layout/IconCircleList"/>
    <dgm:cxn modelId="{99402841-6918-47EA-A2FE-2523E10E4D77}" type="presParOf" srcId="{55505A02-3267-4CE1-B19A-4FFF8F82676E}" destId="{196EFC0D-A8C1-4155-A669-69CE126A02FC}" srcOrd="2" destOrd="0" presId="urn:microsoft.com/office/officeart/2018/2/layout/IconCircleList"/>
    <dgm:cxn modelId="{0E95FC31-EEC9-43B9-B6BA-CF7C6C154156}" type="presParOf" srcId="{55505A02-3267-4CE1-B19A-4FFF8F82676E}" destId="{9F461075-4008-4F29-92ED-30108C210B25}" srcOrd="3" destOrd="0" presId="urn:microsoft.com/office/officeart/2018/2/layout/IconCircleList"/>
    <dgm:cxn modelId="{1B37C512-21C4-4137-B696-CEF721AF501E}" type="presParOf" srcId="{62C1048C-F7DE-48F4-8B2B-A53D5306F90E}" destId="{6FC900D2-B187-454F-BC5E-7528708E67D2}" srcOrd="1" destOrd="0" presId="urn:microsoft.com/office/officeart/2018/2/layout/IconCircleList"/>
    <dgm:cxn modelId="{8D199C9A-B111-4E62-A72A-E8B4E21A870D}" type="presParOf" srcId="{62C1048C-F7DE-48F4-8B2B-A53D5306F90E}" destId="{C270B02B-D5FC-4E04-A117-4D4EE2E019EA}" srcOrd="2" destOrd="0" presId="urn:microsoft.com/office/officeart/2018/2/layout/IconCircleList"/>
    <dgm:cxn modelId="{FEF4E244-C272-47FF-9620-0D135334012A}" type="presParOf" srcId="{C270B02B-D5FC-4E04-A117-4D4EE2E019EA}" destId="{3E48B1C3-D8A1-4C9C-84CF-9F7F1D50AF5C}" srcOrd="0" destOrd="0" presId="urn:microsoft.com/office/officeart/2018/2/layout/IconCircleList"/>
    <dgm:cxn modelId="{25853C18-5E43-484D-92B5-9590DD164B6B}" type="presParOf" srcId="{C270B02B-D5FC-4E04-A117-4D4EE2E019EA}" destId="{4002842A-DA1B-4F13-B331-C396ABC6FAAB}" srcOrd="1" destOrd="0" presId="urn:microsoft.com/office/officeart/2018/2/layout/IconCircleList"/>
    <dgm:cxn modelId="{A336F45B-E18C-43A7-ACF5-8DEF10D957B7}" type="presParOf" srcId="{C270B02B-D5FC-4E04-A117-4D4EE2E019EA}" destId="{8215F8B9-5222-433A-8BFE-1C574892B9E2}" srcOrd="2" destOrd="0" presId="urn:microsoft.com/office/officeart/2018/2/layout/IconCircleList"/>
    <dgm:cxn modelId="{3DE79BD1-D62F-4D3B-9613-E0F8F3348FA3}" type="presParOf" srcId="{C270B02B-D5FC-4E04-A117-4D4EE2E019EA}" destId="{8F40D138-8C7C-4494-85D6-42D44E816FF9}" srcOrd="3" destOrd="0" presId="urn:microsoft.com/office/officeart/2018/2/layout/IconCircleList"/>
    <dgm:cxn modelId="{190FDF71-CD00-4EE8-AD4C-9AD3C356471B}" type="presParOf" srcId="{62C1048C-F7DE-48F4-8B2B-A53D5306F90E}" destId="{188FB8F6-44A5-4A81-A966-52F691D0D32C}" srcOrd="3" destOrd="0" presId="urn:microsoft.com/office/officeart/2018/2/layout/IconCircleList"/>
    <dgm:cxn modelId="{D301BE8C-95CB-4C87-993A-D3ACF875CAE2}" type="presParOf" srcId="{62C1048C-F7DE-48F4-8B2B-A53D5306F90E}" destId="{B738C3AE-6A3D-4045-82A0-427938DBE920}" srcOrd="4" destOrd="0" presId="urn:microsoft.com/office/officeart/2018/2/layout/IconCircleList"/>
    <dgm:cxn modelId="{F5ABB11D-F006-495B-99C7-FA0E92800152}" type="presParOf" srcId="{B738C3AE-6A3D-4045-82A0-427938DBE920}" destId="{0F7627C7-5CC5-4ABB-B004-BECF8AFA64E2}" srcOrd="0" destOrd="0" presId="urn:microsoft.com/office/officeart/2018/2/layout/IconCircleList"/>
    <dgm:cxn modelId="{8859BE8F-3539-419D-8F1E-E43B965D2D23}" type="presParOf" srcId="{B738C3AE-6A3D-4045-82A0-427938DBE920}" destId="{958FAC56-BBDE-487B-8C76-330B8A72E857}" srcOrd="1" destOrd="0" presId="urn:microsoft.com/office/officeart/2018/2/layout/IconCircleList"/>
    <dgm:cxn modelId="{A18F6D8D-B5A1-4BDC-AE70-EBC713EDBD61}" type="presParOf" srcId="{B738C3AE-6A3D-4045-82A0-427938DBE920}" destId="{336BAD27-AEBF-46F8-B706-F23B499B1CEA}" srcOrd="2" destOrd="0" presId="urn:microsoft.com/office/officeart/2018/2/layout/IconCircleList"/>
    <dgm:cxn modelId="{0AF09F01-B031-4057-AAE1-3BEA4A4A870F}" type="presParOf" srcId="{B738C3AE-6A3D-4045-82A0-427938DBE920}" destId="{6800C8B0-41E6-45A3-BB3E-C19FB5621D86}" srcOrd="3" destOrd="0" presId="urn:microsoft.com/office/officeart/2018/2/layout/IconCircleList"/>
    <dgm:cxn modelId="{0896FA76-08A3-4DDA-A15B-3B44884984C7}" type="presParOf" srcId="{62C1048C-F7DE-48F4-8B2B-A53D5306F90E}" destId="{FF7A7FE0-B44A-4BFC-8A0A-3D10BF4AF1C2}" srcOrd="5" destOrd="0" presId="urn:microsoft.com/office/officeart/2018/2/layout/IconCircleList"/>
    <dgm:cxn modelId="{9A524BEE-BF3E-4A45-A452-FA723651040B}" type="presParOf" srcId="{62C1048C-F7DE-48F4-8B2B-A53D5306F90E}" destId="{7E10B2AD-C548-4BAE-8C6F-8C5A83BBACFD}" srcOrd="6" destOrd="0" presId="urn:microsoft.com/office/officeart/2018/2/layout/IconCircleList"/>
    <dgm:cxn modelId="{FDF6B3F9-1347-46D4-A90D-1FD8B9BA38CB}" type="presParOf" srcId="{7E10B2AD-C548-4BAE-8C6F-8C5A83BBACFD}" destId="{E0CCA6DD-6975-4EA2-B8CF-AF91D7801E0D}" srcOrd="0" destOrd="0" presId="urn:microsoft.com/office/officeart/2018/2/layout/IconCircleList"/>
    <dgm:cxn modelId="{0E207D29-0854-4971-B094-6E330F246351}" type="presParOf" srcId="{7E10B2AD-C548-4BAE-8C6F-8C5A83BBACFD}" destId="{52F55085-4BEC-41F8-82AD-3E42A37EDBA6}" srcOrd="1" destOrd="0" presId="urn:microsoft.com/office/officeart/2018/2/layout/IconCircleList"/>
    <dgm:cxn modelId="{EF25D38D-FF86-4180-A0A4-554AFDAC2C65}" type="presParOf" srcId="{7E10B2AD-C548-4BAE-8C6F-8C5A83BBACFD}" destId="{78865BB7-E4B8-4ED8-BE16-B7AF8F5F7AE5}" srcOrd="2" destOrd="0" presId="urn:microsoft.com/office/officeart/2018/2/layout/IconCircleList"/>
    <dgm:cxn modelId="{27CEB17A-64A6-453E-B504-376B83E2EF0E}" type="presParOf" srcId="{7E10B2AD-C548-4BAE-8C6F-8C5A83BBACFD}" destId="{E080FEDC-87E9-49CC-8E83-E8750A58B2F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36794-F780-4ED8-BC35-89C4EB0ECDED}"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03067F3E-D322-4F83-91AD-B31662417412}">
      <dgm:prSet custT="1"/>
      <dgm:spPr/>
      <dgm:t>
        <a:bodyPr/>
        <a:lstStyle/>
        <a:p>
          <a:r>
            <a:rPr lang="en-GB" sz="2800" dirty="0"/>
            <a:t>HISTORICALLY THE GUILLOTINE WASN’T THE DEFAULT OPTION FOR EXECUTIONS (WTH POWERPOINT - DINNER TIME?!)</a:t>
          </a:r>
          <a:endParaRPr lang="en-US" sz="2800" dirty="0"/>
        </a:p>
      </dgm:t>
    </dgm:pt>
    <dgm:pt modelId="{DB2CE83E-D711-42C5-82C5-79B87C2A16DB}" type="parTrans" cxnId="{6BFD8F0E-F36D-4D5E-A48C-C0561C63979C}">
      <dgm:prSet/>
      <dgm:spPr/>
      <dgm:t>
        <a:bodyPr/>
        <a:lstStyle/>
        <a:p>
          <a:endParaRPr lang="en-US"/>
        </a:p>
      </dgm:t>
    </dgm:pt>
    <dgm:pt modelId="{99AAF5F7-53E9-41B0-B6FA-FE466479C265}" type="sibTrans" cxnId="{6BFD8F0E-F36D-4D5E-A48C-C0561C63979C}">
      <dgm:prSet/>
      <dgm:spPr/>
      <dgm:t>
        <a:bodyPr/>
        <a:lstStyle/>
        <a:p>
          <a:endParaRPr lang="en-US"/>
        </a:p>
      </dgm:t>
    </dgm:pt>
    <dgm:pt modelId="{5BC9ACB2-B849-472D-98DF-7C67F1EEF66A}">
      <dgm:prSet custT="1"/>
      <dgm:spPr/>
      <dgm:t>
        <a:bodyPr/>
        <a:lstStyle/>
        <a:p>
          <a:r>
            <a:rPr lang="en-GB" sz="2400" dirty="0"/>
            <a:t>INSTEAD THE GUILLOTINE TENDED TO BE USED FOR THOSE WHO OFFERED THE EXECUTIONER A HANDFUL OF SILVER FOR A SPEEDIER AND NON-BOTCHED EXECUTION.</a:t>
          </a:r>
          <a:endParaRPr lang="en-US" sz="2400" dirty="0"/>
        </a:p>
      </dgm:t>
    </dgm:pt>
    <dgm:pt modelId="{393BFC7D-03DC-4975-8762-645255811E7E}" type="parTrans" cxnId="{DD6FA335-C286-4073-A9AF-BD78922C49EA}">
      <dgm:prSet/>
      <dgm:spPr/>
      <dgm:t>
        <a:bodyPr/>
        <a:lstStyle/>
        <a:p>
          <a:endParaRPr lang="en-US"/>
        </a:p>
      </dgm:t>
    </dgm:pt>
    <dgm:pt modelId="{9B5831CE-F447-40F6-9E7B-2665FC0D379B}" type="sibTrans" cxnId="{DD6FA335-C286-4073-A9AF-BD78922C49EA}">
      <dgm:prSet/>
      <dgm:spPr/>
      <dgm:t>
        <a:bodyPr/>
        <a:lstStyle/>
        <a:p>
          <a:endParaRPr lang="en-US"/>
        </a:p>
      </dgm:t>
    </dgm:pt>
    <dgm:pt modelId="{DE07C342-BAB1-4C1C-9E9F-5AFD592A783C}">
      <dgm:prSet custT="1"/>
      <dgm:spPr/>
      <dgm:t>
        <a:bodyPr/>
        <a:lstStyle/>
        <a:p>
          <a:r>
            <a:rPr lang="en-GB" sz="2800" dirty="0"/>
            <a:t>PROVIDING SPEEDIER EXECUTION FOR OUR QUERIES IS EXACTLY WHAT THE OPTIMISER IS DESIGNED TO DO…!!!!</a:t>
          </a:r>
          <a:endParaRPr lang="en-US" sz="2800" dirty="0"/>
        </a:p>
      </dgm:t>
    </dgm:pt>
    <dgm:pt modelId="{BA3D139A-6388-4B87-B742-EF69B1E7732E}" type="parTrans" cxnId="{42D968FC-4FD6-476D-92C8-109D41DDEF4E}">
      <dgm:prSet/>
      <dgm:spPr/>
      <dgm:t>
        <a:bodyPr/>
        <a:lstStyle/>
        <a:p>
          <a:endParaRPr lang="en-US"/>
        </a:p>
      </dgm:t>
    </dgm:pt>
    <dgm:pt modelId="{6449AA1A-27C1-4FAA-9508-858CD5D0E876}" type="sibTrans" cxnId="{42D968FC-4FD6-476D-92C8-109D41DDEF4E}">
      <dgm:prSet/>
      <dgm:spPr/>
      <dgm:t>
        <a:bodyPr/>
        <a:lstStyle/>
        <a:p>
          <a:endParaRPr lang="en-US"/>
        </a:p>
      </dgm:t>
    </dgm:pt>
    <dgm:pt modelId="{9D32ADF6-B229-4294-A9BB-DFF5BDF938F2}" type="pres">
      <dgm:prSet presAssocID="{22236794-F780-4ED8-BC35-89C4EB0ECDED}" presName="root" presStyleCnt="0">
        <dgm:presLayoutVars>
          <dgm:dir/>
          <dgm:resizeHandles val="exact"/>
        </dgm:presLayoutVars>
      </dgm:prSet>
      <dgm:spPr/>
    </dgm:pt>
    <dgm:pt modelId="{D1263CDD-ABB6-45E3-8FA1-6F270DC1D2B9}" type="pres">
      <dgm:prSet presAssocID="{03067F3E-D322-4F83-91AD-B31662417412}" presName="compNode" presStyleCnt="0"/>
      <dgm:spPr/>
    </dgm:pt>
    <dgm:pt modelId="{9F119B9C-0257-4E4B-B50D-CFA94552596D}" type="pres">
      <dgm:prSet presAssocID="{03067F3E-D322-4F83-91AD-B31662417412}" presName="bgRect" presStyleLbl="bgShp" presStyleIdx="0" presStyleCnt="3"/>
      <dgm:spPr/>
    </dgm:pt>
    <dgm:pt modelId="{B37CC053-EBE6-436A-9460-D5377FE045C6}" type="pres">
      <dgm:prSet presAssocID="{03067F3E-D322-4F83-91AD-B316624174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Setting"/>
        </a:ext>
      </dgm:extLst>
    </dgm:pt>
    <dgm:pt modelId="{C8A8978B-0D26-4CC9-B4DC-78D4B7BDFF5D}" type="pres">
      <dgm:prSet presAssocID="{03067F3E-D322-4F83-91AD-B31662417412}" presName="spaceRect" presStyleCnt="0"/>
      <dgm:spPr/>
    </dgm:pt>
    <dgm:pt modelId="{65277B46-8956-4762-98CD-DB5ED0815F94}" type="pres">
      <dgm:prSet presAssocID="{03067F3E-D322-4F83-91AD-B31662417412}" presName="parTx" presStyleLbl="revTx" presStyleIdx="0" presStyleCnt="3">
        <dgm:presLayoutVars>
          <dgm:chMax val="0"/>
          <dgm:chPref val="0"/>
        </dgm:presLayoutVars>
      </dgm:prSet>
      <dgm:spPr/>
    </dgm:pt>
    <dgm:pt modelId="{755B5CD0-2CDA-4C16-9DFE-4DF3DBC341D9}" type="pres">
      <dgm:prSet presAssocID="{99AAF5F7-53E9-41B0-B6FA-FE466479C265}" presName="sibTrans" presStyleCnt="0"/>
      <dgm:spPr/>
    </dgm:pt>
    <dgm:pt modelId="{D7FFFECD-7499-4522-A069-298DFE2647DC}" type="pres">
      <dgm:prSet presAssocID="{5BC9ACB2-B849-472D-98DF-7C67F1EEF66A}" presName="compNode" presStyleCnt="0"/>
      <dgm:spPr/>
    </dgm:pt>
    <dgm:pt modelId="{4103C967-7566-4BCC-8319-7E023884F3FB}" type="pres">
      <dgm:prSet presAssocID="{5BC9ACB2-B849-472D-98DF-7C67F1EEF66A}" presName="bgRect" presStyleLbl="bgShp" presStyleIdx="1" presStyleCnt="3"/>
      <dgm:spPr/>
    </dgm:pt>
    <dgm:pt modelId="{3E371B3B-2D06-45E8-88D0-FD68B47763F2}" type="pres">
      <dgm:prSet presAssocID="{5BC9ACB2-B849-472D-98DF-7C67F1EEF6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78B0EC1-74D8-43DB-918E-B45FCAB8BC95}" type="pres">
      <dgm:prSet presAssocID="{5BC9ACB2-B849-472D-98DF-7C67F1EEF66A}" presName="spaceRect" presStyleCnt="0"/>
      <dgm:spPr/>
    </dgm:pt>
    <dgm:pt modelId="{D6A461CE-5FFB-43CD-9CC5-909F0A9D1AE5}" type="pres">
      <dgm:prSet presAssocID="{5BC9ACB2-B849-472D-98DF-7C67F1EEF66A}" presName="parTx" presStyleLbl="revTx" presStyleIdx="1" presStyleCnt="3">
        <dgm:presLayoutVars>
          <dgm:chMax val="0"/>
          <dgm:chPref val="0"/>
        </dgm:presLayoutVars>
      </dgm:prSet>
      <dgm:spPr/>
    </dgm:pt>
    <dgm:pt modelId="{8D666798-95CF-4960-9C24-329378715F5A}" type="pres">
      <dgm:prSet presAssocID="{9B5831CE-F447-40F6-9E7B-2665FC0D379B}" presName="sibTrans" presStyleCnt="0"/>
      <dgm:spPr/>
    </dgm:pt>
    <dgm:pt modelId="{C0F0A3DD-A0D5-49B0-8BEF-C8C5DCF7F25B}" type="pres">
      <dgm:prSet presAssocID="{DE07C342-BAB1-4C1C-9E9F-5AFD592A783C}" presName="compNode" presStyleCnt="0"/>
      <dgm:spPr/>
    </dgm:pt>
    <dgm:pt modelId="{6C236AC5-6E7A-4734-8FDD-EA1813431D23}" type="pres">
      <dgm:prSet presAssocID="{DE07C342-BAB1-4C1C-9E9F-5AFD592A783C}" presName="bgRect" presStyleLbl="bgShp" presStyleIdx="2" presStyleCnt="3"/>
      <dgm:spPr/>
    </dgm:pt>
    <dgm:pt modelId="{54585FFE-6128-457D-A74B-0C57A3BEE1BB}" type="pres">
      <dgm:prSet presAssocID="{DE07C342-BAB1-4C1C-9E9F-5AFD592A78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26C05EAE-CEB2-4D43-9F22-1DCF848F2755}" type="pres">
      <dgm:prSet presAssocID="{DE07C342-BAB1-4C1C-9E9F-5AFD592A783C}" presName="spaceRect" presStyleCnt="0"/>
      <dgm:spPr/>
    </dgm:pt>
    <dgm:pt modelId="{1B3052CF-6CA1-4241-A37D-25EA76E52B24}" type="pres">
      <dgm:prSet presAssocID="{DE07C342-BAB1-4C1C-9E9F-5AFD592A783C}" presName="parTx" presStyleLbl="revTx" presStyleIdx="2" presStyleCnt="3">
        <dgm:presLayoutVars>
          <dgm:chMax val="0"/>
          <dgm:chPref val="0"/>
        </dgm:presLayoutVars>
      </dgm:prSet>
      <dgm:spPr/>
    </dgm:pt>
  </dgm:ptLst>
  <dgm:cxnLst>
    <dgm:cxn modelId="{6BFD8F0E-F36D-4D5E-A48C-C0561C63979C}" srcId="{22236794-F780-4ED8-BC35-89C4EB0ECDED}" destId="{03067F3E-D322-4F83-91AD-B31662417412}" srcOrd="0" destOrd="0" parTransId="{DB2CE83E-D711-42C5-82C5-79B87C2A16DB}" sibTransId="{99AAF5F7-53E9-41B0-B6FA-FE466479C265}"/>
    <dgm:cxn modelId="{DD6FA335-C286-4073-A9AF-BD78922C49EA}" srcId="{22236794-F780-4ED8-BC35-89C4EB0ECDED}" destId="{5BC9ACB2-B849-472D-98DF-7C67F1EEF66A}" srcOrd="1" destOrd="0" parTransId="{393BFC7D-03DC-4975-8762-645255811E7E}" sibTransId="{9B5831CE-F447-40F6-9E7B-2665FC0D379B}"/>
    <dgm:cxn modelId="{51252C60-7E33-40F0-875E-9AA95419A50E}" type="presOf" srcId="{DE07C342-BAB1-4C1C-9E9F-5AFD592A783C}" destId="{1B3052CF-6CA1-4241-A37D-25EA76E52B24}" srcOrd="0" destOrd="0" presId="urn:microsoft.com/office/officeart/2018/2/layout/IconVerticalSolidList"/>
    <dgm:cxn modelId="{328A0544-8DEC-4EF3-8A5E-B9092B841032}" type="presOf" srcId="{03067F3E-D322-4F83-91AD-B31662417412}" destId="{65277B46-8956-4762-98CD-DB5ED0815F94}" srcOrd="0" destOrd="0" presId="urn:microsoft.com/office/officeart/2018/2/layout/IconVerticalSolidList"/>
    <dgm:cxn modelId="{7763F746-C112-4AD2-9595-DBA26F260EB9}" type="presOf" srcId="{5BC9ACB2-B849-472D-98DF-7C67F1EEF66A}" destId="{D6A461CE-5FFB-43CD-9CC5-909F0A9D1AE5}" srcOrd="0" destOrd="0" presId="urn:microsoft.com/office/officeart/2018/2/layout/IconVerticalSolidList"/>
    <dgm:cxn modelId="{8FC5638F-50DC-46B4-9A0C-B10CBE10A283}" type="presOf" srcId="{22236794-F780-4ED8-BC35-89C4EB0ECDED}" destId="{9D32ADF6-B229-4294-A9BB-DFF5BDF938F2}" srcOrd="0" destOrd="0" presId="urn:microsoft.com/office/officeart/2018/2/layout/IconVerticalSolidList"/>
    <dgm:cxn modelId="{42D968FC-4FD6-476D-92C8-109D41DDEF4E}" srcId="{22236794-F780-4ED8-BC35-89C4EB0ECDED}" destId="{DE07C342-BAB1-4C1C-9E9F-5AFD592A783C}" srcOrd="2" destOrd="0" parTransId="{BA3D139A-6388-4B87-B742-EF69B1E7732E}" sibTransId="{6449AA1A-27C1-4FAA-9508-858CD5D0E876}"/>
    <dgm:cxn modelId="{FDF7BF6B-A797-4682-A148-8D4C23A2F40C}" type="presParOf" srcId="{9D32ADF6-B229-4294-A9BB-DFF5BDF938F2}" destId="{D1263CDD-ABB6-45E3-8FA1-6F270DC1D2B9}" srcOrd="0" destOrd="0" presId="urn:microsoft.com/office/officeart/2018/2/layout/IconVerticalSolidList"/>
    <dgm:cxn modelId="{C01424C1-1C66-4462-A573-3E9D8C1D958F}" type="presParOf" srcId="{D1263CDD-ABB6-45E3-8FA1-6F270DC1D2B9}" destId="{9F119B9C-0257-4E4B-B50D-CFA94552596D}" srcOrd="0" destOrd="0" presId="urn:microsoft.com/office/officeart/2018/2/layout/IconVerticalSolidList"/>
    <dgm:cxn modelId="{36741EBB-811A-445A-BC05-B2E3E4C3DDE8}" type="presParOf" srcId="{D1263CDD-ABB6-45E3-8FA1-6F270DC1D2B9}" destId="{B37CC053-EBE6-436A-9460-D5377FE045C6}" srcOrd="1" destOrd="0" presId="urn:microsoft.com/office/officeart/2018/2/layout/IconVerticalSolidList"/>
    <dgm:cxn modelId="{5B7DA326-A828-4F5F-8237-1A2F6225B355}" type="presParOf" srcId="{D1263CDD-ABB6-45E3-8FA1-6F270DC1D2B9}" destId="{C8A8978B-0D26-4CC9-B4DC-78D4B7BDFF5D}" srcOrd="2" destOrd="0" presId="urn:microsoft.com/office/officeart/2018/2/layout/IconVerticalSolidList"/>
    <dgm:cxn modelId="{36C2941D-0085-44A8-A503-DB7A6EDA9A9D}" type="presParOf" srcId="{D1263CDD-ABB6-45E3-8FA1-6F270DC1D2B9}" destId="{65277B46-8956-4762-98CD-DB5ED0815F94}" srcOrd="3" destOrd="0" presId="urn:microsoft.com/office/officeart/2018/2/layout/IconVerticalSolidList"/>
    <dgm:cxn modelId="{6AB2546B-AF60-4E95-AD5F-BE447B815DE1}" type="presParOf" srcId="{9D32ADF6-B229-4294-A9BB-DFF5BDF938F2}" destId="{755B5CD0-2CDA-4C16-9DFE-4DF3DBC341D9}" srcOrd="1" destOrd="0" presId="urn:microsoft.com/office/officeart/2018/2/layout/IconVerticalSolidList"/>
    <dgm:cxn modelId="{5ACC1DFE-02AE-436C-A8C4-4428047B705F}" type="presParOf" srcId="{9D32ADF6-B229-4294-A9BB-DFF5BDF938F2}" destId="{D7FFFECD-7499-4522-A069-298DFE2647DC}" srcOrd="2" destOrd="0" presId="urn:microsoft.com/office/officeart/2018/2/layout/IconVerticalSolidList"/>
    <dgm:cxn modelId="{6720F81E-3CA8-4C38-A4BC-55833B3686AA}" type="presParOf" srcId="{D7FFFECD-7499-4522-A069-298DFE2647DC}" destId="{4103C967-7566-4BCC-8319-7E023884F3FB}" srcOrd="0" destOrd="0" presId="urn:microsoft.com/office/officeart/2018/2/layout/IconVerticalSolidList"/>
    <dgm:cxn modelId="{48DBEB26-A1C3-43F5-94C1-EECC0629B6E9}" type="presParOf" srcId="{D7FFFECD-7499-4522-A069-298DFE2647DC}" destId="{3E371B3B-2D06-45E8-88D0-FD68B47763F2}" srcOrd="1" destOrd="0" presId="urn:microsoft.com/office/officeart/2018/2/layout/IconVerticalSolidList"/>
    <dgm:cxn modelId="{4996D091-D8E1-43CB-A0D4-9FE18F2C924A}" type="presParOf" srcId="{D7FFFECD-7499-4522-A069-298DFE2647DC}" destId="{B78B0EC1-74D8-43DB-918E-B45FCAB8BC95}" srcOrd="2" destOrd="0" presId="urn:microsoft.com/office/officeart/2018/2/layout/IconVerticalSolidList"/>
    <dgm:cxn modelId="{87A1E812-EE1A-4407-9317-C369AD2AD420}" type="presParOf" srcId="{D7FFFECD-7499-4522-A069-298DFE2647DC}" destId="{D6A461CE-5FFB-43CD-9CC5-909F0A9D1AE5}" srcOrd="3" destOrd="0" presId="urn:microsoft.com/office/officeart/2018/2/layout/IconVerticalSolidList"/>
    <dgm:cxn modelId="{50ABE25D-2C40-417D-AA94-98476A80901C}" type="presParOf" srcId="{9D32ADF6-B229-4294-A9BB-DFF5BDF938F2}" destId="{8D666798-95CF-4960-9C24-329378715F5A}" srcOrd="3" destOrd="0" presId="urn:microsoft.com/office/officeart/2018/2/layout/IconVerticalSolidList"/>
    <dgm:cxn modelId="{94D5D5C3-9BBB-4D97-A262-9C82DBE1F21D}" type="presParOf" srcId="{9D32ADF6-B229-4294-A9BB-DFF5BDF938F2}" destId="{C0F0A3DD-A0D5-49B0-8BEF-C8C5DCF7F25B}" srcOrd="4" destOrd="0" presId="urn:microsoft.com/office/officeart/2018/2/layout/IconVerticalSolidList"/>
    <dgm:cxn modelId="{1F47B047-27EE-45E3-8F95-E2FF1702269C}" type="presParOf" srcId="{C0F0A3DD-A0D5-49B0-8BEF-C8C5DCF7F25B}" destId="{6C236AC5-6E7A-4734-8FDD-EA1813431D23}" srcOrd="0" destOrd="0" presId="urn:microsoft.com/office/officeart/2018/2/layout/IconVerticalSolidList"/>
    <dgm:cxn modelId="{533D9D14-BDBA-4AC5-975E-AA24966C2E43}" type="presParOf" srcId="{C0F0A3DD-A0D5-49B0-8BEF-C8C5DCF7F25B}" destId="{54585FFE-6128-457D-A74B-0C57A3BEE1BB}" srcOrd="1" destOrd="0" presId="urn:microsoft.com/office/officeart/2018/2/layout/IconVerticalSolidList"/>
    <dgm:cxn modelId="{5927B186-30D2-4159-817C-E3B84E5412C1}" type="presParOf" srcId="{C0F0A3DD-A0D5-49B0-8BEF-C8C5DCF7F25B}" destId="{26C05EAE-CEB2-4D43-9F22-1DCF848F2755}" srcOrd="2" destOrd="0" presId="urn:microsoft.com/office/officeart/2018/2/layout/IconVerticalSolidList"/>
    <dgm:cxn modelId="{FB144C63-F37F-4F96-8792-6AB949AFEA38}" type="presParOf" srcId="{C0F0A3DD-A0D5-49B0-8BEF-C8C5DCF7F25B}" destId="{1B3052CF-6CA1-4241-A37D-25EA76E52B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3EA567-A2F3-441A-8184-81B27EC96D23}"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8F71617-B18E-4091-A226-6CDFE1327E15}">
      <dgm:prSet/>
      <dgm:spPr/>
      <dgm:t>
        <a:bodyPr/>
        <a:lstStyle/>
        <a:p>
          <a:pPr>
            <a:lnSpc>
              <a:spcPct val="100000"/>
            </a:lnSpc>
          </a:pPr>
          <a:r>
            <a:rPr lang="en-US" dirty="0"/>
            <a:t>PARSING</a:t>
          </a:r>
        </a:p>
      </dgm:t>
    </dgm:pt>
    <dgm:pt modelId="{68ACFD42-2861-44FF-8473-302F2DE24CF4}" type="parTrans" cxnId="{B5D18D5B-4E7D-47D1-8F18-D85CB4F2814D}">
      <dgm:prSet/>
      <dgm:spPr/>
      <dgm:t>
        <a:bodyPr/>
        <a:lstStyle/>
        <a:p>
          <a:endParaRPr lang="en-US"/>
        </a:p>
      </dgm:t>
    </dgm:pt>
    <dgm:pt modelId="{5E5D7AFA-DF66-4BA2-8219-8C33745C73F7}" type="sibTrans" cxnId="{B5D18D5B-4E7D-47D1-8F18-D85CB4F2814D}">
      <dgm:prSet/>
      <dgm:spPr/>
      <dgm:t>
        <a:bodyPr/>
        <a:lstStyle/>
        <a:p>
          <a:endParaRPr lang="en-US"/>
        </a:p>
      </dgm:t>
    </dgm:pt>
    <dgm:pt modelId="{0554EE3E-5F86-4BAD-B5ED-45D99B910A97}">
      <dgm:prSet/>
      <dgm:spPr/>
      <dgm:t>
        <a:bodyPr/>
        <a:lstStyle/>
        <a:p>
          <a:pPr>
            <a:lnSpc>
              <a:spcPct val="100000"/>
            </a:lnSpc>
          </a:pPr>
          <a:r>
            <a:rPr lang="en-US" dirty="0"/>
            <a:t>BINDING</a:t>
          </a:r>
        </a:p>
      </dgm:t>
    </dgm:pt>
    <dgm:pt modelId="{5082BC61-969C-49A6-A9AD-57B0B5C4904C}" type="parTrans" cxnId="{526D2468-FD7C-4A32-9916-2FA9FBE6076A}">
      <dgm:prSet/>
      <dgm:spPr/>
      <dgm:t>
        <a:bodyPr/>
        <a:lstStyle/>
        <a:p>
          <a:endParaRPr lang="en-US"/>
        </a:p>
      </dgm:t>
    </dgm:pt>
    <dgm:pt modelId="{9A53EAC6-3926-4F46-B9C6-F9EF8EC58574}" type="sibTrans" cxnId="{526D2468-FD7C-4A32-9916-2FA9FBE6076A}">
      <dgm:prSet/>
      <dgm:spPr/>
      <dgm:t>
        <a:bodyPr/>
        <a:lstStyle/>
        <a:p>
          <a:endParaRPr lang="en-US"/>
        </a:p>
      </dgm:t>
    </dgm:pt>
    <dgm:pt modelId="{68E9547F-FDAB-4005-B9B5-56D0E9B99835}">
      <dgm:prSet/>
      <dgm:spPr/>
      <dgm:t>
        <a:bodyPr/>
        <a:lstStyle/>
        <a:p>
          <a:pPr>
            <a:lnSpc>
              <a:spcPct val="100000"/>
            </a:lnSpc>
          </a:pPr>
          <a:r>
            <a:rPr lang="en-US" dirty="0"/>
            <a:t>SIMPLIFICATION</a:t>
          </a:r>
        </a:p>
      </dgm:t>
    </dgm:pt>
    <dgm:pt modelId="{5E91982A-677D-42A1-9D6C-45CA144B0917}" type="parTrans" cxnId="{F35474ED-C1AF-4E95-9829-6412D8635880}">
      <dgm:prSet/>
      <dgm:spPr/>
      <dgm:t>
        <a:bodyPr/>
        <a:lstStyle/>
        <a:p>
          <a:endParaRPr lang="en-US"/>
        </a:p>
      </dgm:t>
    </dgm:pt>
    <dgm:pt modelId="{E9851620-0EA3-458C-9B19-0A267DA1FD28}" type="sibTrans" cxnId="{F35474ED-C1AF-4E95-9829-6412D8635880}">
      <dgm:prSet/>
      <dgm:spPr/>
      <dgm:t>
        <a:bodyPr/>
        <a:lstStyle/>
        <a:p>
          <a:endParaRPr lang="en-US"/>
        </a:p>
      </dgm:t>
    </dgm:pt>
    <dgm:pt modelId="{B5C10A13-6532-4F0D-A179-BADB1D4046BE}">
      <dgm:prSet/>
      <dgm:spPr/>
      <dgm:t>
        <a:bodyPr/>
        <a:lstStyle/>
        <a:p>
          <a:pPr>
            <a:lnSpc>
              <a:spcPct val="100000"/>
            </a:lnSpc>
          </a:pPr>
          <a:r>
            <a:rPr lang="en-US" dirty="0"/>
            <a:t>TRIVIAL PLAN?</a:t>
          </a:r>
        </a:p>
      </dgm:t>
    </dgm:pt>
    <dgm:pt modelId="{50AE379F-FE3C-4B01-A7E3-5236B54C3EC4}" type="parTrans" cxnId="{01C8A06A-7B4E-461B-B184-AF39A6EB8275}">
      <dgm:prSet/>
      <dgm:spPr/>
      <dgm:t>
        <a:bodyPr/>
        <a:lstStyle/>
        <a:p>
          <a:endParaRPr lang="en-US"/>
        </a:p>
      </dgm:t>
    </dgm:pt>
    <dgm:pt modelId="{224AF57C-3E23-43DD-857F-9F493C9F56ED}" type="sibTrans" cxnId="{01C8A06A-7B4E-461B-B184-AF39A6EB8275}">
      <dgm:prSet/>
      <dgm:spPr/>
      <dgm:t>
        <a:bodyPr/>
        <a:lstStyle/>
        <a:p>
          <a:endParaRPr lang="en-US"/>
        </a:p>
      </dgm:t>
    </dgm:pt>
    <dgm:pt modelId="{3D0DF906-D3ED-41EC-ACBA-8DBB45161A45}">
      <dgm:prSet/>
      <dgm:spPr/>
      <dgm:t>
        <a:bodyPr/>
        <a:lstStyle/>
        <a:p>
          <a:pPr>
            <a:lnSpc>
              <a:spcPct val="100000"/>
            </a:lnSpc>
          </a:pPr>
          <a:r>
            <a:rPr lang="en-US" dirty="0"/>
            <a:t>FULL OPTIMISATION</a:t>
          </a:r>
        </a:p>
      </dgm:t>
    </dgm:pt>
    <dgm:pt modelId="{B9B278B2-0BC2-4D04-B49B-B074569C7C35}" type="parTrans" cxnId="{8DFF9B41-5FC8-42BD-AB7B-7D4D48E98D32}">
      <dgm:prSet/>
      <dgm:spPr/>
      <dgm:t>
        <a:bodyPr/>
        <a:lstStyle/>
        <a:p>
          <a:endParaRPr lang="en-US"/>
        </a:p>
      </dgm:t>
    </dgm:pt>
    <dgm:pt modelId="{2DE76C70-EE04-496B-8F59-489C09DB90B5}" type="sibTrans" cxnId="{8DFF9B41-5FC8-42BD-AB7B-7D4D48E98D32}">
      <dgm:prSet/>
      <dgm:spPr/>
      <dgm:t>
        <a:bodyPr/>
        <a:lstStyle/>
        <a:p>
          <a:endParaRPr lang="en-US"/>
        </a:p>
      </dgm:t>
    </dgm:pt>
    <dgm:pt modelId="{7CD505E6-6D75-4413-8CA2-D274D44CB9F1}" type="pres">
      <dgm:prSet presAssocID="{0B3EA567-A2F3-441A-8184-81B27EC96D23}" presName="outerComposite" presStyleCnt="0">
        <dgm:presLayoutVars>
          <dgm:chMax val="5"/>
          <dgm:dir/>
          <dgm:resizeHandles val="exact"/>
        </dgm:presLayoutVars>
      </dgm:prSet>
      <dgm:spPr/>
    </dgm:pt>
    <dgm:pt modelId="{D9314018-4858-40BE-945B-898FA4BF5497}" type="pres">
      <dgm:prSet presAssocID="{0B3EA567-A2F3-441A-8184-81B27EC96D23}" presName="dummyMaxCanvas" presStyleCnt="0">
        <dgm:presLayoutVars/>
      </dgm:prSet>
      <dgm:spPr/>
    </dgm:pt>
    <dgm:pt modelId="{ED242854-A8E2-4032-BF71-E28B5A6064BD}" type="pres">
      <dgm:prSet presAssocID="{0B3EA567-A2F3-441A-8184-81B27EC96D23}" presName="FiveNodes_1" presStyleLbl="node1" presStyleIdx="0" presStyleCnt="5">
        <dgm:presLayoutVars>
          <dgm:bulletEnabled val="1"/>
        </dgm:presLayoutVars>
      </dgm:prSet>
      <dgm:spPr/>
    </dgm:pt>
    <dgm:pt modelId="{4B77D3B0-713A-48A3-84CD-EF8012E9A35E}" type="pres">
      <dgm:prSet presAssocID="{0B3EA567-A2F3-441A-8184-81B27EC96D23}" presName="FiveNodes_2" presStyleLbl="node1" presStyleIdx="1" presStyleCnt="5">
        <dgm:presLayoutVars>
          <dgm:bulletEnabled val="1"/>
        </dgm:presLayoutVars>
      </dgm:prSet>
      <dgm:spPr/>
    </dgm:pt>
    <dgm:pt modelId="{B1562D35-CB7D-4A12-8A88-F22F24041DFE}" type="pres">
      <dgm:prSet presAssocID="{0B3EA567-A2F3-441A-8184-81B27EC96D23}" presName="FiveNodes_3" presStyleLbl="node1" presStyleIdx="2" presStyleCnt="5">
        <dgm:presLayoutVars>
          <dgm:bulletEnabled val="1"/>
        </dgm:presLayoutVars>
      </dgm:prSet>
      <dgm:spPr/>
    </dgm:pt>
    <dgm:pt modelId="{98741145-054D-4808-8FF6-1B2F2138B9F3}" type="pres">
      <dgm:prSet presAssocID="{0B3EA567-A2F3-441A-8184-81B27EC96D23}" presName="FiveNodes_4" presStyleLbl="node1" presStyleIdx="3" presStyleCnt="5">
        <dgm:presLayoutVars>
          <dgm:bulletEnabled val="1"/>
        </dgm:presLayoutVars>
      </dgm:prSet>
      <dgm:spPr/>
    </dgm:pt>
    <dgm:pt modelId="{821FE567-548A-4D6B-9302-93F5BC8FF778}" type="pres">
      <dgm:prSet presAssocID="{0B3EA567-A2F3-441A-8184-81B27EC96D23}" presName="FiveNodes_5" presStyleLbl="node1" presStyleIdx="4" presStyleCnt="5">
        <dgm:presLayoutVars>
          <dgm:bulletEnabled val="1"/>
        </dgm:presLayoutVars>
      </dgm:prSet>
      <dgm:spPr/>
    </dgm:pt>
    <dgm:pt modelId="{7F3850A3-B9F6-48C5-BC40-ACAFE8CEDCCA}" type="pres">
      <dgm:prSet presAssocID="{0B3EA567-A2F3-441A-8184-81B27EC96D23}" presName="FiveConn_1-2" presStyleLbl="fgAccFollowNode1" presStyleIdx="0" presStyleCnt="4">
        <dgm:presLayoutVars>
          <dgm:bulletEnabled val="1"/>
        </dgm:presLayoutVars>
      </dgm:prSet>
      <dgm:spPr/>
    </dgm:pt>
    <dgm:pt modelId="{338069E8-1029-409A-B225-8420B3B27822}" type="pres">
      <dgm:prSet presAssocID="{0B3EA567-A2F3-441A-8184-81B27EC96D23}" presName="FiveConn_2-3" presStyleLbl="fgAccFollowNode1" presStyleIdx="1" presStyleCnt="4">
        <dgm:presLayoutVars>
          <dgm:bulletEnabled val="1"/>
        </dgm:presLayoutVars>
      </dgm:prSet>
      <dgm:spPr/>
    </dgm:pt>
    <dgm:pt modelId="{DDD9B61F-4297-4536-B8E8-15B8479967CA}" type="pres">
      <dgm:prSet presAssocID="{0B3EA567-A2F3-441A-8184-81B27EC96D23}" presName="FiveConn_3-4" presStyleLbl="fgAccFollowNode1" presStyleIdx="2" presStyleCnt="4">
        <dgm:presLayoutVars>
          <dgm:bulletEnabled val="1"/>
        </dgm:presLayoutVars>
      </dgm:prSet>
      <dgm:spPr/>
    </dgm:pt>
    <dgm:pt modelId="{EE5EF3CA-CC40-4540-B6D9-A64B1390CA63}" type="pres">
      <dgm:prSet presAssocID="{0B3EA567-A2F3-441A-8184-81B27EC96D23}" presName="FiveConn_4-5" presStyleLbl="fgAccFollowNode1" presStyleIdx="3" presStyleCnt="4">
        <dgm:presLayoutVars>
          <dgm:bulletEnabled val="1"/>
        </dgm:presLayoutVars>
      </dgm:prSet>
      <dgm:spPr/>
    </dgm:pt>
    <dgm:pt modelId="{928BAEC5-2A2C-4308-8AFC-E7EF75A12C2A}" type="pres">
      <dgm:prSet presAssocID="{0B3EA567-A2F3-441A-8184-81B27EC96D23}" presName="FiveNodes_1_text" presStyleLbl="node1" presStyleIdx="4" presStyleCnt="5">
        <dgm:presLayoutVars>
          <dgm:bulletEnabled val="1"/>
        </dgm:presLayoutVars>
      </dgm:prSet>
      <dgm:spPr/>
    </dgm:pt>
    <dgm:pt modelId="{75837481-C0D4-47FE-B006-C3EAD379C688}" type="pres">
      <dgm:prSet presAssocID="{0B3EA567-A2F3-441A-8184-81B27EC96D23}" presName="FiveNodes_2_text" presStyleLbl="node1" presStyleIdx="4" presStyleCnt="5">
        <dgm:presLayoutVars>
          <dgm:bulletEnabled val="1"/>
        </dgm:presLayoutVars>
      </dgm:prSet>
      <dgm:spPr/>
    </dgm:pt>
    <dgm:pt modelId="{856EAEB5-C1B8-4D5A-992A-EDF3A1998460}" type="pres">
      <dgm:prSet presAssocID="{0B3EA567-A2F3-441A-8184-81B27EC96D23}" presName="FiveNodes_3_text" presStyleLbl="node1" presStyleIdx="4" presStyleCnt="5">
        <dgm:presLayoutVars>
          <dgm:bulletEnabled val="1"/>
        </dgm:presLayoutVars>
      </dgm:prSet>
      <dgm:spPr/>
    </dgm:pt>
    <dgm:pt modelId="{3BBC791F-C4C7-44C0-B567-B527F934F174}" type="pres">
      <dgm:prSet presAssocID="{0B3EA567-A2F3-441A-8184-81B27EC96D23}" presName="FiveNodes_4_text" presStyleLbl="node1" presStyleIdx="4" presStyleCnt="5">
        <dgm:presLayoutVars>
          <dgm:bulletEnabled val="1"/>
        </dgm:presLayoutVars>
      </dgm:prSet>
      <dgm:spPr/>
    </dgm:pt>
    <dgm:pt modelId="{0D720FFD-3A87-471B-9949-F5DA8CC725BE}" type="pres">
      <dgm:prSet presAssocID="{0B3EA567-A2F3-441A-8184-81B27EC96D23}" presName="FiveNodes_5_text" presStyleLbl="node1" presStyleIdx="4" presStyleCnt="5">
        <dgm:presLayoutVars>
          <dgm:bulletEnabled val="1"/>
        </dgm:presLayoutVars>
      </dgm:prSet>
      <dgm:spPr/>
    </dgm:pt>
  </dgm:ptLst>
  <dgm:cxnLst>
    <dgm:cxn modelId="{C8FBD01B-8465-4307-9CE9-650B8C571BD6}" type="presOf" srcId="{0554EE3E-5F86-4BAD-B5ED-45D99B910A97}" destId="{4B77D3B0-713A-48A3-84CD-EF8012E9A35E}" srcOrd="0" destOrd="0" presId="urn:microsoft.com/office/officeart/2005/8/layout/vProcess5"/>
    <dgm:cxn modelId="{2C36712F-5B2C-419F-8779-B8C8832EDD5D}" type="presOf" srcId="{3D0DF906-D3ED-41EC-ACBA-8DBB45161A45}" destId="{0D720FFD-3A87-471B-9949-F5DA8CC725BE}" srcOrd="1" destOrd="0" presId="urn:microsoft.com/office/officeart/2005/8/layout/vProcess5"/>
    <dgm:cxn modelId="{1FEB5F34-F9E5-48F8-88E8-E1F877D79654}" type="presOf" srcId="{0554EE3E-5F86-4BAD-B5ED-45D99B910A97}" destId="{75837481-C0D4-47FE-B006-C3EAD379C688}" srcOrd="1" destOrd="0" presId="urn:microsoft.com/office/officeart/2005/8/layout/vProcess5"/>
    <dgm:cxn modelId="{3D89BF39-BB22-49B4-B1D0-249707C76583}" type="presOf" srcId="{E9851620-0EA3-458C-9B19-0A267DA1FD28}" destId="{DDD9B61F-4297-4536-B8E8-15B8479967CA}" srcOrd="0" destOrd="0" presId="urn:microsoft.com/office/officeart/2005/8/layout/vProcess5"/>
    <dgm:cxn modelId="{B5D18D5B-4E7D-47D1-8F18-D85CB4F2814D}" srcId="{0B3EA567-A2F3-441A-8184-81B27EC96D23}" destId="{58F71617-B18E-4091-A226-6CDFE1327E15}" srcOrd="0" destOrd="0" parTransId="{68ACFD42-2861-44FF-8473-302F2DE24CF4}" sibTransId="{5E5D7AFA-DF66-4BA2-8219-8C33745C73F7}"/>
    <dgm:cxn modelId="{8DFF9B41-5FC8-42BD-AB7B-7D4D48E98D32}" srcId="{0B3EA567-A2F3-441A-8184-81B27EC96D23}" destId="{3D0DF906-D3ED-41EC-ACBA-8DBB45161A45}" srcOrd="4" destOrd="0" parTransId="{B9B278B2-0BC2-4D04-B49B-B074569C7C35}" sibTransId="{2DE76C70-EE04-496B-8F59-489C09DB90B5}"/>
    <dgm:cxn modelId="{526D2468-FD7C-4A32-9916-2FA9FBE6076A}" srcId="{0B3EA567-A2F3-441A-8184-81B27EC96D23}" destId="{0554EE3E-5F86-4BAD-B5ED-45D99B910A97}" srcOrd="1" destOrd="0" parTransId="{5082BC61-969C-49A6-A9AD-57B0B5C4904C}" sibTransId="{9A53EAC6-3926-4F46-B9C6-F9EF8EC58574}"/>
    <dgm:cxn modelId="{01C8A06A-7B4E-461B-B184-AF39A6EB8275}" srcId="{0B3EA567-A2F3-441A-8184-81B27EC96D23}" destId="{B5C10A13-6532-4F0D-A179-BADB1D4046BE}" srcOrd="3" destOrd="0" parTransId="{50AE379F-FE3C-4B01-A7E3-5236B54C3EC4}" sibTransId="{224AF57C-3E23-43DD-857F-9F493C9F56ED}"/>
    <dgm:cxn modelId="{E2E6C070-F826-461C-A31E-17C9A846CE55}" type="presOf" srcId="{58F71617-B18E-4091-A226-6CDFE1327E15}" destId="{ED242854-A8E2-4032-BF71-E28B5A6064BD}" srcOrd="0" destOrd="0" presId="urn:microsoft.com/office/officeart/2005/8/layout/vProcess5"/>
    <dgm:cxn modelId="{A2E59075-D9F8-4739-B828-40D4BD7741C1}" type="presOf" srcId="{5E5D7AFA-DF66-4BA2-8219-8C33745C73F7}" destId="{7F3850A3-B9F6-48C5-BC40-ACAFE8CEDCCA}" srcOrd="0" destOrd="0" presId="urn:microsoft.com/office/officeart/2005/8/layout/vProcess5"/>
    <dgm:cxn modelId="{25E55B96-FB25-4218-AFCB-4E33A43B347A}" type="presOf" srcId="{68E9547F-FDAB-4005-B9B5-56D0E9B99835}" destId="{B1562D35-CB7D-4A12-8A88-F22F24041DFE}" srcOrd="0" destOrd="0" presId="urn:microsoft.com/office/officeart/2005/8/layout/vProcess5"/>
    <dgm:cxn modelId="{4D72F0A7-D890-49FC-9754-3B0504198BC3}" type="presOf" srcId="{B5C10A13-6532-4F0D-A179-BADB1D4046BE}" destId="{3BBC791F-C4C7-44C0-B567-B527F934F174}" srcOrd="1" destOrd="0" presId="urn:microsoft.com/office/officeart/2005/8/layout/vProcess5"/>
    <dgm:cxn modelId="{4945D2BF-D398-444F-8FFA-E25BD7B85229}" type="presOf" srcId="{58F71617-B18E-4091-A226-6CDFE1327E15}" destId="{928BAEC5-2A2C-4308-8AFC-E7EF75A12C2A}" srcOrd="1" destOrd="0" presId="urn:microsoft.com/office/officeart/2005/8/layout/vProcess5"/>
    <dgm:cxn modelId="{6C8E24C7-DC3D-4C8B-B0E4-BB98C48F6844}" type="presOf" srcId="{224AF57C-3E23-43DD-857F-9F493C9F56ED}" destId="{EE5EF3CA-CC40-4540-B6D9-A64B1390CA63}" srcOrd="0" destOrd="0" presId="urn:microsoft.com/office/officeart/2005/8/layout/vProcess5"/>
    <dgm:cxn modelId="{56A782D4-8EA3-4220-82C3-BF06A7552054}" type="presOf" srcId="{0B3EA567-A2F3-441A-8184-81B27EC96D23}" destId="{7CD505E6-6D75-4413-8CA2-D274D44CB9F1}" srcOrd="0" destOrd="0" presId="urn:microsoft.com/office/officeart/2005/8/layout/vProcess5"/>
    <dgm:cxn modelId="{CE1895DA-6D61-4CB2-BA9C-2CFC8388C61D}" type="presOf" srcId="{68E9547F-FDAB-4005-B9B5-56D0E9B99835}" destId="{856EAEB5-C1B8-4D5A-992A-EDF3A1998460}" srcOrd="1" destOrd="0" presId="urn:microsoft.com/office/officeart/2005/8/layout/vProcess5"/>
    <dgm:cxn modelId="{C5930CE7-FDE1-454D-9A71-68A3FEFB56AB}" type="presOf" srcId="{9A53EAC6-3926-4F46-B9C6-F9EF8EC58574}" destId="{338069E8-1029-409A-B225-8420B3B27822}" srcOrd="0" destOrd="0" presId="urn:microsoft.com/office/officeart/2005/8/layout/vProcess5"/>
    <dgm:cxn modelId="{F35474ED-C1AF-4E95-9829-6412D8635880}" srcId="{0B3EA567-A2F3-441A-8184-81B27EC96D23}" destId="{68E9547F-FDAB-4005-B9B5-56D0E9B99835}" srcOrd="2" destOrd="0" parTransId="{5E91982A-677D-42A1-9D6C-45CA144B0917}" sibTransId="{E9851620-0EA3-458C-9B19-0A267DA1FD28}"/>
    <dgm:cxn modelId="{B82680F7-CED0-44F0-88F5-495AC280A611}" type="presOf" srcId="{B5C10A13-6532-4F0D-A179-BADB1D4046BE}" destId="{98741145-054D-4808-8FF6-1B2F2138B9F3}" srcOrd="0" destOrd="0" presId="urn:microsoft.com/office/officeart/2005/8/layout/vProcess5"/>
    <dgm:cxn modelId="{7158CFFD-885E-4746-B318-66B0ABD2B44A}" type="presOf" srcId="{3D0DF906-D3ED-41EC-ACBA-8DBB45161A45}" destId="{821FE567-548A-4D6B-9302-93F5BC8FF778}" srcOrd="0" destOrd="0" presId="urn:microsoft.com/office/officeart/2005/8/layout/vProcess5"/>
    <dgm:cxn modelId="{39231491-CA99-4B99-B8D2-8AACE4C66158}" type="presParOf" srcId="{7CD505E6-6D75-4413-8CA2-D274D44CB9F1}" destId="{D9314018-4858-40BE-945B-898FA4BF5497}" srcOrd="0" destOrd="0" presId="urn:microsoft.com/office/officeart/2005/8/layout/vProcess5"/>
    <dgm:cxn modelId="{18C75905-0D80-4F6B-A7A8-17167D0696C8}" type="presParOf" srcId="{7CD505E6-6D75-4413-8CA2-D274D44CB9F1}" destId="{ED242854-A8E2-4032-BF71-E28B5A6064BD}" srcOrd="1" destOrd="0" presId="urn:microsoft.com/office/officeart/2005/8/layout/vProcess5"/>
    <dgm:cxn modelId="{45ADB695-5BB1-4B41-BD1D-DEFFE0DCC2FB}" type="presParOf" srcId="{7CD505E6-6D75-4413-8CA2-D274D44CB9F1}" destId="{4B77D3B0-713A-48A3-84CD-EF8012E9A35E}" srcOrd="2" destOrd="0" presId="urn:microsoft.com/office/officeart/2005/8/layout/vProcess5"/>
    <dgm:cxn modelId="{22CD94BC-C9E2-495B-BF17-A837B387E8EE}" type="presParOf" srcId="{7CD505E6-6D75-4413-8CA2-D274D44CB9F1}" destId="{B1562D35-CB7D-4A12-8A88-F22F24041DFE}" srcOrd="3" destOrd="0" presId="urn:microsoft.com/office/officeart/2005/8/layout/vProcess5"/>
    <dgm:cxn modelId="{30F78F51-7A1B-401F-AB9A-04DA051A04C3}" type="presParOf" srcId="{7CD505E6-6D75-4413-8CA2-D274D44CB9F1}" destId="{98741145-054D-4808-8FF6-1B2F2138B9F3}" srcOrd="4" destOrd="0" presId="urn:microsoft.com/office/officeart/2005/8/layout/vProcess5"/>
    <dgm:cxn modelId="{B67D7CC3-D4C4-41D6-8876-E5B61924AE2F}" type="presParOf" srcId="{7CD505E6-6D75-4413-8CA2-D274D44CB9F1}" destId="{821FE567-548A-4D6B-9302-93F5BC8FF778}" srcOrd="5" destOrd="0" presId="urn:microsoft.com/office/officeart/2005/8/layout/vProcess5"/>
    <dgm:cxn modelId="{F2204EC6-1023-488B-851C-E484C43D21B6}" type="presParOf" srcId="{7CD505E6-6D75-4413-8CA2-D274D44CB9F1}" destId="{7F3850A3-B9F6-48C5-BC40-ACAFE8CEDCCA}" srcOrd="6" destOrd="0" presId="urn:microsoft.com/office/officeart/2005/8/layout/vProcess5"/>
    <dgm:cxn modelId="{DCAC753B-FC6C-4AF5-81C3-3BFD520C739D}" type="presParOf" srcId="{7CD505E6-6D75-4413-8CA2-D274D44CB9F1}" destId="{338069E8-1029-409A-B225-8420B3B27822}" srcOrd="7" destOrd="0" presId="urn:microsoft.com/office/officeart/2005/8/layout/vProcess5"/>
    <dgm:cxn modelId="{CA9101C0-7110-4DDA-9A0E-5C63E6BEB069}" type="presParOf" srcId="{7CD505E6-6D75-4413-8CA2-D274D44CB9F1}" destId="{DDD9B61F-4297-4536-B8E8-15B8479967CA}" srcOrd="8" destOrd="0" presId="urn:microsoft.com/office/officeart/2005/8/layout/vProcess5"/>
    <dgm:cxn modelId="{6070FE7A-B3A6-4F0B-8467-92B81F2642BE}" type="presParOf" srcId="{7CD505E6-6D75-4413-8CA2-D274D44CB9F1}" destId="{EE5EF3CA-CC40-4540-B6D9-A64B1390CA63}" srcOrd="9" destOrd="0" presId="urn:microsoft.com/office/officeart/2005/8/layout/vProcess5"/>
    <dgm:cxn modelId="{5D995C61-EBA3-4012-8896-87932F749CC2}" type="presParOf" srcId="{7CD505E6-6D75-4413-8CA2-D274D44CB9F1}" destId="{928BAEC5-2A2C-4308-8AFC-E7EF75A12C2A}" srcOrd="10" destOrd="0" presId="urn:microsoft.com/office/officeart/2005/8/layout/vProcess5"/>
    <dgm:cxn modelId="{CA1F0306-EA4E-4574-A034-FD983064B158}" type="presParOf" srcId="{7CD505E6-6D75-4413-8CA2-D274D44CB9F1}" destId="{75837481-C0D4-47FE-B006-C3EAD379C688}" srcOrd="11" destOrd="0" presId="urn:microsoft.com/office/officeart/2005/8/layout/vProcess5"/>
    <dgm:cxn modelId="{2E7FB1DE-BD9E-4089-BC74-D95843470D3C}" type="presParOf" srcId="{7CD505E6-6D75-4413-8CA2-D274D44CB9F1}" destId="{856EAEB5-C1B8-4D5A-992A-EDF3A1998460}" srcOrd="12" destOrd="0" presId="urn:microsoft.com/office/officeart/2005/8/layout/vProcess5"/>
    <dgm:cxn modelId="{40D9AFFB-4402-4F44-96DE-B3F05CD65808}" type="presParOf" srcId="{7CD505E6-6D75-4413-8CA2-D274D44CB9F1}" destId="{3BBC791F-C4C7-44C0-B567-B527F934F174}" srcOrd="13" destOrd="0" presId="urn:microsoft.com/office/officeart/2005/8/layout/vProcess5"/>
    <dgm:cxn modelId="{C3B6FBDD-091B-4095-AE5A-69F21E8B7D62}" type="presParOf" srcId="{7CD505E6-6D75-4413-8CA2-D274D44CB9F1}" destId="{0D720FFD-3A87-471B-9949-F5DA8CC725B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5E558-C0A7-465E-AC7F-BDB98E61CF57}"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464F876F-6502-4056-B8A1-E5F6E11AAF90}">
      <dgm:prSet/>
      <dgm:spPr/>
      <dgm:t>
        <a:bodyPr/>
        <a:lstStyle/>
        <a:p>
          <a:r>
            <a:rPr lang="en-GB"/>
            <a:t>PRODUCES A NUMBER OF CANDIDATE PLANS.</a:t>
          </a:r>
          <a:endParaRPr lang="en-US"/>
        </a:p>
      </dgm:t>
    </dgm:pt>
    <dgm:pt modelId="{5A2CF7DC-B1CB-47EC-A096-ADAD17E3D479}" type="parTrans" cxnId="{5113E6A1-91BF-438C-A82B-E5914A12C0DA}">
      <dgm:prSet/>
      <dgm:spPr/>
      <dgm:t>
        <a:bodyPr/>
        <a:lstStyle/>
        <a:p>
          <a:endParaRPr lang="en-US"/>
        </a:p>
      </dgm:t>
    </dgm:pt>
    <dgm:pt modelId="{0C31D827-DB62-4C9F-967A-EFBD45F38500}" type="sibTrans" cxnId="{5113E6A1-91BF-438C-A82B-E5914A12C0DA}">
      <dgm:prSet/>
      <dgm:spPr/>
      <dgm:t>
        <a:bodyPr/>
        <a:lstStyle/>
        <a:p>
          <a:endParaRPr lang="en-US"/>
        </a:p>
      </dgm:t>
    </dgm:pt>
    <dgm:pt modelId="{956B5E88-EF4A-4C85-990D-73B14F80D058}">
      <dgm:prSet/>
      <dgm:spPr/>
      <dgm:t>
        <a:bodyPr/>
        <a:lstStyle/>
        <a:p>
          <a:r>
            <a:rPr lang="en-GB"/>
            <a:t>USES A COST BASED DECISION.</a:t>
          </a:r>
          <a:endParaRPr lang="en-US"/>
        </a:p>
      </dgm:t>
    </dgm:pt>
    <dgm:pt modelId="{D7F261CC-77FA-4CCC-AC0B-74587125CDC9}" type="parTrans" cxnId="{F45FA88B-D08C-4A17-A51F-A19BD667C48B}">
      <dgm:prSet/>
      <dgm:spPr/>
      <dgm:t>
        <a:bodyPr/>
        <a:lstStyle/>
        <a:p>
          <a:endParaRPr lang="en-US"/>
        </a:p>
      </dgm:t>
    </dgm:pt>
    <dgm:pt modelId="{5C7889AB-301A-48D7-905F-3A6BF60C34E1}" type="sibTrans" cxnId="{F45FA88B-D08C-4A17-A51F-A19BD667C48B}">
      <dgm:prSet/>
      <dgm:spPr/>
      <dgm:t>
        <a:bodyPr/>
        <a:lstStyle/>
        <a:p>
          <a:endParaRPr lang="en-US"/>
        </a:p>
      </dgm:t>
    </dgm:pt>
    <dgm:pt modelId="{3EEEEC60-6525-4510-A20D-8AC69F56E2D6}">
      <dgm:prSet/>
      <dgm:spPr/>
      <dgm:t>
        <a:bodyPr/>
        <a:lstStyle/>
        <a:p>
          <a:r>
            <a:rPr lang="en-GB"/>
            <a:t>* </a:t>
          </a:r>
          <a:r>
            <a:rPr lang="en-GB" b="1"/>
            <a:t>Lowest cost returned in the fastest time.</a:t>
          </a:r>
          <a:endParaRPr lang="en-US"/>
        </a:p>
      </dgm:t>
    </dgm:pt>
    <dgm:pt modelId="{28502B75-D26E-46AE-A4ED-DF487DE66260}" type="parTrans" cxnId="{F89D2E57-110D-4A6D-885F-12B6F4A8C736}">
      <dgm:prSet/>
      <dgm:spPr/>
      <dgm:t>
        <a:bodyPr/>
        <a:lstStyle/>
        <a:p>
          <a:endParaRPr lang="en-US"/>
        </a:p>
      </dgm:t>
    </dgm:pt>
    <dgm:pt modelId="{E73FC2C0-E770-4916-AACF-C877B00FC90A}" type="sibTrans" cxnId="{F89D2E57-110D-4A6D-885F-12B6F4A8C736}">
      <dgm:prSet/>
      <dgm:spPr/>
      <dgm:t>
        <a:bodyPr/>
        <a:lstStyle/>
        <a:p>
          <a:endParaRPr lang="en-US"/>
        </a:p>
      </dgm:t>
    </dgm:pt>
    <dgm:pt modelId="{586CFE78-4AD6-4EB9-9A50-3ADB2676DEFD}">
      <dgm:prSet/>
      <dgm:spPr/>
      <dgm:t>
        <a:bodyPr/>
        <a:lstStyle/>
        <a:p>
          <a:r>
            <a:rPr lang="en-GB"/>
            <a:t>INTERNAL THRESHOLD DURING STAGES.</a:t>
          </a:r>
          <a:endParaRPr lang="en-US"/>
        </a:p>
      </dgm:t>
    </dgm:pt>
    <dgm:pt modelId="{2E2724A3-C084-49C7-AA1E-802B42C9AE38}" type="parTrans" cxnId="{594E39C8-7EAD-4E13-B164-0169C06EE76B}">
      <dgm:prSet/>
      <dgm:spPr/>
      <dgm:t>
        <a:bodyPr/>
        <a:lstStyle/>
        <a:p>
          <a:endParaRPr lang="en-US"/>
        </a:p>
      </dgm:t>
    </dgm:pt>
    <dgm:pt modelId="{D78EDED4-F3E3-49B2-BC2D-F5FF62A52B08}" type="sibTrans" cxnId="{594E39C8-7EAD-4E13-B164-0169C06EE76B}">
      <dgm:prSet/>
      <dgm:spPr/>
      <dgm:t>
        <a:bodyPr/>
        <a:lstStyle/>
        <a:p>
          <a:endParaRPr lang="en-US"/>
        </a:p>
      </dgm:t>
    </dgm:pt>
    <dgm:pt modelId="{42AB5322-6B17-469D-A973-E8EF4A874209}">
      <dgm:prSet/>
      <dgm:spPr/>
      <dgm:t>
        <a:bodyPr/>
        <a:lstStyle/>
        <a:p>
          <a:r>
            <a:rPr lang="en-US"/>
            <a:t>DOESN’T ASSESS EVERY POSSIBLE PLAN</a:t>
          </a:r>
        </a:p>
      </dgm:t>
    </dgm:pt>
    <dgm:pt modelId="{1FA71C96-331D-461D-8D68-C29A64A73F9C}" type="parTrans" cxnId="{82041E8C-44B0-4FBF-9F79-BC1593C7BF63}">
      <dgm:prSet/>
      <dgm:spPr/>
      <dgm:t>
        <a:bodyPr/>
        <a:lstStyle/>
        <a:p>
          <a:endParaRPr lang="en-US"/>
        </a:p>
      </dgm:t>
    </dgm:pt>
    <dgm:pt modelId="{8F92A32B-33BC-4E23-8410-D99AAF60AFF6}" type="sibTrans" cxnId="{82041E8C-44B0-4FBF-9F79-BC1593C7BF63}">
      <dgm:prSet/>
      <dgm:spPr/>
      <dgm:t>
        <a:bodyPr/>
        <a:lstStyle/>
        <a:p>
          <a:endParaRPr lang="en-US"/>
        </a:p>
      </dgm:t>
    </dgm:pt>
    <dgm:pt modelId="{E89457FE-BC74-40C6-B6D4-A9D9E2FC7853}" type="pres">
      <dgm:prSet presAssocID="{D945E558-C0A7-465E-AC7F-BDB98E61CF57}" presName="outerComposite" presStyleCnt="0">
        <dgm:presLayoutVars>
          <dgm:chMax val="5"/>
          <dgm:dir/>
          <dgm:resizeHandles val="exact"/>
        </dgm:presLayoutVars>
      </dgm:prSet>
      <dgm:spPr/>
    </dgm:pt>
    <dgm:pt modelId="{FBA0DE50-30A1-4CD9-A104-271131031F93}" type="pres">
      <dgm:prSet presAssocID="{D945E558-C0A7-465E-AC7F-BDB98E61CF57}" presName="dummyMaxCanvas" presStyleCnt="0">
        <dgm:presLayoutVars/>
      </dgm:prSet>
      <dgm:spPr/>
    </dgm:pt>
    <dgm:pt modelId="{C4E46F1D-0069-49A9-8C16-E3312F781442}" type="pres">
      <dgm:prSet presAssocID="{D945E558-C0A7-465E-AC7F-BDB98E61CF57}" presName="FiveNodes_1" presStyleLbl="node1" presStyleIdx="0" presStyleCnt="5">
        <dgm:presLayoutVars>
          <dgm:bulletEnabled val="1"/>
        </dgm:presLayoutVars>
      </dgm:prSet>
      <dgm:spPr/>
    </dgm:pt>
    <dgm:pt modelId="{5532A4F7-1892-4E0A-8F4F-460E845D7ADA}" type="pres">
      <dgm:prSet presAssocID="{D945E558-C0A7-465E-AC7F-BDB98E61CF57}" presName="FiveNodes_2" presStyleLbl="node1" presStyleIdx="1" presStyleCnt="5">
        <dgm:presLayoutVars>
          <dgm:bulletEnabled val="1"/>
        </dgm:presLayoutVars>
      </dgm:prSet>
      <dgm:spPr/>
    </dgm:pt>
    <dgm:pt modelId="{4ED22D82-C74B-4BB0-A3F3-0FC2EED670EB}" type="pres">
      <dgm:prSet presAssocID="{D945E558-C0A7-465E-AC7F-BDB98E61CF57}" presName="FiveNodes_3" presStyleLbl="node1" presStyleIdx="2" presStyleCnt="5">
        <dgm:presLayoutVars>
          <dgm:bulletEnabled val="1"/>
        </dgm:presLayoutVars>
      </dgm:prSet>
      <dgm:spPr/>
    </dgm:pt>
    <dgm:pt modelId="{AA53067E-73A0-4EED-BCFD-9CB4C2330499}" type="pres">
      <dgm:prSet presAssocID="{D945E558-C0A7-465E-AC7F-BDB98E61CF57}" presName="FiveNodes_4" presStyleLbl="node1" presStyleIdx="3" presStyleCnt="5">
        <dgm:presLayoutVars>
          <dgm:bulletEnabled val="1"/>
        </dgm:presLayoutVars>
      </dgm:prSet>
      <dgm:spPr/>
    </dgm:pt>
    <dgm:pt modelId="{1A887054-87C8-4852-A47E-98301C635331}" type="pres">
      <dgm:prSet presAssocID="{D945E558-C0A7-465E-AC7F-BDB98E61CF57}" presName="FiveNodes_5" presStyleLbl="node1" presStyleIdx="4" presStyleCnt="5">
        <dgm:presLayoutVars>
          <dgm:bulletEnabled val="1"/>
        </dgm:presLayoutVars>
      </dgm:prSet>
      <dgm:spPr/>
    </dgm:pt>
    <dgm:pt modelId="{65C4696D-C129-4E8B-9DEF-4C87B817C720}" type="pres">
      <dgm:prSet presAssocID="{D945E558-C0A7-465E-AC7F-BDB98E61CF57}" presName="FiveConn_1-2" presStyleLbl="fgAccFollowNode1" presStyleIdx="0" presStyleCnt="4">
        <dgm:presLayoutVars>
          <dgm:bulletEnabled val="1"/>
        </dgm:presLayoutVars>
      </dgm:prSet>
      <dgm:spPr/>
    </dgm:pt>
    <dgm:pt modelId="{7FA93F77-DFA5-4546-875D-ABDF3276335D}" type="pres">
      <dgm:prSet presAssocID="{D945E558-C0A7-465E-AC7F-BDB98E61CF57}" presName="FiveConn_2-3" presStyleLbl="fgAccFollowNode1" presStyleIdx="1" presStyleCnt="4">
        <dgm:presLayoutVars>
          <dgm:bulletEnabled val="1"/>
        </dgm:presLayoutVars>
      </dgm:prSet>
      <dgm:spPr/>
    </dgm:pt>
    <dgm:pt modelId="{D713BC22-0B49-4FF1-99ED-D979B92D44E6}" type="pres">
      <dgm:prSet presAssocID="{D945E558-C0A7-465E-AC7F-BDB98E61CF57}" presName="FiveConn_3-4" presStyleLbl="fgAccFollowNode1" presStyleIdx="2" presStyleCnt="4">
        <dgm:presLayoutVars>
          <dgm:bulletEnabled val="1"/>
        </dgm:presLayoutVars>
      </dgm:prSet>
      <dgm:spPr/>
    </dgm:pt>
    <dgm:pt modelId="{6CCF87BD-8022-45A3-8A2E-262681C527AB}" type="pres">
      <dgm:prSet presAssocID="{D945E558-C0A7-465E-AC7F-BDB98E61CF57}" presName="FiveConn_4-5" presStyleLbl="fgAccFollowNode1" presStyleIdx="3" presStyleCnt="4">
        <dgm:presLayoutVars>
          <dgm:bulletEnabled val="1"/>
        </dgm:presLayoutVars>
      </dgm:prSet>
      <dgm:spPr/>
    </dgm:pt>
    <dgm:pt modelId="{EA669DA3-9819-49D0-9796-07B0FE4E2756}" type="pres">
      <dgm:prSet presAssocID="{D945E558-C0A7-465E-AC7F-BDB98E61CF57}" presName="FiveNodes_1_text" presStyleLbl="node1" presStyleIdx="4" presStyleCnt="5">
        <dgm:presLayoutVars>
          <dgm:bulletEnabled val="1"/>
        </dgm:presLayoutVars>
      </dgm:prSet>
      <dgm:spPr/>
    </dgm:pt>
    <dgm:pt modelId="{4B218831-AB44-449D-BBDB-3F406D48C380}" type="pres">
      <dgm:prSet presAssocID="{D945E558-C0A7-465E-AC7F-BDB98E61CF57}" presName="FiveNodes_2_text" presStyleLbl="node1" presStyleIdx="4" presStyleCnt="5">
        <dgm:presLayoutVars>
          <dgm:bulletEnabled val="1"/>
        </dgm:presLayoutVars>
      </dgm:prSet>
      <dgm:spPr/>
    </dgm:pt>
    <dgm:pt modelId="{AB5F7BB5-24D0-4B7C-BBEE-EE48BBAC67AB}" type="pres">
      <dgm:prSet presAssocID="{D945E558-C0A7-465E-AC7F-BDB98E61CF57}" presName="FiveNodes_3_text" presStyleLbl="node1" presStyleIdx="4" presStyleCnt="5">
        <dgm:presLayoutVars>
          <dgm:bulletEnabled val="1"/>
        </dgm:presLayoutVars>
      </dgm:prSet>
      <dgm:spPr/>
    </dgm:pt>
    <dgm:pt modelId="{D23DB4F2-34CB-416D-A417-94E8E243F79A}" type="pres">
      <dgm:prSet presAssocID="{D945E558-C0A7-465E-AC7F-BDB98E61CF57}" presName="FiveNodes_4_text" presStyleLbl="node1" presStyleIdx="4" presStyleCnt="5">
        <dgm:presLayoutVars>
          <dgm:bulletEnabled val="1"/>
        </dgm:presLayoutVars>
      </dgm:prSet>
      <dgm:spPr/>
    </dgm:pt>
    <dgm:pt modelId="{60654B2E-6BEA-4A39-980E-F5266C2144BE}" type="pres">
      <dgm:prSet presAssocID="{D945E558-C0A7-465E-AC7F-BDB98E61CF57}" presName="FiveNodes_5_text" presStyleLbl="node1" presStyleIdx="4" presStyleCnt="5">
        <dgm:presLayoutVars>
          <dgm:bulletEnabled val="1"/>
        </dgm:presLayoutVars>
      </dgm:prSet>
      <dgm:spPr/>
    </dgm:pt>
  </dgm:ptLst>
  <dgm:cxnLst>
    <dgm:cxn modelId="{BBD53607-9F35-46DF-8E85-7A4439376FCF}" type="presOf" srcId="{D78EDED4-F3E3-49B2-BC2D-F5FF62A52B08}" destId="{6CCF87BD-8022-45A3-8A2E-262681C527AB}" srcOrd="0" destOrd="0" presId="urn:microsoft.com/office/officeart/2005/8/layout/vProcess5"/>
    <dgm:cxn modelId="{3592F807-23B6-4F28-A75B-B32F0262D901}" type="presOf" srcId="{D945E558-C0A7-465E-AC7F-BDB98E61CF57}" destId="{E89457FE-BC74-40C6-B6D4-A9D9E2FC7853}" srcOrd="0" destOrd="0" presId="urn:microsoft.com/office/officeart/2005/8/layout/vProcess5"/>
    <dgm:cxn modelId="{06261F16-BAC2-4E40-A344-51CCA1820C2F}" type="presOf" srcId="{464F876F-6502-4056-B8A1-E5F6E11AAF90}" destId="{EA669DA3-9819-49D0-9796-07B0FE4E2756}" srcOrd="1" destOrd="0" presId="urn:microsoft.com/office/officeart/2005/8/layout/vProcess5"/>
    <dgm:cxn modelId="{0372DB2D-F71A-4815-894B-0C95D0AA88C2}" type="presOf" srcId="{5C7889AB-301A-48D7-905F-3A6BF60C34E1}" destId="{7FA93F77-DFA5-4546-875D-ABDF3276335D}" srcOrd="0" destOrd="0" presId="urn:microsoft.com/office/officeart/2005/8/layout/vProcess5"/>
    <dgm:cxn modelId="{B0E0452E-0AF9-4E32-83D9-4B5FF99EA1DD}" type="presOf" srcId="{586CFE78-4AD6-4EB9-9A50-3ADB2676DEFD}" destId="{AA53067E-73A0-4EED-BCFD-9CB4C2330499}" srcOrd="0" destOrd="0" presId="urn:microsoft.com/office/officeart/2005/8/layout/vProcess5"/>
    <dgm:cxn modelId="{73EE3231-ABC0-476C-B042-8FB797968127}" type="presOf" srcId="{42AB5322-6B17-469D-A973-E8EF4A874209}" destId="{60654B2E-6BEA-4A39-980E-F5266C2144BE}" srcOrd="1" destOrd="0" presId="urn:microsoft.com/office/officeart/2005/8/layout/vProcess5"/>
    <dgm:cxn modelId="{AF7F6E5B-75E6-4285-96B8-4807C38C1FCF}" type="presOf" srcId="{0C31D827-DB62-4C9F-967A-EFBD45F38500}" destId="{65C4696D-C129-4E8B-9DEF-4C87B817C720}" srcOrd="0" destOrd="0" presId="urn:microsoft.com/office/officeart/2005/8/layout/vProcess5"/>
    <dgm:cxn modelId="{4235505E-7F22-429C-A107-EEBC977B3443}" type="presOf" srcId="{956B5E88-EF4A-4C85-990D-73B14F80D058}" destId="{5532A4F7-1892-4E0A-8F4F-460E845D7ADA}" srcOrd="0" destOrd="0" presId="urn:microsoft.com/office/officeart/2005/8/layout/vProcess5"/>
    <dgm:cxn modelId="{ACEDD450-AB3B-496C-9559-99B89CC07AE1}" type="presOf" srcId="{586CFE78-4AD6-4EB9-9A50-3ADB2676DEFD}" destId="{D23DB4F2-34CB-416D-A417-94E8E243F79A}" srcOrd="1" destOrd="0" presId="urn:microsoft.com/office/officeart/2005/8/layout/vProcess5"/>
    <dgm:cxn modelId="{3E3E2275-16E1-4B30-BADF-B8D3CEEEA1F2}" type="presOf" srcId="{42AB5322-6B17-469D-A973-E8EF4A874209}" destId="{1A887054-87C8-4852-A47E-98301C635331}" srcOrd="0" destOrd="0" presId="urn:microsoft.com/office/officeart/2005/8/layout/vProcess5"/>
    <dgm:cxn modelId="{DB1B8A75-4C76-49F6-A9C9-E1EE09034CCA}" type="presOf" srcId="{3EEEEC60-6525-4510-A20D-8AC69F56E2D6}" destId="{4ED22D82-C74B-4BB0-A3F3-0FC2EED670EB}" srcOrd="0" destOrd="0" presId="urn:microsoft.com/office/officeart/2005/8/layout/vProcess5"/>
    <dgm:cxn modelId="{F89D2E57-110D-4A6D-885F-12B6F4A8C736}" srcId="{D945E558-C0A7-465E-AC7F-BDB98E61CF57}" destId="{3EEEEC60-6525-4510-A20D-8AC69F56E2D6}" srcOrd="2" destOrd="0" parTransId="{28502B75-D26E-46AE-A4ED-DF487DE66260}" sibTransId="{E73FC2C0-E770-4916-AACF-C877B00FC90A}"/>
    <dgm:cxn modelId="{F45FA88B-D08C-4A17-A51F-A19BD667C48B}" srcId="{D945E558-C0A7-465E-AC7F-BDB98E61CF57}" destId="{956B5E88-EF4A-4C85-990D-73B14F80D058}" srcOrd="1" destOrd="0" parTransId="{D7F261CC-77FA-4CCC-AC0B-74587125CDC9}" sibTransId="{5C7889AB-301A-48D7-905F-3A6BF60C34E1}"/>
    <dgm:cxn modelId="{82041E8C-44B0-4FBF-9F79-BC1593C7BF63}" srcId="{D945E558-C0A7-465E-AC7F-BDB98E61CF57}" destId="{42AB5322-6B17-469D-A973-E8EF4A874209}" srcOrd="4" destOrd="0" parTransId="{1FA71C96-331D-461D-8D68-C29A64A73F9C}" sibTransId="{8F92A32B-33BC-4E23-8410-D99AAF60AFF6}"/>
    <dgm:cxn modelId="{5113E6A1-91BF-438C-A82B-E5914A12C0DA}" srcId="{D945E558-C0A7-465E-AC7F-BDB98E61CF57}" destId="{464F876F-6502-4056-B8A1-E5F6E11AAF90}" srcOrd="0" destOrd="0" parTransId="{5A2CF7DC-B1CB-47EC-A096-ADAD17E3D479}" sibTransId="{0C31D827-DB62-4C9F-967A-EFBD45F38500}"/>
    <dgm:cxn modelId="{C72A89AB-84BE-4F1D-BB29-3C5DBEAB840F}" type="presOf" srcId="{956B5E88-EF4A-4C85-990D-73B14F80D058}" destId="{4B218831-AB44-449D-BBDB-3F406D48C380}" srcOrd="1" destOrd="0" presId="urn:microsoft.com/office/officeart/2005/8/layout/vProcess5"/>
    <dgm:cxn modelId="{961E88B3-1818-467A-B0D8-0F7151D6BD77}" type="presOf" srcId="{3EEEEC60-6525-4510-A20D-8AC69F56E2D6}" destId="{AB5F7BB5-24D0-4B7C-BBEE-EE48BBAC67AB}" srcOrd="1" destOrd="0" presId="urn:microsoft.com/office/officeart/2005/8/layout/vProcess5"/>
    <dgm:cxn modelId="{594E39C8-7EAD-4E13-B164-0169C06EE76B}" srcId="{D945E558-C0A7-465E-AC7F-BDB98E61CF57}" destId="{586CFE78-4AD6-4EB9-9A50-3ADB2676DEFD}" srcOrd="3" destOrd="0" parTransId="{2E2724A3-C084-49C7-AA1E-802B42C9AE38}" sibTransId="{D78EDED4-F3E3-49B2-BC2D-F5FF62A52B08}"/>
    <dgm:cxn modelId="{8F7F3BD2-1648-454E-B71C-FAB0D2D56555}" type="presOf" srcId="{E73FC2C0-E770-4916-AACF-C877B00FC90A}" destId="{D713BC22-0B49-4FF1-99ED-D979B92D44E6}" srcOrd="0" destOrd="0" presId="urn:microsoft.com/office/officeart/2005/8/layout/vProcess5"/>
    <dgm:cxn modelId="{B41CA3ED-CA0E-4A34-9868-ED934D3DC70B}" type="presOf" srcId="{464F876F-6502-4056-B8A1-E5F6E11AAF90}" destId="{C4E46F1D-0069-49A9-8C16-E3312F781442}" srcOrd="0" destOrd="0" presId="urn:microsoft.com/office/officeart/2005/8/layout/vProcess5"/>
    <dgm:cxn modelId="{7DF0C857-5E84-406E-BB27-341DC33E1BD2}" type="presParOf" srcId="{E89457FE-BC74-40C6-B6D4-A9D9E2FC7853}" destId="{FBA0DE50-30A1-4CD9-A104-271131031F93}" srcOrd="0" destOrd="0" presId="urn:microsoft.com/office/officeart/2005/8/layout/vProcess5"/>
    <dgm:cxn modelId="{96C06FF4-B6AE-4986-AF14-F3DC943D9E27}" type="presParOf" srcId="{E89457FE-BC74-40C6-B6D4-A9D9E2FC7853}" destId="{C4E46F1D-0069-49A9-8C16-E3312F781442}" srcOrd="1" destOrd="0" presId="urn:microsoft.com/office/officeart/2005/8/layout/vProcess5"/>
    <dgm:cxn modelId="{D4C465DD-0CF7-4231-85FD-512CFF40DDBF}" type="presParOf" srcId="{E89457FE-BC74-40C6-B6D4-A9D9E2FC7853}" destId="{5532A4F7-1892-4E0A-8F4F-460E845D7ADA}" srcOrd="2" destOrd="0" presId="urn:microsoft.com/office/officeart/2005/8/layout/vProcess5"/>
    <dgm:cxn modelId="{098F909E-B4A0-454B-AD9A-F7122C6EA1E2}" type="presParOf" srcId="{E89457FE-BC74-40C6-B6D4-A9D9E2FC7853}" destId="{4ED22D82-C74B-4BB0-A3F3-0FC2EED670EB}" srcOrd="3" destOrd="0" presId="urn:microsoft.com/office/officeart/2005/8/layout/vProcess5"/>
    <dgm:cxn modelId="{534D4C52-092A-4B19-A3EF-99315F548D51}" type="presParOf" srcId="{E89457FE-BC74-40C6-B6D4-A9D9E2FC7853}" destId="{AA53067E-73A0-4EED-BCFD-9CB4C2330499}" srcOrd="4" destOrd="0" presId="urn:microsoft.com/office/officeart/2005/8/layout/vProcess5"/>
    <dgm:cxn modelId="{46B53A8A-2114-492D-B892-111D566E816E}" type="presParOf" srcId="{E89457FE-BC74-40C6-B6D4-A9D9E2FC7853}" destId="{1A887054-87C8-4852-A47E-98301C635331}" srcOrd="5" destOrd="0" presId="urn:microsoft.com/office/officeart/2005/8/layout/vProcess5"/>
    <dgm:cxn modelId="{21555308-B305-4E70-99D0-32F66DC9AA35}" type="presParOf" srcId="{E89457FE-BC74-40C6-B6D4-A9D9E2FC7853}" destId="{65C4696D-C129-4E8B-9DEF-4C87B817C720}" srcOrd="6" destOrd="0" presId="urn:microsoft.com/office/officeart/2005/8/layout/vProcess5"/>
    <dgm:cxn modelId="{75365E40-4E81-4FAF-B024-0484052C1F24}" type="presParOf" srcId="{E89457FE-BC74-40C6-B6D4-A9D9E2FC7853}" destId="{7FA93F77-DFA5-4546-875D-ABDF3276335D}" srcOrd="7" destOrd="0" presId="urn:microsoft.com/office/officeart/2005/8/layout/vProcess5"/>
    <dgm:cxn modelId="{8D51AFB4-FED8-4EFA-8689-4FB4C809F50C}" type="presParOf" srcId="{E89457FE-BC74-40C6-B6D4-A9D9E2FC7853}" destId="{D713BC22-0B49-4FF1-99ED-D979B92D44E6}" srcOrd="8" destOrd="0" presId="urn:microsoft.com/office/officeart/2005/8/layout/vProcess5"/>
    <dgm:cxn modelId="{B86407C9-40B2-4D0E-BF18-5980E7775FF0}" type="presParOf" srcId="{E89457FE-BC74-40C6-B6D4-A9D9E2FC7853}" destId="{6CCF87BD-8022-45A3-8A2E-262681C527AB}" srcOrd="9" destOrd="0" presId="urn:microsoft.com/office/officeart/2005/8/layout/vProcess5"/>
    <dgm:cxn modelId="{765C5B2F-BCD1-4F35-9564-F389FF08F9A3}" type="presParOf" srcId="{E89457FE-BC74-40C6-B6D4-A9D9E2FC7853}" destId="{EA669DA3-9819-49D0-9796-07B0FE4E2756}" srcOrd="10" destOrd="0" presId="urn:microsoft.com/office/officeart/2005/8/layout/vProcess5"/>
    <dgm:cxn modelId="{7FFEFBB4-D401-4B5F-B2EA-E14433D44D0A}" type="presParOf" srcId="{E89457FE-BC74-40C6-B6D4-A9D9E2FC7853}" destId="{4B218831-AB44-449D-BBDB-3F406D48C380}" srcOrd="11" destOrd="0" presId="urn:microsoft.com/office/officeart/2005/8/layout/vProcess5"/>
    <dgm:cxn modelId="{581ECFA9-52B1-4AB6-8F6D-F44D8F3ECEEF}" type="presParOf" srcId="{E89457FE-BC74-40C6-B6D4-A9D9E2FC7853}" destId="{AB5F7BB5-24D0-4B7C-BBEE-EE48BBAC67AB}" srcOrd="12" destOrd="0" presId="urn:microsoft.com/office/officeart/2005/8/layout/vProcess5"/>
    <dgm:cxn modelId="{EF98691B-FF71-41A5-94E6-B6E2C7F4AC14}" type="presParOf" srcId="{E89457FE-BC74-40C6-B6D4-A9D9E2FC7853}" destId="{D23DB4F2-34CB-416D-A417-94E8E243F79A}" srcOrd="13" destOrd="0" presId="urn:microsoft.com/office/officeart/2005/8/layout/vProcess5"/>
    <dgm:cxn modelId="{50375678-B0FE-468E-A3A4-75CDF7CFB525}" type="presParOf" srcId="{E89457FE-BC74-40C6-B6D4-A9D9E2FC7853}" destId="{60654B2E-6BEA-4A39-980E-F5266C2144B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0D25F6-92F5-4910-8B08-9F5B77E32BA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9FB96F1-00B3-4F50-A711-39CD2DF01B7E}">
      <dgm:prSet/>
      <dgm:spPr/>
      <dgm:t>
        <a:bodyPr/>
        <a:lstStyle/>
        <a:p>
          <a:r>
            <a:rPr lang="en-US" dirty="0"/>
            <a:t>INDEXES</a:t>
          </a:r>
        </a:p>
      </dgm:t>
    </dgm:pt>
    <dgm:pt modelId="{866A8A97-2D01-4379-AC0D-C3F2221FA268}" type="parTrans" cxnId="{60C1BDD6-9789-4A3A-9A04-A2DAB12930B7}">
      <dgm:prSet/>
      <dgm:spPr/>
      <dgm:t>
        <a:bodyPr/>
        <a:lstStyle/>
        <a:p>
          <a:endParaRPr lang="en-US"/>
        </a:p>
      </dgm:t>
    </dgm:pt>
    <dgm:pt modelId="{AC42690F-C841-480C-9DD5-E2A23DDADFC4}" type="sibTrans" cxnId="{60C1BDD6-9789-4A3A-9A04-A2DAB12930B7}">
      <dgm:prSet/>
      <dgm:spPr/>
      <dgm:t>
        <a:bodyPr/>
        <a:lstStyle/>
        <a:p>
          <a:endParaRPr lang="en-US"/>
        </a:p>
      </dgm:t>
    </dgm:pt>
    <dgm:pt modelId="{9A982C12-AA6B-475E-B1BE-B63825562582}">
      <dgm:prSet/>
      <dgm:spPr/>
      <dgm:t>
        <a:bodyPr/>
        <a:lstStyle/>
        <a:p>
          <a:r>
            <a:rPr lang="en-US" dirty="0"/>
            <a:t>JOIN TYPE</a:t>
          </a:r>
        </a:p>
      </dgm:t>
    </dgm:pt>
    <dgm:pt modelId="{314E9C66-A77F-425A-814A-43A2841A40A0}" type="parTrans" cxnId="{3F5A4668-A8EA-4162-A629-A8BE68FAAD34}">
      <dgm:prSet/>
      <dgm:spPr/>
      <dgm:t>
        <a:bodyPr/>
        <a:lstStyle/>
        <a:p>
          <a:endParaRPr lang="en-US"/>
        </a:p>
      </dgm:t>
    </dgm:pt>
    <dgm:pt modelId="{7F17A365-E2B4-4EFD-BCAB-8F4DB4F60571}" type="sibTrans" cxnId="{3F5A4668-A8EA-4162-A629-A8BE68FAAD34}">
      <dgm:prSet/>
      <dgm:spPr/>
      <dgm:t>
        <a:bodyPr/>
        <a:lstStyle/>
        <a:p>
          <a:endParaRPr lang="en-US"/>
        </a:p>
      </dgm:t>
    </dgm:pt>
    <dgm:pt modelId="{3FB40AEB-A5E2-4FDB-9F45-EFF67592BEAD}">
      <dgm:prSet/>
      <dgm:spPr/>
      <dgm:t>
        <a:bodyPr/>
        <a:lstStyle/>
        <a:p>
          <a:r>
            <a:rPr lang="en-US" dirty="0"/>
            <a:t>JOIN ORDER</a:t>
          </a:r>
        </a:p>
      </dgm:t>
    </dgm:pt>
    <dgm:pt modelId="{AF3D482E-AF97-4C71-8891-5576BC2DE68C}" type="parTrans" cxnId="{1A722F65-6CED-4365-B4AC-31ABA1E654CC}">
      <dgm:prSet/>
      <dgm:spPr/>
      <dgm:t>
        <a:bodyPr/>
        <a:lstStyle/>
        <a:p>
          <a:endParaRPr lang="en-US"/>
        </a:p>
      </dgm:t>
    </dgm:pt>
    <dgm:pt modelId="{BC80E64B-E612-433F-B4F0-D642A872AC02}" type="sibTrans" cxnId="{1A722F65-6CED-4365-B4AC-31ABA1E654CC}">
      <dgm:prSet/>
      <dgm:spPr/>
      <dgm:t>
        <a:bodyPr/>
        <a:lstStyle/>
        <a:p>
          <a:endParaRPr lang="en-US"/>
        </a:p>
      </dgm:t>
    </dgm:pt>
    <dgm:pt modelId="{907509F6-44B4-48CA-8A10-2D141F8AF418}">
      <dgm:prSet/>
      <dgm:spPr/>
      <dgm:t>
        <a:bodyPr/>
        <a:lstStyle/>
        <a:p>
          <a:r>
            <a:rPr lang="en-US"/>
            <a:t>SCAN/SEEK</a:t>
          </a:r>
          <a:endParaRPr lang="en-US" dirty="0"/>
        </a:p>
      </dgm:t>
    </dgm:pt>
    <dgm:pt modelId="{10D835CF-DCF8-4345-8B3E-EA8BE033CC72}" type="parTrans" cxnId="{EDCAC1FE-00A4-4A9B-88A7-EEB8F43DF850}">
      <dgm:prSet/>
      <dgm:spPr/>
      <dgm:t>
        <a:bodyPr/>
        <a:lstStyle/>
        <a:p>
          <a:endParaRPr lang="en-US"/>
        </a:p>
      </dgm:t>
    </dgm:pt>
    <dgm:pt modelId="{DF8DE4E8-28A9-4931-A310-9566A0ACA79E}" type="sibTrans" cxnId="{EDCAC1FE-00A4-4A9B-88A7-EEB8F43DF850}">
      <dgm:prSet/>
      <dgm:spPr/>
      <dgm:t>
        <a:bodyPr/>
        <a:lstStyle/>
        <a:p>
          <a:endParaRPr lang="en-US"/>
        </a:p>
      </dgm:t>
    </dgm:pt>
    <dgm:pt modelId="{A6AA663B-4823-475B-BA7B-1E18C683ACD3}">
      <dgm:prSet/>
      <dgm:spPr/>
      <dgm:t>
        <a:bodyPr/>
        <a:lstStyle/>
        <a:p>
          <a:r>
            <a:rPr lang="en-GB" dirty="0"/>
            <a:t>SERIAL/PARALLEL</a:t>
          </a:r>
          <a:endParaRPr lang="en-US" dirty="0"/>
        </a:p>
      </dgm:t>
    </dgm:pt>
    <dgm:pt modelId="{77031ACF-7BA6-4FE1-8633-00D39BFBB767}" type="parTrans" cxnId="{D516591A-3765-4004-B4A2-3C6D16397127}">
      <dgm:prSet/>
      <dgm:spPr/>
      <dgm:t>
        <a:bodyPr/>
        <a:lstStyle/>
        <a:p>
          <a:endParaRPr lang="en-US"/>
        </a:p>
      </dgm:t>
    </dgm:pt>
    <dgm:pt modelId="{1A0F7784-5637-45BD-A2E7-62FF0AC9EEF5}" type="sibTrans" cxnId="{D516591A-3765-4004-B4A2-3C6D16397127}">
      <dgm:prSet/>
      <dgm:spPr/>
      <dgm:t>
        <a:bodyPr/>
        <a:lstStyle/>
        <a:p>
          <a:endParaRPr lang="en-US"/>
        </a:p>
      </dgm:t>
    </dgm:pt>
    <dgm:pt modelId="{9C7ACFF4-3437-4CA0-9ABB-0836E9D665C2}" type="pres">
      <dgm:prSet presAssocID="{050D25F6-92F5-4910-8B08-9F5B77E32BA1}" presName="linear" presStyleCnt="0">
        <dgm:presLayoutVars>
          <dgm:dir/>
          <dgm:animLvl val="lvl"/>
          <dgm:resizeHandles val="exact"/>
        </dgm:presLayoutVars>
      </dgm:prSet>
      <dgm:spPr/>
    </dgm:pt>
    <dgm:pt modelId="{40A548F7-C3BE-4416-A4D0-9BF73A77BAFA}" type="pres">
      <dgm:prSet presAssocID="{69FB96F1-00B3-4F50-A711-39CD2DF01B7E}" presName="parentLin" presStyleCnt="0"/>
      <dgm:spPr/>
    </dgm:pt>
    <dgm:pt modelId="{D8A75FA9-B8E8-456E-9B86-E1C8F59C9742}" type="pres">
      <dgm:prSet presAssocID="{69FB96F1-00B3-4F50-A711-39CD2DF01B7E}" presName="parentLeftMargin" presStyleLbl="node1" presStyleIdx="0" presStyleCnt="5"/>
      <dgm:spPr/>
    </dgm:pt>
    <dgm:pt modelId="{46D06C7D-E68E-4EEE-8043-EF12903851F6}" type="pres">
      <dgm:prSet presAssocID="{69FB96F1-00B3-4F50-A711-39CD2DF01B7E}" presName="parentText" presStyleLbl="node1" presStyleIdx="0" presStyleCnt="5">
        <dgm:presLayoutVars>
          <dgm:chMax val="0"/>
          <dgm:bulletEnabled val="1"/>
        </dgm:presLayoutVars>
      </dgm:prSet>
      <dgm:spPr/>
    </dgm:pt>
    <dgm:pt modelId="{72444B1C-03BF-4A8D-8C13-7F886259D1E1}" type="pres">
      <dgm:prSet presAssocID="{69FB96F1-00B3-4F50-A711-39CD2DF01B7E}" presName="negativeSpace" presStyleCnt="0"/>
      <dgm:spPr/>
    </dgm:pt>
    <dgm:pt modelId="{27D4E522-8E21-4C5F-92AA-CDD7CD8697EF}" type="pres">
      <dgm:prSet presAssocID="{69FB96F1-00B3-4F50-A711-39CD2DF01B7E}" presName="childText" presStyleLbl="conFgAcc1" presStyleIdx="0" presStyleCnt="5">
        <dgm:presLayoutVars>
          <dgm:bulletEnabled val="1"/>
        </dgm:presLayoutVars>
      </dgm:prSet>
      <dgm:spPr/>
    </dgm:pt>
    <dgm:pt modelId="{3FB146EC-C15A-4809-9913-3FCB7EC6C0C1}" type="pres">
      <dgm:prSet presAssocID="{AC42690F-C841-480C-9DD5-E2A23DDADFC4}" presName="spaceBetweenRectangles" presStyleCnt="0"/>
      <dgm:spPr/>
    </dgm:pt>
    <dgm:pt modelId="{E1CD4EEF-A55F-4E0F-9A50-5611F9811650}" type="pres">
      <dgm:prSet presAssocID="{9A982C12-AA6B-475E-B1BE-B63825562582}" presName="parentLin" presStyleCnt="0"/>
      <dgm:spPr/>
    </dgm:pt>
    <dgm:pt modelId="{119C7E55-C56B-482C-9A2E-46AD88C1202E}" type="pres">
      <dgm:prSet presAssocID="{9A982C12-AA6B-475E-B1BE-B63825562582}" presName="parentLeftMargin" presStyleLbl="node1" presStyleIdx="0" presStyleCnt="5"/>
      <dgm:spPr/>
    </dgm:pt>
    <dgm:pt modelId="{B57150D8-4A35-4401-9A33-0E23101B5B9B}" type="pres">
      <dgm:prSet presAssocID="{9A982C12-AA6B-475E-B1BE-B63825562582}" presName="parentText" presStyleLbl="node1" presStyleIdx="1" presStyleCnt="5">
        <dgm:presLayoutVars>
          <dgm:chMax val="0"/>
          <dgm:bulletEnabled val="1"/>
        </dgm:presLayoutVars>
      </dgm:prSet>
      <dgm:spPr/>
    </dgm:pt>
    <dgm:pt modelId="{F0F3A95A-B4E1-44A6-8D65-FCD1A0B788B8}" type="pres">
      <dgm:prSet presAssocID="{9A982C12-AA6B-475E-B1BE-B63825562582}" presName="negativeSpace" presStyleCnt="0"/>
      <dgm:spPr/>
    </dgm:pt>
    <dgm:pt modelId="{BCA41486-4AE3-4036-AC21-0ACD2A07DBFF}" type="pres">
      <dgm:prSet presAssocID="{9A982C12-AA6B-475E-B1BE-B63825562582}" presName="childText" presStyleLbl="conFgAcc1" presStyleIdx="1" presStyleCnt="5">
        <dgm:presLayoutVars>
          <dgm:bulletEnabled val="1"/>
        </dgm:presLayoutVars>
      </dgm:prSet>
      <dgm:spPr/>
    </dgm:pt>
    <dgm:pt modelId="{A715486F-2143-4625-A470-9C05CE83339A}" type="pres">
      <dgm:prSet presAssocID="{7F17A365-E2B4-4EFD-BCAB-8F4DB4F60571}" presName="spaceBetweenRectangles" presStyleCnt="0"/>
      <dgm:spPr/>
    </dgm:pt>
    <dgm:pt modelId="{85E5A30B-7670-47A9-B834-2238D2546360}" type="pres">
      <dgm:prSet presAssocID="{3FB40AEB-A5E2-4FDB-9F45-EFF67592BEAD}" presName="parentLin" presStyleCnt="0"/>
      <dgm:spPr/>
    </dgm:pt>
    <dgm:pt modelId="{70C80A7C-B01B-4620-97B2-E28FD50418DF}" type="pres">
      <dgm:prSet presAssocID="{3FB40AEB-A5E2-4FDB-9F45-EFF67592BEAD}" presName="parentLeftMargin" presStyleLbl="node1" presStyleIdx="1" presStyleCnt="5"/>
      <dgm:spPr/>
    </dgm:pt>
    <dgm:pt modelId="{9433AE59-2437-4090-9336-041E28F5F270}" type="pres">
      <dgm:prSet presAssocID="{3FB40AEB-A5E2-4FDB-9F45-EFF67592BEAD}" presName="parentText" presStyleLbl="node1" presStyleIdx="2" presStyleCnt="5">
        <dgm:presLayoutVars>
          <dgm:chMax val="0"/>
          <dgm:bulletEnabled val="1"/>
        </dgm:presLayoutVars>
      </dgm:prSet>
      <dgm:spPr/>
    </dgm:pt>
    <dgm:pt modelId="{9629C8AD-24A4-4012-ADF6-E55A38CBC16F}" type="pres">
      <dgm:prSet presAssocID="{3FB40AEB-A5E2-4FDB-9F45-EFF67592BEAD}" presName="negativeSpace" presStyleCnt="0"/>
      <dgm:spPr/>
    </dgm:pt>
    <dgm:pt modelId="{EFB52442-BEA5-489C-A40F-C81A82393DFF}" type="pres">
      <dgm:prSet presAssocID="{3FB40AEB-A5E2-4FDB-9F45-EFF67592BEAD}" presName="childText" presStyleLbl="conFgAcc1" presStyleIdx="2" presStyleCnt="5">
        <dgm:presLayoutVars>
          <dgm:bulletEnabled val="1"/>
        </dgm:presLayoutVars>
      </dgm:prSet>
      <dgm:spPr/>
    </dgm:pt>
    <dgm:pt modelId="{2F71032C-F7D9-44E0-B09B-75251F3DBDE8}" type="pres">
      <dgm:prSet presAssocID="{BC80E64B-E612-433F-B4F0-D642A872AC02}" presName="spaceBetweenRectangles" presStyleCnt="0"/>
      <dgm:spPr/>
    </dgm:pt>
    <dgm:pt modelId="{DB0583C5-B684-4E08-A7FA-1A0C343513E3}" type="pres">
      <dgm:prSet presAssocID="{907509F6-44B4-48CA-8A10-2D141F8AF418}" presName="parentLin" presStyleCnt="0"/>
      <dgm:spPr/>
    </dgm:pt>
    <dgm:pt modelId="{82874DBC-FCDD-4107-B8AC-D9F30E34A117}" type="pres">
      <dgm:prSet presAssocID="{907509F6-44B4-48CA-8A10-2D141F8AF418}" presName="parentLeftMargin" presStyleLbl="node1" presStyleIdx="2" presStyleCnt="5"/>
      <dgm:spPr/>
    </dgm:pt>
    <dgm:pt modelId="{96609684-189D-4DAC-BBF3-192A3D21B2CB}" type="pres">
      <dgm:prSet presAssocID="{907509F6-44B4-48CA-8A10-2D141F8AF418}" presName="parentText" presStyleLbl="node1" presStyleIdx="3" presStyleCnt="5">
        <dgm:presLayoutVars>
          <dgm:chMax val="0"/>
          <dgm:bulletEnabled val="1"/>
        </dgm:presLayoutVars>
      </dgm:prSet>
      <dgm:spPr/>
    </dgm:pt>
    <dgm:pt modelId="{E90AC6D3-2920-44BF-9E7D-91714D2D3FC8}" type="pres">
      <dgm:prSet presAssocID="{907509F6-44B4-48CA-8A10-2D141F8AF418}" presName="negativeSpace" presStyleCnt="0"/>
      <dgm:spPr/>
    </dgm:pt>
    <dgm:pt modelId="{9D8E772F-A215-4930-8391-F0B05A8F38FF}" type="pres">
      <dgm:prSet presAssocID="{907509F6-44B4-48CA-8A10-2D141F8AF418}" presName="childText" presStyleLbl="conFgAcc1" presStyleIdx="3" presStyleCnt="5">
        <dgm:presLayoutVars>
          <dgm:bulletEnabled val="1"/>
        </dgm:presLayoutVars>
      </dgm:prSet>
      <dgm:spPr/>
    </dgm:pt>
    <dgm:pt modelId="{4382000D-45B2-4697-B003-B296D2F657A5}" type="pres">
      <dgm:prSet presAssocID="{DF8DE4E8-28A9-4931-A310-9566A0ACA79E}" presName="spaceBetweenRectangles" presStyleCnt="0"/>
      <dgm:spPr/>
    </dgm:pt>
    <dgm:pt modelId="{1367E0D1-CD61-4C90-827E-4045E8C21CAF}" type="pres">
      <dgm:prSet presAssocID="{A6AA663B-4823-475B-BA7B-1E18C683ACD3}" presName="parentLin" presStyleCnt="0"/>
      <dgm:spPr/>
    </dgm:pt>
    <dgm:pt modelId="{EDD2CAD8-F563-406C-A35E-7D0581F603C9}" type="pres">
      <dgm:prSet presAssocID="{A6AA663B-4823-475B-BA7B-1E18C683ACD3}" presName="parentLeftMargin" presStyleLbl="node1" presStyleIdx="3" presStyleCnt="5"/>
      <dgm:spPr/>
    </dgm:pt>
    <dgm:pt modelId="{9C5C2793-BE29-463B-940F-794F0CC8B813}" type="pres">
      <dgm:prSet presAssocID="{A6AA663B-4823-475B-BA7B-1E18C683ACD3}" presName="parentText" presStyleLbl="node1" presStyleIdx="4" presStyleCnt="5">
        <dgm:presLayoutVars>
          <dgm:chMax val="0"/>
          <dgm:bulletEnabled val="1"/>
        </dgm:presLayoutVars>
      </dgm:prSet>
      <dgm:spPr/>
    </dgm:pt>
    <dgm:pt modelId="{8578BAC3-F796-4601-9980-AAF8E3447101}" type="pres">
      <dgm:prSet presAssocID="{A6AA663B-4823-475B-BA7B-1E18C683ACD3}" presName="negativeSpace" presStyleCnt="0"/>
      <dgm:spPr/>
    </dgm:pt>
    <dgm:pt modelId="{A99621BE-B9BF-4FDA-91E0-585A856AAA33}" type="pres">
      <dgm:prSet presAssocID="{A6AA663B-4823-475B-BA7B-1E18C683ACD3}" presName="childText" presStyleLbl="conFgAcc1" presStyleIdx="4" presStyleCnt="5">
        <dgm:presLayoutVars>
          <dgm:bulletEnabled val="1"/>
        </dgm:presLayoutVars>
      </dgm:prSet>
      <dgm:spPr/>
    </dgm:pt>
  </dgm:ptLst>
  <dgm:cxnLst>
    <dgm:cxn modelId="{328FBB06-FF69-4BBB-9FB6-218A9988BC32}" type="presOf" srcId="{3FB40AEB-A5E2-4FDB-9F45-EFF67592BEAD}" destId="{70C80A7C-B01B-4620-97B2-E28FD50418DF}" srcOrd="0" destOrd="0" presId="urn:microsoft.com/office/officeart/2005/8/layout/list1"/>
    <dgm:cxn modelId="{CF863C16-1F1B-482C-8532-F1AF5CEBB805}" type="presOf" srcId="{A6AA663B-4823-475B-BA7B-1E18C683ACD3}" destId="{EDD2CAD8-F563-406C-A35E-7D0581F603C9}" srcOrd="0" destOrd="0" presId="urn:microsoft.com/office/officeart/2005/8/layout/list1"/>
    <dgm:cxn modelId="{D516591A-3765-4004-B4A2-3C6D16397127}" srcId="{050D25F6-92F5-4910-8B08-9F5B77E32BA1}" destId="{A6AA663B-4823-475B-BA7B-1E18C683ACD3}" srcOrd="4" destOrd="0" parTransId="{77031ACF-7BA6-4FE1-8633-00D39BFBB767}" sibTransId="{1A0F7784-5637-45BD-A2E7-62FF0AC9EEF5}"/>
    <dgm:cxn modelId="{1A722F65-6CED-4365-B4AC-31ABA1E654CC}" srcId="{050D25F6-92F5-4910-8B08-9F5B77E32BA1}" destId="{3FB40AEB-A5E2-4FDB-9F45-EFF67592BEAD}" srcOrd="2" destOrd="0" parTransId="{AF3D482E-AF97-4C71-8891-5576BC2DE68C}" sibTransId="{BC80E64B-E612-433F-B4F0-D642A872AC02}"/>
    <dgm:cxn modelId="{C524AF47-50BB-40C8-92DE-9AA8F0D62449}" type="presOf" srcId="{A6AA663B-4823-475B-BA7B-1E18C683ACD3}" destId="{9C5C2793-BE29-463B-940F-794F0CC8B813}" srcOrd="1" destOrd="0" presId="urn:microsoft.com/office/officeart/2005/8/layout/list1"/>
    <dgm:cxn modelId="{3F5A4668-A8EA-4162-A629-A8BE68FAAD34}" srcId="{050D25F6-92F5-4910-8B08-9F5B77E32BA1}" destId="{9A982C12-AA6B-475E-B1BE-B63825562582}" srcOrd="1" destOrd="0" parTransId="{314E9C66-A77F-425A-814A-43A2841A40A0}" sibTransId="{7F17A365-E2B4-4EFD-BCAB-8F4DB4F60571}"/>
    <dgm:cxn modelId="{41B0BE6D-57E1-4B9A-B173-04DF9158CBCD}" type="presOf" srcId="{9A982C12-AA6B-475E-B1BE-B63825562582}" destId="{119C7E55-C56B-482C-9A2E-46AD88C1202E}" srcOrd="0" destOrd="0" presId="urn:microsoft.com/office/officeart/2005/8/layout/list1"/>
    <dgm:cxn modelId="{95075770-3950-4548-8C07-C76E13898289}" type="presOf" srcId="{69FB96F1-00B3-4F50-A711-39CD2DF01B7E}" destId="{46D06C7D-E68E-4EEE-8043-EF12903851F6}" srcOrd="1" destOrd="0" presId="urn:microsoft.com/office/officeart/2005/8/layout/list1"/>
    <dgm:cxn modelId="{10978A83-EF4A-4918-8B35-9CD6E7EB69DD}" type="presOf" srcId="{907509F6-44B4-48CA-8A10-2D141F8AF418}" destId="{96609684-189D-4DAC-BBF3-192A3D21B2CB}" srcOrd="1" destOrd="0" presId="urn:microsoft.com/office/officeart/2005/8/layout/list1"/>
    <dgm:cxn modelId="{41DD6E95-9C04-4D98-98A1-D3ED70BEA39A}" type="presOf" srcId="{907509F6-44B4-48CA-8A10-2D141F8AF418}" destId="{82874DBC-FCDD-4107-B8AC-D9F30E34A117}" srcOrd="0" destOrd="0" presId="urn:microsoft.com/office/officeart/2005/8/layout/list1"/>
    <dgm:cxn modelId="{A2EE069C-1F00-41B3-80E2-06AB66982AB9}" type="presOf" srcId="{9A982C12-AA6B-475E-B1BE-B63825562582}" destId="{B57150D8-4A35-4401-9A33-0E23101B5B9B}" srcOrd="1" destOrd="0" presId="urn:microsoft.com/office/officeart/2005/8/layout/list1"/>
    <dgm:cxn modelId="{F6EE57B7-9CA2-4A8F-B506-22C089AC8250}" type="presOf" srcId="{69FB96F1-00B3-4F50-A711-39CD2DF01B7E}" destId="{D8A75FA9-B8E8-456E-9B86-E1C8F59C9742}" srcOrd="0" destOrd="0" presId="urn:microsoft.com/office/officeart/2005/8/layout/list1"/>
    <dgm:cxn modelId="{7A89FEBD-A6BA-4B55-AA9E-D2A28737C257}" type="presOf" srcId="{3FB40AEB-A5E2-4FDB-9F45-EFF67592BEAD}" destId="{9433AE59-2437-4090-9336-041E28F5F270}" srcOrd="1" destOrd="0" presId="urn:microsoft.com/office/officeart/2005/8/layout/list1"/>
    <dgm:cxn modelId="{60C1BDD6-9789-4A3A-9A04-A2DAB12930B7}" srcId="{050D25F6-92F5-4910-8B08-9F5B77E32BA1}" destId="{69FB96F1-00B3-4F50-A711-39CD2DF01B7E}" srcOrd="0" destOrd="0" parTransId="{866A8A97-2D01-4379-AC0D-C3F2221FA268}" sibTransId="{AC42690F-C841-480C-9DD5-E2A23DDADFC4}"/>
    <dgm:cxn modelId="{0EC102E8-702D-454F-AB4D-6961533FB2D0}" type="presOf" srcId="{050D25F6-92F5-4910-8B08-9F5B77E32BA1}" destId="{9C7ACFF4-3437-4CA0-9ABB-0836E9D665C2}" srcOrd="0" destOrd="0" presId="urn:microsoft.com/office/officeart/2005/8/layout/list1"/>
    <dgm:cxn modelId="{EDCAC1FE-00A4-4A9B-88A7-EEB8F43DF850}" srcId="{050D25F6-92F5-4910-8B08-9F5B77E32BA1}" destId="{907509F6-44B4-48CA-8A10-2D141F8AF418}" srcOrd="3" destOrd="0" parTransId="{10D835CF-DCF8-4345-8B3E-EA8BE033CC72}" sibTransId="{DF8DE4E8-28A9-4931-A310-9566A0ACA79E}"/>
    <dgm:cxn modelId="{17AE5ABD-CF3B-4523-97AB-B220AF43A6F3}" type="presParOf" srcId="{9C7ACFF4-3437-4CA0-9ABB-0836E9D665C2}" destId="{40A548F7-C3BE-4416-A4D0-9BF73A77BAFA}" srcOrd="0" destOrd="0" presId="urn:microsoft.com/office/officeart/2005/8/layout/list1"/>
    <dgm:cxn modelId="{1AD44C08-D1B1-41AC-8C5E-5A0E371E6CEB}" type="presParOf" srcId="{40A548F7-C3BE-4416-A4D0-9BF73A77BAFA}" destId="{D8A75FA9-B8E8-456E-9B86-E1C8F59C9742}" srcOrd="0" destOrd="0" presId="urn:microsoft.com/office/officeart/2005/8/layout/list1"/>
    <dgm:cxn modelId="{021CA735-F99C-4ED0-A229-250229366FFF}" type="presParOf" srcId="{40A548F7-C3BE-4416-A4D0-9BF73A77BAFA}" destId="{46D06C7D-E68E-4EEE-8043-EF12903851F6}" srcOrd="1" destOrd="0" presId="urn:microsoft.com/office/officeart/2005/8/layout/list1"/>
    <dgm:cxn modelId="{1B4FE236-45D6-4EE9-BAD1-D1A7ADBAB387}" type="presParOf" srcId="{9C7ACFF4-3437-4CA0-9ABB-0836E9D665C2}" destId="{72444B1C-03BF-4A8D-8C13-7F886259D1E1}" srcOrd="1" destOrd="0" presId="urn:microsoft.com/office/officeart/2005/8/layout/list1"/>
    <dgm:cxn modelId="{934FD36C-D962-4CC3-A107-C10E1D2EF1B2}" type="presParOf" srcId="{9C7ACFF4-3437-4CA0-9ABB-0836E9D665C2}" destId="{27D4E522-8E21-4C5F-92AA-CDD7CD8697EF}" srcOrd="2" destOrd="0" presId="urn:microsoft.com/office/officeart/2005/8/layout/list1"/>
    <dgm:cxn modelId="{51FDBD80-B087-482A-8DF2-E38D9F8E8FB4}" type="presParOf" srcId="{9C7ACFF4-3437-4CA0-9ABB-0836E9D665C2}" destId="{3FB146EC-C15A-4809-9913-3FCB7EC6C0C1}" srcOrd="3" destOrd="0" presId="urn:microsoft.com/office/officeart/2005/8/layout/list1"/>
    <dgm:cxn modelId="{C015000E-E768-4E6A-8498-6840F1F368BB}" type="presParOf" srcId="{9C7ACFF4-3437-4CA0-9ABB-0836E9D665C2}" destId="{E1CD4EEF-A55F-4E0F-9A50-5611F9811650}" srcOrd="4" destOrd="0" presId="urn:microsoft.com/office/officeart/2005/8/layout/list1"/>
    <dgm:cxn modelId="{0C570B32-09C3-4F53-B8D0-4CEE65352D24}" type="presParOf" srcId="{E1CD4EEF-A55F-4E0F-9A50-5611F9811650}" destId="{119C7E55-C56B-482C-9A2E-46AD88C1202E}" srcOrd="0" destOrd="0" presId="urn:microsoft.com/office/officeart/2005/8/layout/list1"/>
    <dgm:cxn modelId="{9B6A9DD7-3F5A-4D7A-A04C-381B7A37D830}" type="presParOf" srcId="{E1CD4EEF-A55F-4E0F-9A50-5611F9811650}" destId="{B57150D8-4A35-4401-9A33-0E23101B5B9B}" srcOrd="1" destOrd="0" presId="urn:microsoft.com/office/officeart/2005/8/layout/list1"/>
    <dgm:cxn modelId="{AB17F13F-1958-4C56-80C2-DA73DB7808DB}" type="presParOf" srcId="{9C7ACFF4-3437-4CA0-9ABB-0836E9D665C2}" destId="{F0F3A95A-B4E1-44A6-8D65-FCD1A0B788B8}" srcOrd="5" destOrd="0" presId="urn:microsoft.com/office/officeart/2005/8/layout/list1"/>
    <dgm:cxn modelId="{9B9C4DF0-12D4-450D-8FAA-ABB9D443021C}" type="presParOf" srcId="{9C7ACFF4-3437-4CA0-9ABB-0836E9D665C2}" destId="{BCA41486-4AE3-4036-AC21-0ACD2A07DBFF}" srcOrd="6" destOrd="0" presId="urn:microsoft.com/office/officeart/2005/8/layout/list1"/>
    <dgm:cxn modelId="{A7B823EF-7DE0-4999-A763-9ED3818E0B89}" type="presParOf" srcId="{9C7ACFF4-3437-4CA0-9ABB-0836E9D665C2}" destId="{A715486F-2143-4625-A470-9C05CE83339A}" srcOrd="7" destOrd="0" presId="urn:microsoft.com/office/officeart/2005/8/layout/list1"/>
    <dgm:cxn modelId="{68310C26-34FC-4D5B-9BD0-335B86E61BA7}" type="presParOf" srcId="{9C7ACFF4-3437-4CA0-9ABB-0836E9D665C2}" destId="{85E5A30B-7670-47A9-B834-2238D2546360}" srcOrd="8" destOrd="0" presId="urn:microsoft.com/office/officeart/2005/8/layout/list1"/>
    <dgm:cxn modelId="{D05EFEB9-0462-4FAC-B8FD-6128D5FE8FEB}" type="presParOf" srcId="{85E5A30B-7670-47A9-B834-2238D2546360}" destId="{70C80A7C-B01B-4620-97B2-E28FD50418DF}" srcOrd="0" destOrd="0" presId="urn:microsoft.com/office/officeart/2005/8/layout/list1"/>
    <dgm:cxn modelId="{DBC20255-B1B2-4913-BE2D-81561FD56B45}" type="presParOf" srcId="{85E5A30B-7670-47A9-B834-2238D2546360}" destId="{9433AE59-2437-4090-9336-041E28F5F270}" srcOrd="1" destOrd="0" presId="urn:microsoft.com/office/officeart/2005/8/layout/list1"/>
    <dgm:cxn modelId="{BB97EE5E-9CA5-4F10-BDAD-6D41CC406DDB}" type="presParOf" srcId="{9C7ACFF4-3437-4CA0-9ABB-0836E9D665C2}" destId="{9629C8AD-24A4-4012-ADF6-E55A38CBC16F}" srcOrd="9" destOrd="0" presId="urn:microsoft.com/office/officeart/2005/8/layout/list1"/>
    <dgm:cxn modelId="{335F7CEB-A070-4D19-86B1-EAAC4329F133}" type="presParOf" srcId="{9C7ACFF4-3437-4CA0-9ABB-0836E9D665C2}" destId="{EFB52442-BEA5-489C-A40F-C81A82393DFF}" srcOrd="10" destOrd="0" presId="urn:microsoft.com/office/officeart/2005/8/layout/list1"/>
    <dgm:cxn modelId="{2D37206B-4498-4680-B99C-80CA43813BCD}" type="presParOf" srcId="{9C7ACFF4-3437-4CA0-9ABB-0836E9D665C2}" destId="{2F71032C-F7D9-44E0-B09B-75251F3DBDE8}" srcOrd="11" destOrd="0" presId="urn:microsoft.com/office/officeart/2005/8/layout/list1"/>
    <dgm:cxn modelId="{7273E265-CE03-45C0-88C1-E3342C47F9C6}" type="presParOf" srcId="{9C7ACFF4-3437-4CA0-9ABB-0836E9D665C2}" destId="{DB0583C5-B684-4E08-A7FA-1A0C343513E3}" srcOrd="12" destOrd="0" presId="urn:microsoft.com/office/officeart/2005/8/layout/list1"/>
    <dgm:cxn modelId="{045CBC59-3997-4FC3-AEA6-C56A0F8BE26C}" type="presParOf" srcId="{DB0583C5-B684-4E08-A7FA-1A0C343513E3}" destId="{82874DBC-FCDD-4107-B8AC-D9F30E34A117}" srcOrd="0" destOrd="0" presId="urn:microsoft.com/office/officeart/2005/8/layout/list1"/>
    <dgm:cxn modelId="{1A32CA80-2FB1-4DA7-85AD-342183848F3C}" type="presParOf" srcId="{DB0583C5-B684-4E08-A7FA-1A0C343513E3}" destId="{96609684-189D-4DAC-BBF3-192A3D21B2CB}" srcOrd="1" destOrd="0" presId="urn:microsoft.com/office/officeart/2005/8/layout/list1"/>
    <dgm:cxn modelId="{134ADF5E-B571-40BF-B8A2-19F4791B5FD4}" type="presParOf" srcId="{9C7ACFF4-3437-4CA0-9ABB-0836E9D665C2}" destId="{E90AC6D3-2920-44BF-9E7D-91714D2D3FC8}" srcOrd="13" destOrd="0" presId="urn:microsoft.com/office/officeart/2005/8/layout/list1"/>
    <dgm:cxn modelId="{7C8C268E-B6D2-41F4-9375-4AA8B31102CE}" type="presParOf" srcId="{9C7ACFF4-3437-4CA0-9ABB-0836E9D665C2}" destId="{9D8E772F-A215-4930-8391-F0B05A8F38FF}" srcOrd="14" destOrd="0" presId="urn:microsoft.com/office/officeart/2005/8/layout/list1"/>
    <dgm:cxn modelId="{A2E677AE-89E9-4DF5-838E-77ECC5ABCA84}" type="presParOf" srcId="{9C7ACFF4-3437-4CA0-9ABB-0836E9D665C2}" destId="{4382000D-45B2-4697-B003-B296D2F657A5}" srcOrd="15" destOrd="0" presId="urn:microsoft.com/office/officeart/2005/8/layout/list1"/>
    <dgm:cxn modelId="{1FEED699-7269-4FE7-ACE2-52193768F43F}" type="presParOf" srcId="{9C7ACFF4-3437-4CA0-9ABB-0836E9D665C2}" destId="{1367E0D1-CD61-4C90-827E-4045E8C21CAF}" srcOrd="16" destOrd="0" presId="urn:microsoft.com/office/officeart/2005/8/layout/list1"/>
    <dgm:cxn modelId="{BA3748F6-501C-4AC1-8190-99774915B8D8}" type="presParOf" srcId="{1367E0D1-CD61-4C90-827E-4045E8C21CAF}" destId="{EDD2CAD8-F563-406C-A35E-7D0581F603C9}" srcOrd="0" destOrd="0" presId="urn:microsoft.com/office/officeart/2005/8/layout/list1"/>
    <dgm:cxn modelId="{1A1FCF02-0F15-4DE3-81F6-2C6B26CB1252}" type="presParOf" srcId="{1367E0D1-CD61-4C90-827E-4045E8C21CAF}" destId="{9C5C2793-BE29-463B-940F-794F0CC8B813}" srcOrd="1" destOrd="0" presId="urn:microsoft.com/office/officeart/2005/8/layout/list1"/>
    <dgm:cxn modelId="{DACA768F-FA72-441B-BB6D-719CCBC3162C}" type="presParOf" srcId="{9C7ACFF4-3437-4CA0-9ABB-0836E9D665C2}" destId="{8578BAC3-F796-4601-9980-AAF8E3447101}" srcOrd="17" destOrd="0" presId="urn:microsoft.com/office/officeart/2005/8/layout/list1"/>
    <dgm:cxn modelId="{86593498-9B2F-4552-A66B-DD0A59541AC3}" type="presParOf" srcId="{9C7ACFF4-3437-4CA0-9ABB-0836E9D665C2}" destId="{A99621BE-B9BF-4FDA-91E0-585A856AAA33}"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D2573-3B9B-4BE2-AE50-E37404DA19C3}">
      <dsp:nvSpPr>
        <dsp:cNvPr id="0" name=""/>
        <dsp:cNvSpPr/>
      </dsp:nvSpPr>
      <dsp:spPr>
        <a:xfrm>
          <a:off x="145153" y="800136"/>
          <a:ext cx="1005669" cy="100566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62868F2-CA16-4A3C-AEED-BCDC5DB5A24B}">
      <dsp:nvSpPr>
        <dsp:cNvPr id="0" name=""/>
        <dsp:cNvSpPr/>
      </dsp:nvSpPr>
      <dsp:spPr>
        <a:xfrm>
          <a:off x="356344" y="1011326"/>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F461075-4008-4F29-92ED-30108C210B25}">
      <dsp:nvSpPr>
        <dsp:cNvPr id="0" name=""/>
        <dsp:cNvSpPr/>
      </dsp:nvSpPr>
      <dsp:spPr>
        <a:xfrm>
          <a:off x="1366323"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t>Principal Consultant for DTA IT Consultancy (no relation to the Data Tuning Advisor).</a:t>
          </a:r>
          <a:endParaRPr lang="en-US" sz="2000" kern="1200" dirty="0"/>
        </a:p>
      </dsp:txBody>
      <dsp:txXfrm>
        <a:off x="1366323" y="800136"/>
        <a:ext cx="2370505" cy="1005669"/>
      </dsp:txXfrm>
    </dsp:sp>
    <dsp:sp modelId="{3E48B1C3-D8A1-4C9C-84CF-9F7F1D50AF5C}">
      <dsp:nvSpPr>
        <dsp:cNvPr id="0" name=""/>
        <dsp:cNvSpPr/>
      </dsp:nvSpPr>
      <dsp:spPr>
        <a:xfrm>
          <a:off x="4149871" y="800136"/>
          <a:ext cx="1005669" cy="100566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002842A-DA1B-4F13-B331-C396ABC6FAAB}">
      <dsp:nvSpPr>
        <dsp:cNvPr id="0" name=""/>
        <dsp:cNvSpPr/>
      </dsp:nvSpPr>
      <dsp:spPr>
        <a:xfrm>
          <a:off x="4361061" y="1011326"/>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F40D138-8C7C-4494-85D6-42D44E816FF9}">
      <dsp:nvSpPr>
        <dsp:cNvPr id="0" name=""/>
        <dsp:cNvSpPr/>
      </dsp:nvSpPr>
      <dsp:spPr>
        <a:xfrm>
          <a:off x="5371040"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t>Specialise in building and optimising Data Platforms.</a:t>
          </a:r>
          <a:endParaRPr lang="en-US" sz="2000" kern="1200" dirty="0"/>
        </a:p>
      </dsp:txBody>
      <dsp:txXfrm>
        <a:off x="5371040" y="800136"/>
        <a:ext cx="2370505" cy="1005669"/>
      </dsp:txXfrm>
    </dsp:sp>
    <dsp:sp modelId="{0F7627C7-5CC5-4ABB-B004-BECF8AFA64E2}">
      <dsp:nvSpPr>
        <dsp:cNvPr id="0" name=""/>
        <dsp:cNvSpPr/>
      </dsp:nvSpPr>
      <dsp:spPr>
        <a:xfrm>
          <a:off x="145153" y="2545532"/>
          <a:ext cx="1005669" cy="100566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58FAC56-BBDE-487B-8C76-330B8A72E857}">
      <dsp:nvSpPr>
        <dsp:cNvPr id="0" name=""/>
        <dsp:cNvSpPr/>
      </dsp:nvSpPr>
      <dsp:spPr>
        <a:xfrm>
          <a:off x="356344" y="2756723"/>
          <a:ext cx="583288" cy="583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800C8B0-41E6-45A3-BB3E-C19FB5621D86}">
      <dsp:nvSpPr>
        <dsp:cNvPr id="0" name=""/>
        <dsp:cNvSpPr/>
      </dsp:nvSpPr>
      <dsp:spPr>
        <a:xfrm>
          <a:off x="1366323"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t>Started out as a VB6 developer, moved through Dev, BI &amp; DBA roles before settling on Data Professional.</a:t>
          </a:r>
          <a:endParaRPr lang="en-US" sz="2000" kern="1200" dirty="0"/>
        </a:p>
      </dsp:txBody>
      <dsp:txXfrm>
        <a:off x="1366323" y="2545532"/>
        <a:ext cx="2370505" cy="1005669"/>
      </dsp:txXfrm>
    </dsp:sp>
    <dsp:sp modelId="{E0CCA6DD-6975-4EA2-B8CF-AF91D7801E0D}">
      <dsp:nvSpPr>
        <dsp:cNvPr id="0" name=""/>
        <dsp:cNvSpPr/>
      </dsp:nvSpPr>
      <dsp:spPr>
        <a:xfrm>
          <a:off x="4149871" y="2545532"/>
          <a:ext cx="1005669" cy="100566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2F55085-4BEC-41F8-82AD-3E42A37EDBA6}">
      <dsp:nvSpPr>
        <dsp:cNvPr id="0" name=""/>
        <dsp:cNvSpPr/>
      </dsp:nvSpPr>
      <dsp:spPr>
        <a:xfrm>
          <a:off x="4361061" y="2756723"/>
          <a:ext cx="583288" cy="583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080FEDC-87E9-49CC-8E83-E8750A58B2F8}">
      <dsp:nvSpPr>
        <dsp:cNvPr id="0" name=""/>
        <dsp:cNvSpPr/>
      </dsp:nvSpPr>
      <dsp:spPr>
        <a:xfrm>
          <a:off x="5371040"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t>Is terrible at PowerPoint (I have no idea why it chose a chicken/turkey!!!).</a:t>
          </a:r>
          <a:endParaRPr lang="en-US" sz="2000" kern="1200" dirty="0"/>
        </a:p>
      </dsp:txBody>
      <dsp:txXfrm>
        <a:off x="5371040" y="2545532"/>
        <a:ext cx="2370505" cy="1005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19B9C-0257-4E4B-B50D-CFA94552596D}">
      <dsp:nvSpPr>
        <dsp:cNvPr id="0" name=""/>
        <dsp:cNvSpPr/>
      </dsp:nvSpPr>
      <dsp:spPr>
        <a:xfrm>
          <a:off x="0" y="5071"/>
          <a:ext cx="8425755" cy="15990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37CC053-EBE6-436A-9460-D5377FE045C6}">
      <dsp:nvSpPr>
        <dsp:cNvPr id="0" name=""/>
        <dsp:cNvSpPr/>
      </dsp:nvSpPr>
      <dsp:spPr>
        <a:xfrm>
          <a:off x="483709" y="364854"/>
          <a:ext cx="880331" cy="879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5277B46-8956-4762-98CD-DB5ED0815F94}">
      <dsp:nvSpPr>
        <dsp:cNvPr id="0" name=""/>
        <dsp:cNvSpPr/>
      </dsp:nvSpPr>
      <dsp:spPr>
        <a:xfrm>
          <a:off x="1847750" y="5071"/>
          <a:ext cx="6505610" cy="160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97" tIns="169397" rIns="169397" bIns="169397" numCol="1" spcCol="1270" anchor="ctr" anchorCtr="0">
          <a:noAutofit/>
        </a:bodyPr>
        <a:lstStyle/>
        <a:p>
          <a:pPr marL="0" lvl="0" indent="0" algn="l" defTabSz="1244600">
            <a:lnSpc>
              <a:spcPct val="90000"/>
            </a:lnSpc>
            <a:spcBef>
              <a:spcPct val="0"/>
            </a:spcBef>
            <a:spcAft>
              <a:spcPct val="35000"/>
            </a:spcAft>
            <a:buNone/>
          </a:pPr>
          <a:r>
            <a:rPr lang="en-GB" sz="2800" kern="1200" dirty="0"/>
            <a:t>HISTORICALLY THE GUILLOTINE WASN’T THE DEFAULT OPTION FOR EXECUTIONS (WTH POWERPOINT - DINNER TIME?!)</a:t>
          </a:r>
          <a:endParaRPr lang="en-US" sz="2800" kern="1200" dirty="0"/>
        </a:p>
      </dsp:txBody>
      <dsp:txXfrm>
        <a:off x="1847750" y="5071"/>
        <a:ext cx="6505610" cy="1600602"/>
      </dsp:txXfrm>
    </dsp:sp>
    <dsp:sp modelId="{4103C967-7566-4BCC-8319-7E023884F3FB}">
      <dsp:nvSpPr>
        <dsp:cNvPr id="0" name=""/>
        <dsp:cNvSpPr/>
      </dsp:nvSpPr>
      <dsp:spPr>
        <a:xfrm>
          <a:off x="0" y="1993698"/>
          <a:ext cx="8425755" cy="15990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E371B3B-2D06-45E8-88D0-FD68B47763F2}">
      <dsp:nvSpPr>
        <dsp:cNvPr id="0" name=""/>
        <dsp:cNvSpPr/>
      </dsp:nvSpPr>
      <dsp:spPr>
        <a:xfrm>
          <a:off x="483709" y="2353482"/>
          <a:ext cx="880331" cy="879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6A461CE-5FFB-43CD-9CC5-909F0A9D1AE5}">
      <dsp:nvSpPr>
        <dsp:cNvPr id="0" name=""/>
        <dsp:cNvSpPr/>
      </dsp:nvSpPr>
      <dsp:spPr>
        <a:xfrm>
          <a:off x="1847750" y="1993698"/>
          <a:ext cx="6505610" cy="160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97" tIns="169397" rIns="169397" bIns="169397" numCol="1" spcCol="1270" anchor="ctr" anchorCtr="0">
          <a:noAutofit/>
        </a:bodyPr>
        <a:lstStyle/>
        <a:p>
          <a:pPr marL="0" lvl="0" indent="0" algn="l" defTabSz="1066800">
            <a:lnSpc>
              <a:spcPct val="90000"/>
            </a:lnSpc>
            <a:spcBef>
              <a:spcPct val="0"/>
            </a:spcBef>
            <a:spcAft>
              <a:spcPct val="35000"/>
            </a:spcAft>
            <a:buNone/>
          </a:pPr>
          <a:r>
            <a:rPr lang="en-GB" sz="2400" kern="1200" dirty="0"/>
            <a:t>INSTEAD THE GUILLOTINE TENDED TO BE USED FOR THOSE WHO OFFERED THE EXECUTIONER A HANDFUL OF SILVER FOR A SPEEDIER AND NON-BOTCHED EXECUTION.</a:t>
          </a:r>
          <a:endParaRPr lang="en-US" sz="2400" kern="1200" dirty="0"/>
        </a:p>
      </dsp:txBody>
      <dsp:txXfrm>
        <a:off x="1847750" y="1993698"/>
        <a:ext cx="6505610" cy="1600602"/>
      </dsp:txXfrm>
    </dsp:sp>
    <dsp:sp modelId="{6C236AC5-6E7A-4734-8FDD-EA1813431D23}">
      <dsp:nvSpPr>
        <dsp:cNvPr id="0" name=""/>
        <dsp:cNvSpPr/>
      </dsp:nvSpPr>
      <dsp:spPr>
        <a:xfrm>
          <a:off x="0" y="3982326"/>
          <a:ext cx="8425755" cy="15990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4585FFE-6128-457D-A74B-0C57A3BEE1BB}">
      <dsp:nvSpPr>
        <dsp:cNvPr id="0" name=""/>
        <dsp:cNvSpPr/>
      </dsp:nvSpPr>
      <dsp:spPr>
        <a:xfrm>
          <a:off x="483709" y="4342110"/>
          <a:ext cx="880331" cy="879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B3052CF-6CA1-4241-A37D-25EA76E52B24}">
      <dsp:nvSpPr>
        <dsp:cNvPr id="0" name=""/>
        <dsp:cNvSpPr/>
      </dsp:nvSpPr>
      <dsp:spPr>
        <a:xfrm>
          <a:off x="1847750" y="3982326"/>
          <a:ext cx="6505610" cy="1600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397" tIns="169397" rIns="169397" bIns="169397" numCol="1" spcCol="1270" anchor="ctr" anchorCtr="0">
          <a:noAutofit/>
        </a:bodyPr>
        <a:lstStyle/>
        <a:p>
          <a:pPr marL="0" lvl="0" indent="0" algn="l" defTabSz="1244600">
            <a:lnSpc>
              <a:spcPct val="90000"/>
            </a:lnSpc>
            <a:spcBef>
              <a:spcPct val="0"/>
            </a:spcBef>
            <a:spcAft>
              <a:spcPct val="35000"/>
            </a:spcAft>
            <a:buNone/>
          </a:pPr>
          <a:r>
            <a:rPr lang="en-GB" sz="2800" kern="1200" dirty="0"/>
            <a:t>PROVIDING SPEEDIER EXECUTION FOR OUR QUERIES IS EXACTLY WHAT THE OPTIMISER IS DESIGNED TO DO…!!!!</a:t>
          </a:r>
          <a:endParaRPr lang="en-US" sz="2800" kern="1200" dirty="0"/>
        </a:p>
      </dsp:txBody>
      <dsp:txXfrm>
        <a:off x="1847750" y="3982326"/>
        <a:ext cx="6505610" cy="16006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42854-A8E2-4032-BF71-E28B5A6064BD}">
      <dsp:nvSpPr>
        <dsp:cNvPr id="0" name=""/>
        <dsp:cNvSpPr/>
      </dsp:nvSpPr>
      <dsp:spPr>
        <a:xfrm>
          <a:off x="0" y="0"/>
          <a:ext cx="5884870" cy="8554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PARSING</a:t>
          </a:r>
        </a:p>
      </dsp:txBody>
      <dsp:txXfrm>
        <a:off x="25055" y="25055"/>
        <a:ext cx="4861680" cy="805345"/>
      </dsp:txXfrm>
    </dsp:sp>
    <dsp:sp modelId="{4B77D3B0-713A-48A3-84CD-EF8012E9A35E}">
      <dsp:nvSpPr>
        <dsp:cNvPr id="0" name=""/>
        <dsp:cNvSpPr/>
      </dsp:nvSpPr>
      <dsp:spPr>
        <a:xfrm>
          <a:off x="439454" y="974268"/>
          <a:ext cx="5884870" cy="8554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BINDING</a:t>
          </a:r>
        </a:p>
      </dsp:txBody>
      <dsp:txXfrm>
        <a:off x="464509" y="999323"/>
        <a:ext cx="4839260" cy="805345"/>
      </dsp:txXfrm>
    </dsp:sp>
    <dsp:sp modelId="{B1562D35-CB7D-4A12-8A88-F22F24041DFE}">
      <dsp:nvSpPr>
        <dsp:cNvPr id="0" name=""/>
        <dsp:cNvSpPr/>
      </dsp:nvSpPr>
      <dsp:spPr>
        <a:xfrm>
          <a:off x="878909" y="1948536"/>
          <a:ext cx="5884870" cy="8554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SIMPLIFICATION</a:t>
          </a:r>
        </a:p>
      </dsp:txBody>
      <dsp:txXfrm>
        <a:off x="903964" y="1973591"/>
        <a:ext cx="4839260" cy="805345"/>
      </dsp:txXfrm>
    </dsp:sp>
    <dsp:sp modelId="{98741145-054D-4808-8FF6-1B2F2138B9F3}">
      <dsp:nvSpPr>
        <dsp:cNvPr id="0" name=""/>
        <dsp:cNvSpPr/>
      </dsp:nvSpPr>
      <dsp:spPr>
        <a:xfrm>
          <a:off x="1318363" y="2922804"/>
          <a:ext cx="5884870" cy="85545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TRIVIAL PLAN?</a:t>
          </a:r>
        </a:p>
      </dsp:txBody>
      <dsp:txXfrm>
        <a:off x="1343418" y="2947859"/>
        <a:ext cx="4839260" cy="805345"/>
      </dsp:txXfrm>
    </dsp:sp>
    <dsp:sp modelId="{821FE567-548A-4D6B-9302-93F5BC8FF778}">
      <dsp:nvSpPr>
        <dsp:cNvPr id="0" name=""/>
        <dsp:cNvSpPr/>
      </dsp:nvSpPr>
      <dsp:spPr>
        <a:xfrm>
          <a:off x="1757818" y="3897072"/>
          <a:ext cx="5884870" cy="85545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FULL OPTIMISATION</a:t>
          </a:r>
        </a:p>
      </dsp:txBody>
      <dsp:txXfrm>
        <a:off x="1782873" y="3922127"/>
        <a:ext cx="4839260" cy="805345"/>
      </dsp:txXfrm>
    </dsp:sp>
    <dsp:sp modelId="{7F3850A3-B9F6-48C5-BC40-ACAFE8CEDCCA}">
      <dsp:nvSpPr>
        <dsp:cNvPr id="0" name=""/>
        <dsp:cNvSpPr/>
      </dsp:nvSpPr>
      <dsp:spPr>
        <a:xfrm>
          <a:off x="5328824" y="624957"/>
          <a:ext cx="556045" cy="55604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453934" y="624957"/>
        <a:ext cx="305825" cy="418424"/>
      </dsp:txXfrm>
    </dsp:sp>
    <dsp:sp modelId="{338069E8-1029-409A-B225-8420B3B27822}">
      <dsp:nvSpPr>
        <dsp:cNvPr id="0" name=""/>
        <dsp:cNvSpPr/>
      </dsp:nvSpPr>
      <dsp:spPr>
        <a:xfrm>
          <a:off x="5768279" y="1599225"/>
          <a:ext cx="556045" cy="55604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893389" y="1599225"/>
        <a:ext cx="305825" cy="418424"/>
      </dsp:txXfrm>
    </dsp:sp>
    <dsp:sp modelId="{DDD9B61F-4297-4536-B8E8-15B8479967CA}">
      <dsp:nvSpPr>
        <dsp:cNvPr id="0" name=""/>
        <dsp:cNvSpPr/>
      </dsp:nvSpPr>
      <dsp:spPr>
        <a:xfrm>
          <a:off x="6207733" y="2559236"/>
          <a:ext cx="556045" cy="55604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332843" y="2559236"/>
        <a:ext cx="305825" cy="418424"/>
      </dsp:txXfrm>
    </dsp:sp>
    <dsp:sp modelId="{EE5EF3CA-CC40-4540-B6D9-A64B1390CA63}">
      <dsp:nvSpPr>
        <dsp:cNvPr id="0" name=""/>
        <dsp:cNvSpPr/>
      </dsp:nvSpPr>
      <dsp:spPr>
        <a:xfrm>
          <a:off x="6647188" y="3543009"/>
          <a:ext cx="556045" cy="556045"/>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772298" y="3543009"/>
        <a:ext cx="305825" cy="418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46F1D-0069-49A9-8C16-E3312F781442}">
      <dsp:nvSpPr>
        <dsp:cNvPr id="0" name=""/>
        <dsp:cNvSpPr/>
      </dsp:nvSpPr>
      <dsp:spPr>
        <a:xfrm>
          <a:off x="0" y="0"/>
          <a:ext cx="6310820" cy="66409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PRODUCES A NUMBER OF CANDIDATE PLANS.</a:t>
          </a:r>
          <a:endParaRPr lang="en-US" sz="2200" kern="1200"/>
        </a:p>
      </dsp:txBody>
      <dsp:txXfrm>
        <a:off x="19451" y="19451"/>
        <a:ext cx="5516512" cy="625190"/>
      </dsp:txXfrm>
    </dsp:sp>
    <dsp:sp modelId="{5532A4F7-1892-4E0A-8F4F-460E845D7ADA}">
      <dsp:nvSpPr>
        <dsp:cNvPr id="0" name=""/>
        <dsp:cNvSpPr/>
      </dsp:nvSpPr>
      <dsp:spPr>
        <a:xfrm>
          <a:off x="471262" y="756328"/>
          <a:ext cx="6310820" cy="66409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USES A COST BASED DECISION.</a:t>
          </a:r>
          <a:endParaRPr lang="en-US" sz="2200" kern="1200"/>
        </a:p>
      </dsp:txBody>
      <dsp:txXfrm>
        <a:off x="490713" y="775779"/>
        <a:ext cx="5368995" cy="625190"/>
      </dsp:txXfrm>
    </dsp:sp>
    <dsp:sp modelId="{4ED22D82-C74B-4BB0-A3F3-0FC2EED670EB}">
      <dsp:nvSpPr>
        <dsp:cNvPr id="0" name=""/>
        <dsp:cNvSpPr/>
      </dsp:nvSpPr>
      <dsp:spPr>
        <a:xfrm>
          <a:off x="942525" y="1512656"/>
          <a:ext cx="6310820" cy="66409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 </a:t>
          </a:r>
          <a:r>
            <a:rPr lang="en-GB" sz="2200" b="1" kern="1200"/>
            <a:t>Lowest cost returned in the fastest time.</a:t>
          </a:r>
          <a:endParaRPr lang="en-US" sz="2200" kern="1200"/>
        </a:p>
      </dsp:txBody>
      <dsp:txXfrm>
        <a:off x="961976" y="1532107"/>
        <a:ext cx="5368995" cy="625190"/>
      </dsp:txXfrm>
    </dsp:sp>
    <dsp:sp modelId="{AA53067E-73A0-4EED-BCFD-9CB4C2330499}">
      <dsp:nvSpPr>
        <dsp:cNvPr id="0" name=""/>
        <dsp:cNvSpPr/>
      </dsp:nvSpPr>
      <dsp:spPr>
        <a:xfrm>
          <a:off x="1413787" y="2268984"/>
          <a:ext cx="6310820" cy="66409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INTERNAL THRESHOLD DURING STAGES.</a:t>
          </a:r>
          <a:endParaRPr lang="en-US" sz="2200" kern="1200"/>
        </a:p>
      </dsp:txBody>
      <dsp:txXfrm>
        <a:off x="1433238" y="2288435"/>
        <a:ext cx="5368995" cy="625190"/>
      </dsp:txXfrm>
    </dsp:sp>
    <dsp:sp modelId="{1A887054-87C8-4852-A47E-98301C635331}">
      <dsp:nvSpPr>
        <dsp:cNvPr id="0" name=""/>
        <dsp:cNvSpPr/>
      </dsp:nvSpPr>
      <dsp:spPr>
        <a:xfrm>
          <a:off x="1885050" y="3025312"/>
          <a:ext cx="6310820" cy="66409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DOESN’T ASSESS EVERY POSSIBLE PLAN</a:t>
          </a:r>
        </a:p>
      </dsp:txBody>
      <dsp:txXfrm>
        <a:off x="1904501" y="3044763"/>
        <a:ext cx="5368995" cy="625190"/>
      </dsp:txXfrm>
    </dsp:sp>
    <dsp:sp modelId="{65C4696D-C129-4E8B-9DEF-4C87B817C720}">
      <dsp:nvSpPr>
        <dsp:cNvPr id="0" name=""/>
        <dsp:cNvSpPr/>
      </dsp:nvSpPr>
      <dsp:spPr>
        <a:xfrm>
          <a:off x="5879160" y="485156"/>
          <a:ext cx="431660" cy="43166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976283" y="485156"/>
        <a:ext cx="237414" cy="324824"/>
      </dsp:txXfrm>
    </dsp:sp>
    <dsp:sp modelId="{7FA93F77-DFA5-4546-875D-ABDF3276335D}">
      <dsp:nvSpPr>
        <dsp:cNvPr id="0" name=""/>
        <dsp:cNvSpPr/>
      </dsp:nvSpPr>
      <dsp:spPr>
        <a:xfrm>
          <a:off x="6350422" y="1241484"/>
          <a:ext cx="431660" cy="43166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447545" y="1241484"/>
        <a:ext cx="237414" cy="324824"/>
      </dsp:txXfrm>
    </dsp:sp>
    <dsp:sp modelId="{D713BC22-0B49-4FF1-99ED-D979B92D44E6}">
      <dsp:nvSpPr>
        <dsp:cNvPr id="0" name=""/>
        <dsp:cNvSpPr/>
      </dsp:nvSpPr>
      <dsp:spPr>
        <a:xfrm>
          <a:off x="6821685" y="1986744"/>
          <a:ext cx="431660" cy="43166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918808" y="1986744"/>
        <a:ext cx="237414" cy="324824"/>
      </dsp:txXfrm>
    </dsp:sp>
    <dsp:sp modelId="{6CCF87BD-8022-45A3-8A2E-262681C527AB}">
      <dsp:nvSpPr>
        <dsp:cNvPr id="0" name=""/>
        <dsp:cNvSpPr/>
      </dsp:nvSpPr>
      <dsp:spPr>
        <a:xfrm>
          <a:off x="7292948" y="2750451"/>
          <a:ext cx="431660" cy="431660"/>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390071" y="2750451"/>
        <a:ext cx="237414" cy="324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4E522-8E21-4C5F-92AA-CDD7CD8697EF}">
      <dsp:nvSpPr>
        <dsp:cNvPr id="0" name=""/>
        <dsp:cNvSpPr/>
      </dsp:nvSpPr>
      <dsp:spPr>
        <a:xfrm>
          <a:off x="0" y="369570"/>
          <a:ext cx="5175384"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D06C7D-E68E-4EEE-8043-EF12903851F6}">
      <dsp:nvSpPr>
        <dsp:cNvPr id="0" name=""/>
        <dsp:cNvSpPr/>
      </dsp:nvSpPr>
      <dsp:spPr>
        <a:xfrm>
          <a:off x="258769" y="570"/>
          <a:ext cx="3622768"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1111250">
            <a:lnSpc>
              <a:spcPct val="90000"/>
            </a:lnSpc>
            <a:spcBef>
              <a:spcPct val="0"/>
            </a:spcBef>
            <a:spcAft>
              <a:spcPct val="35000"/>
            </a:spcAft>
            <a:buNone/>
          </a:pPr>
          <a:r>
            <a:rPr lang="en-US" sz="2500" kern="1200" dirty="0"/>
            <a:t>INDEXES</a:t>
          </a:r>
        </a:p>
      </dsp:txBody>
      <dsp:txXfrm>
        <a:off x="294795" y="36596"/>
        <a:ext cx="3550716" cy="665948"/>
      </dsp:txXfrm>
    </dsp:sp>
    <dsp:sp modelId="{BCA41486-4AE3-4036-AC21-0ACD2A07DBFF}">
      <dsp:nvSpPr>
        <dsp:cNvPr id="0" name=""/>
        <dsp:cNvSpPr/>
      </dsp:nvSpPr>
      <dsp:spPr>
        <a:xfrm>
          <a:off x="0" y="1503570"/>
          <a:ext cx="5175384" cy="630000"/>
        </a:xfrm>
        <a:prstGeom prst="rect">
          <a:avLst/>
        </a:prstGeom>
        <a:solidFill>
          <a:schemeClr val="lt1">
            <a:alpha val="90000"/>
            <a:hueOff val="0"/>
            <a:satOff val="0"/>
            <a:lumOff val="0"/>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7150D8-4A35-4401-9A33-0E23101B5B9B}">
      <dsp:nvSpPr>
        <dsp:cNvPr id="0" name=""/>
        <dsp:cNvSpPr/>
      </dsp:nvSpPr>
      <dsp:spPr>
        <a:xfrm>
          <a:off x="258769" y="1134570"/>
          <a:ext cx="3622768" cy="73800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1111250">
            <a:lnSpc>
              <a:spcPct val="90000"/>
            </a:lnSpc>
            <a:spcBef>
              <a:spcPct val="0"/>
            </a:spcBef>
            <a:spcAft>
              <a:spcPct val="35000"/>
            </a:spcAft>
            <a:buNone/>
          </a:pPr>
          <a:r>
            <a:rPr lang="en-US" sz="2500" kern="1200" dirty="0"/>
            <a:t>JOIN TYPE</a:t>
          </a:r>
        </a:p>
      </dsp:txBody>
      <dsp:txXfrm>
        <a:off x="294795" y="1170596"/>
        <a:ext cx="3550716" cy="665948"/>
      </dsp:txXfrm>
    </dsp:sp>
    <dsp:sp modelId="{EFB52442-BEA5-489C-A40F-C81A82393DFF}">
      <dsp:nvSpPr>
        <dsp:cNvPr id="0" name=""/>
        <dsp:cNvSpPr/>
      </dsp:nvSpPr>
      <dsp:spPr>
        <a:xfrm>
          <a:off x="0" y="2637570"/>
          <a:ext cx="5175384" cy="6300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33AE59-2437-4090-9336-041E28F5F270}">
      <dsp:nvSpPr>
        <dsp:cNvPr id="0" name=""/>
        <dsp:cNvSpPr/>
      </dsp:nvSpPr>
      <dsp:spPr>
        <a:xfrm>
          <a:off x="258769" y="2268570"/>
          <a:ext cx="3622768" cy="7380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1111250">
            <a:lnSpc>
              <a:spcPct val="90000"/>
            </a:lnSpc>
            <a:spcBef>
              <a:spcPct val="0"/>
            </a:spcBef>
            <a:spcAft>
              <a:spcPct val="35000"/>
            </a:spcAft>
            <a:buNone/>
          </a:pPr>
          <a:r>
            <a:rPr lang="en-US" sz="2500" kern="1200" dirty="0"/>
            <a:t>JOIN ORDER</a:t>
          </a:r>
        </a:p>
      </dsp:txBody>
      <dsp:txXfrm>
        <a:off x="294795" y="2304596"/>
        <a:ext cx="3550716" cy="665948"/>
      </dsp:txXfrm>
    </dsp:sp>
    <dsp:sp modelId="{9D8E772F-A215-4930-8391-F0B05A8F38FF}">
      <dsp:nvSpPr>
        <dsp:cNvPr id="0" name=""/>
        <dsp:cNvSpPr/>
      </dsp:nvSpPr>
      <dsp:spPr>
        <a:xfrm>
          <a:off x="0" y="3771570"/>
          <a:ext cx="5175384" cy="630000"/>
        </a:xfrm>
        <a:prstGeom prst="rect">
          <a:avLst/>
        </a:prstGeom>
        <a:solidFill>
          <a:schemeClr val="lt1">
            <a:alpha val="90000"/>
            <a:hueOff val="0"/>
            <a:satOff val="0"/>
            <a:lumOff val="0"/>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609684-189D-4DAC-BBF3-192A3D21B2CB}">
      <dsp:nvSpPr>
        <dsp:cNvPr id="0" name=""/>
        <dsp:cNvSpPr/>
      </dsp:nvSpPr>
      <dsp:spPr>
        <a:xfrm>
          <a:off x="258769" y="3402570"/>
          <a:ext cx="3622768" cy="73800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1111250">
            <a:lnSpc>
              <a:spcPct val="90000"/>
            </a:lnSpc>
            <a:spcBef>
              <a:spcPct val="0"/>
            </a:spcBef>
            <a:spcAft>
              <a:spcPct val="35000"/>
            </a:spcAft>
            <a:buNone/>
          </a:pPr>
          <a:r>
            <a:rPr lang="en-US" sz="2500" kern="1200"/>
            <a:t>SCAN/SEEK</a:t>
          </a:r>
          <a:endParaRPr lang="en-US" sz="2500" kern="1200" dirty="0"/>
        </a:p>
      </dsp:txBody>
      <dsp:txXfrm>
        <a:off x="294795" y="3438596"/>
        <a:ext cx="3550716" cy="665948"/>
      </dsp:txXfrm>
    </dsp:sp>
    <dsp:sp modelId="{A99621BE-B9BF-4FDA-91E0-585A856AAA33}">
      <dsp:nvSpPr>
        <dsp:cNvPr id="0" name=""/>
        <dsp:cNvSpPr/>
      </dsp:nvSpPr>
      <dsp:spPr>
        <a:xfrm>
          <a:off x="0" y="4905570"/>
          <a:ext cx="5175384" cy="630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5C2793-BE29-463B-940F-794F0CC8B813}">
      <dsp:nvSpPr>
        <dsp:cNvPr id="0" name=""/>
        <dsp:cNvSpPr/>
      </dsp:nvSpPr>
      <dsp:spPr>
        <a:xfrm>
          <a:off x="258769" y="4536570"/>
          <a:ext cx="3622768" cy="738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1111250">
            <a:lnSpc>
              <a:spcPct val="90000"/>
            </a:lnSpc>
            <a:spcBef>
              <a:spcPct val="0"/>
            </a:spcBef>
            <a:spcAft>
              <a:spcPct val="35000"/>
            </a:spcAft>
            <a:buNone/>
          </a:pPr>
          <a:r>
            <a:rPr lang="en-GB" sz="2500" kern="1200" dirty="0"/>
            <a:t>SERIAL/PARALLEL</a:t>
          </a:r>
          <a:endParaRPr lang="en-US" sz="2500" kern="1200" dirty="0"/>
        </a:p>
      </dsp:txBody>
      <dsp:txXfrm>
        <a:off x="294795" y="4572596"/>
        <a:ext cx="3550716" cy="66594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3719-4A78-466A-8F5F-D980829B8DE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68893C43-648A-40FC-A104-15E7F64B54E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BD97F5-B822-4BBF-A110-C50AA4F40BC6}"/>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5" name="Footer Placeholder 4">
            <a:extLst>
              <a:ext uri="{FF2B5EF4-FFF2-40B4-BE49-F238E27FC236}">
                <a16:creationId xmlns:a16="http://schemas.microsoft.com/office/drawing/2014/main" id="{8D863720-2FE9-4303-9BE6-2F0881524D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DF0670-394E-47F7-B7CA-DA0BD87592C5}"/>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291468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43E7-645C-4C1C-9091-4948039660B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629A23B-42C1-45DF-BBB9-FC4D185BD5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50F6F2-08C3-44B5-9025-14091EA4C9D8}"/>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5" name="Footer Placeholder 4">
            <a:extLst>
              <a:ext uri="{FF2B5EF4-FFF2-40B4-BE49-F238E27FC236}">
                <a16:creationId xmlns:a16="http://schemas.microsoft.com/office/drawing/2014/main" id="{D1842F23-A9CB-42B8-B72E-66C07FDC5A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81EF6D-D560-448C-827B-DE2E6571DD46}"/>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329045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699BE6-56FB-4862-AF2F-3429D6E6520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488FBB4-C495-4D6C-BCB4-269C6E33760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C4A813-4B13-4D86-9EC9-7487DA36C363}"/>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5" name="Footer Placeholder 4">
            <a:extLst>
              <a:ext uri="{FF2B5EF4-FFF2-40B4-BE49-F238E27FC236}">
                <a16:creationId xmlns:a16="http://schemas.microsoft.com/office/drawing/2014/main" id="{5E702987-E3D5-4B6F-8777-1B7C2B3049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8FBF1D-CBF4-4BC5-81B1-7974C1F2E5CB}"/>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30510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D095-C7DF-4AD6-85B4-DB19D17E5B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175B5F-B330-41B1-BEC9-B04060E331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D60B99-EB94-4134-BC24-FD4A58264943}"/>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5" name="Footer Placeholder 4">
            <a:extLst>
              <a:ext uri="{FF2B5EF4-FFF2-40B4-BE49-F238E27FC236}">
                <a16:creationId xmlns:a16="http://schemas.microsoft.com/office/drawing/2014/main" id="{F513945D-C8FF-42CA-B1BC-8396BF7D7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4FBE6D-C090-467B-96BB-CCBC68B1DBE7}"/>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155246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0318-7AFD-4B19-A11A-B45FF69E280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EE99133-A48A-401E-9545-324E3EA2EEF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B565C1-DCBF-478A-B5CD-936710FB3536}"/>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5" name="Footer Placeholder 4">
            <a:extLst>
              <a:ext uri="{FF2B5EF4-FFF2-40B4-BE49-F238E27FC236}">
                <a16:creationId xmlns:a16="http://schemas.microsoft.com/office/drawing/2014/main" id="{F30AF4F7-D60A-4B70-A07B-AF5D4588B7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CF5177-AFE2-4278-8A20-2F223C2C10C1}"/>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241835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210B-A412-4F50-AF92-90BDB2895A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62C056-0F67-41C2-958C-8140ADFA4D00}"/>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EF66F91-3A15-4196-81FF-F26872205542}"/>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93C9CE3-AA5D-4813-956F-2E630A6A21CE}"/>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6" name="Footer Placeholder 5">
            <a:extLst>
              <a:ext uri="{FF2B5EF4-FFF2-40B4-BE49-F238E27FC236}">
                <a16:creationId xmlns:a16="http://schemas.microsoft.com/office/drawing/2014/main" id="{1CB043D6-058D-48F2-A196-509D874535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B7F7B9-7028-4ACA-8A09-68599F77614A}"/>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141743955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9F78-2A87-4205-8589-C3A888CDC83D}"/>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6B3729-F887-4E2A-A564-23C587DAB94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2E52E6EA-F635-4DFC-AE57-BDF52FFE9DC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40746F-5FB7-4F28-837E-B248958F64A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5FAD87F-4686-4D31-BEE5-5605031DC1D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3E2F91-4414-46D2-AEC3-210D44480333}"/>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8" name="Footer Placeholder 7">
            <a:extLst>
              <a:ext uri="{FF2B5EF4-FFF2-40B4-BE49-F238E27FC236}">
                <a16:creationId xmlns:a16="http://schemas.microsoft.com/office/drawing/2014/main" id="{D19BC0DD-FDB0-4E9D-A128-08865AB501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8D195D-D5FD-4693-A004-180D302D1C6E}"/>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43129647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9298-7A2E-411D-9473-9B3BA88ECB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2AF9E7E-F0DA-410E-861F-8397A5E0F061}"/>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4" name="Footer Placeholder 3">
            <a:extLst>
              <a:ext uri="{FF2B5EF4-FFF2-40B4-BE49-F238E27FC236}">
                <a16:creationId xmlns:a16="http://schemas.microsoft.com/office/drawing/2014/main" id="{72247635-5DB6-4EDB-A0A1-E8FF18B89C1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AC902E9-3407-4F40-A516-B0FA37B67CAB}"/>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59303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85FC6-00A5-4DB1-A432-DA52F795C24E}"/>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3" name="Footer Placeholder 2">
            <a:extLst>
              <a:ext uri="{FF2B5EF4-FFF2-40B4-BE49-F238E27FC236}">
                <a16:creationId xmlns:a16="http://schemas.microsoft.com/office/drawing/2014/main" id="{E6F74702-3520-4940-ACED-CD78A5490E7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C9B2CD-BC5C-4C4E-BDEF-9D66FE24C80F}"/>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3862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88A7-B80C-4A09-AF3C-4F25B36776B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4AC817-3D9C-42E7-833B-5E152374E25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1DE266A-0001-47E8-86F9-481CC34360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A3DA1CFC-348C-4B87-9FC3-92002C48E2F7}"/>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6" name="Footer Placeholder 5">
            <a:extLst>
              <a:ext uri="{FF2B5EF4-FFF2-40B4-BE49-F238E27FC236}">
                <a16:creationId xmlns:a16="http://schemas.microsoft.com/office/drawing/2014/main" id="{F936671E-53C8-4DF9-878B-F313571F98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DD181D-C18D-4B63-8A05-5872E63D5F4D}"/>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10383718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77E5-7E08-490B-9CE1-0FA1B38B3F3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AFC6A00-C670-486F-A614-293EF71AC8C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B4884346-A2E6-4340-82BD-73E9BE4157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0BD129B-0C22-4C30-94E0-DFE7FFE5D845}"/>
              </a:ext>
            </a:extLst>
          </p:cNvPr>
          <p:cNvSpPr>
            <a:spLocks noGrp="1"/>
          </p:cNvSpPr>
          <p:nvPr>
            <p:ph type="dt" sz="half" idx="10"/>
          </p:nvPr>
        </p:nvSpPr>
        <p:spPr/>
        <p:txBody>
          <a:bodyPr/>
          <a:lstStyle/>
          <a:p>
            <a:fld id="{B4E6C215-914F-4F8D-B1A0-7D595138091F}" type="datetimeFigureOut">
              <a:rPr lang="en-GB" smtClean="0"/>
              <a:t>17/05/2021</a:t>
            </a:fld>
            <a:endParaRPr lang="en-GB"/>
          </a:p>
        </p:txBody>
      </p:sp>
      <p:sp>
        <p:nvSpPr>
          <p:cNvPr id="6" name="Footer Placeholder 5">
            <a:extLst>
              <a:ext uri="{FF2B5EF4-FFF2-40B4-BE49-F238E27FC236}">
                <a16:creationId xmlns:a16="http://schemas.microsoft.com/office/drawing/2014/main" id="{A69FFA72-4F44-4867-8476-95F8BD7B57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15189C-5DF8-4B67-AAB2-E1BCB93278C7}"/>
              </a:ext>
            </a:extLst>
          </p:cNvPr>
          <p:cNvSpPr>
            <a:spLocks noGrp="1"/>
          </p:cNvSpPr>
          <p:nvPr>
            <p:ph type="sldNum" sz="quarter" idx="12"/>
          </p:nvPr>
        </p:nvSpPr>
        <p:spPr/>
        <p:txBody>
          <a:bodyPr/>
          <a:lstStyle/>
          <a:p>
            <a:fld id="{79980169-B869-42FE-91B2-29FC480C2F71}" type="slidenum">
              <a:rPr lang="en-GB" smtClean="0"/>
              <a:t>‹#›</a:t>
            </a:fld>
            <a:endParaRPr lang="en-GB"/>
          </a:p>
        </p:txBody>
      </p:sp>
    </p:spTree>
    <p:extLst>
      <p:ext uri="{BB962C8B-B14F-4D97-AF65-F5344CB8AC3E}">
        <p14:creationId xmlns:p14="http://schemas.microsoft.com/office/powerpoint/2010/main" val="73086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F7131F-D7FF-4B06-9523-F41F9A7A6B4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4EB054-E6DC-488C-A5DA-4DF2AD3ACA5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43D8D9-E243-40DE-BCB9-2F2ACABA327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4E6C215-914F-4F8D-B1A0-7D595138091F}" type="datetimeFigureOut">
              <a:rPr lang="en-GB" smtClean="0"/>
              <a:t>17/05/2021</a:t>
            </a:fld>
            <a:endParaRPr lang="en-GB"/>
          </a:p>
        </p:txBody>
      </p:sp>
      <p:sp>
        <p:nvSpPr>
          <p:cNvPr id="5" name="Footer Placeholder 4">
            <a:extLst>
              <a:ext uri="{FF2B5EF4-FFF2-40B4-BE49-F238E27FC236}">
                <a16:creationId xmlns:a16="http://schemas.microsoft.com/office/drawing/2014/main" id="{55D6976D-45B4-4AFB-B26D-AFF256117D9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CE06FC-0F6B-442C-8790-1FA9BCB1F19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980169-B869-42FE-91B2-29FC480C2F71}" type="slidenum">
              <a:rPr lang="en-GB" smtClean="0"/>
              <a:t>‹#›</a:t>
            </a:fld>
            <a:endParaRPr lang="en-GB"/>
          </a:p>
        </p:txBody>
      </p:sp>
    </p:spTree>
    <p:extLst>
      <p:ext uri="{BB962C8B-B14F-4D97-AF65-F5344CB8AC3E}">
        <p14:creationId xmlns:p14="http://schemas.microsoft.com/office/powerpoint/2010/main" val="221064122"/>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view=sql-server-2017" TargetMode="External"/><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david@dtaconsult.co.uk"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965199"/>
            <a:ext cx="8640960" cy="5344121"/>
          </a:xfrm>
        </p:spPr>
        <p:txBody>
          <a:bodyPr vert="horz" lIns="91440" tIns="45720" rIns="91440" bIns="45720" rtlCol="0" anchor="ctr">
            <a:normAutofit fontScale="90000"/>
          </a:bodyPr>
          <a:lstStyle/>
          <a:p>
            <a:pPr algn="ctr" defTabSz="914400"/>
            <a:r>
              <a:rPr lang="en-US" sz="3200" b="1" kern="1200" cap="all" dirty="0">
                <a:solidFill>
                  <a:schemeClr val="tx1">
                    <a:lumMod val="85000"/>
                    <a:lumOff val="15000"/>
                  </a:schemeClr>
                </a:solidFill>
                <a:latin typeface="+mj-lt"/>
                <a:ea typeface="+mj-ea"/>
                <a:cs typeface="+mj-cs"/>
              </a:rPr>
              <a:t>Guillotines, Sat-Nav and the Query </a:t>
            </a:r>
            <a:r>
              <a:rPr lang="en-US" sz="3200" b="1" kern="1200" cap="all" dirty="0" err="1">
                <a:solidFill>
                  <a:schemeClr val="tx1">
                    <a:lumMod val="85000"/>
                    <a:lumOff val="15000"/>
                  </a:schemeClr>
                </a:solidFill>
                <a:latin typeface="+mj-lt"/>
                <a:ea typeface="+mj-ea"/>
                <a:cs typeface="+mj-cs"/>
              </a:rPr>
              <a:t>Optimiser</a:t>
            </a:r>
            <a:r>
              <a:rPr lang="en-US" sz="3200" b="1" cap="all" dirty="0">
                <a:solidFill>
                  <a:schemeClr val="tx1">
                    <a:lumMod val="85000"/>
                    <a:lumOff val="15000"/>
                  </a:schemeClr>
                </a:solidFill>
              </a:rPr>
              <a:t> </a:t>
            </a:r>
            <a:br>
              <a:rPr lang="en-US" sz="2400" b="1" cap="all" dirty="0">
                <a:solidFill>
                  <a:schemeClr val="tx1">
                    <a:lumMod val="85000"/>
                    <a:lumOff val="15000"/>
                  </a:schemeClr>
                </a:solidFill>
              </a:rPr>
            </a:br>
            <a:r>
              <a:rPr lang="en-US" sz="2400" b="1" cap="all" dirty="0">
                <a:solidFill>
                  <a:schemeClr val="tx1">
                    <a:lumMod val="85000"/>
                    <a:lumOff val="15000"/>
                  </a:schemeClr>
                </a:solidFill>
              </a:rPr>
              <a:t> </a:t>
            </a:r>
            <a:br>
              <a:rPr lang="en-US" sz="2400" b="1" cap="all" dirty="0">
                <a:solidFill>
                  <a:schemeClr val="tx1">
                    <a:lumMod val="85000"/>
                    <a:lumOff val="15000"/>
                  </a:schemeClr>
                </a:solidFill>
              </a:rPr>
            </a:br>
            <a:r>
              <a:rPr lang="en-US" sz="2400" b="1" cap="all" dirty="0">
                <a:solidFill>
                  <a:schemeClr val="tx1">
                    <a:lumMod val="85000"/>
                    <a:lumOff val="15000"/>
                  </a:schemeClr>
                </a:solidFill>
              </a:rPr>
              <a:t>DAVID </a:t>
            </a:r>
            <a:r>
              <a:rPr lang="en-US" sz="2400" b="1" cap="all" dirty="0" err="1">
                <a:solidFill>
                  <a:schemeClr val="tx1">
                    <a:lumMod val="85000"/>
                    <a:lumOff val="15000"/>
                  </a:schemeClr>
                </a:solidFill>
              </a:rPr>
              <a:t>aLCOCK</a:t>
            </a:r>
            <a:r>
              <a:rPr lang="en-US" sz="2400" b="1" cap="all" dirty="0">
                <a:solidFill>
                  <a:schemeClr val="tx1">
                    <a:lumMod val="85000"/>
                    <a:lumOff val="15000"/>
                  </a:schemeClr>
                </a:solidFill>
              </a:rPr>
              <a:t> @SQLSeeker77</a:t>
            </a:r>
            <a:br>
              <a:rPr lang="en-US" sz="2400" b="1" cap="all" dirty="0">
                <a:solidFill>
                  <a:schemeClr val="tx1">
                    <a:lumMod val="85000"/>
                    <a:lumOff val="15000"/>
                  </a:schemeClr>
                </a:solidFill>
              </a:rPr>
            </a:br>
            <a:br>
              <a:rPr lang="en-US" sz="1900" b="1" kern="1200" cap="all" dirty="0">
                <a:solidFill>
                  <a:schemeClr val="tx1">
                    <a:lumMod val="85000"/>
                    <a:lumOff val="15000"/>
                  </a:schemeClr>
                </a:solidFill>
                <a:latin typeface="+mj-lt"/>
                <a:ea typeface="+mj-ea"/>
                <a:cs typeface="+mj-cs"/>
              </a:rPr>
            </a:br>
            <a:br>
              <a:rPr lang="en-US" sz="1900" b="1" kern="1200" cap="all" dirty="0">
                <a:solidFill>
                  <a:schemeClr val="tx1">
                    <a:lumMod val="85000"/>
                    <a:lumOff val="15000"/>
                  </a:schemeClr>
                </a:solidFill>
                <a:latin typeface="+mj-lt"/>
                <a:ea typeface="+mj-ea"/>
                <a:cs typeface="+mj-cs"/>
              </a:rPr>
            </a:br>
            <a:r>
              <a:rPr lang="en-US" sz="2400" b="1" kern="1200" dirty="0">
                <a:solidFill>
                  <a:schemeClr val="tx1">
                    <a:lumMod val="85000"/>
                    <a:lumOff val="15000"/>
                  </a:schemeClr>
                </a:solidFill>
                <a:latin typeface="+mj-lt"/>
                <a:ea typeface="+mj-ea"/>
                <a:cs typeface="+mj-cs"/>
              </a:rPr>
              <a:t>What have guillotines and satellite navigation got to do with querying SQL Server? </a:t>
            </a:r>
            <a:br>
              <a:rPr lang="en-US" sz="2400" b="1" kern="1200" dirty="0">
                <a:solidFill>
                  <a:schemeClr val="tx1">
                    <a:lumMod val="85000"/>
                    <a:lumOff val="15000"/>
                  </a:schemeClr>
                </a:solidFill>
                <a:latin typeface="+mj-lt"/>
                <a:ea typeface="+mj-ea"/>
                <a:cs typeface="+mj-cs"/>
              </a:rPr>
            </a:br>
            <a:br>
              <a:rPr lang="en-US" sz="2400" b="1" kern="1200" dirty="0">
                <a:solidFill>
                  <a:schemeClr val="tx1">
                    <a:lumMod val="85000"/>
                    <a:lumOff val="15000"/>
                  </a:schemeClr>
                </a:solidFill>
                <a:latin typeface="+mj-lt"/>
                <a:ea typeface="+mj-ea"/>
                <a:cs typeface="+mj-cs"/>
              </a:rPr>
            </a:br>
            <a:r>
              <a:rPr lang="en-US" sz="2400" b="1" dirty="0">
                <a:solidFill>
                  <a:schemeClr val="tx1">
                    <a:lumMod val="85000"/>
                    <a:lumOff val="15000"/>
                  </a:schemeClr>
                </a:solidFill>
              </a:rPr>
              <a:t>I</a:t>
            </a:r>
            <a:r>
              <a:rPr lang="en-US" sz="2400" b="1" kern="1200" dirty="0">
                <a:solidFill>
                  <a:schemeClr val="tx1">
                    <a:lumMod val="85000"/>
                    <a:lumOff val="15000"/>
                  </a:schemeClr>
                </a:solidFill>
                <a:latin typeface="+mj-lt"/>
                <a:ea typeface="+mj-ea"/>
                <a:cs typeface="+mj-cs"/>
              </a:rPr>
              <a:t>n this session you’re going to find out! We’ll be looking into query performance and that means reading query plans, but in order to do that we also need some background knowledge of how the query </a:t>
            </a:r>
            <a:r>
              <a:rPr lang="en-US" sz="2400" b="1" kern="1200" dirty="0" err="1">
                <a:solidFill>
                  <a:schemeClr val="tx1">
                    <a:lumMod val="85000"/>
                    <a:lumOff val="15000"/>
                  </a:schemeClr>
                </a:solidFill>
                <a:latin typeface="+mj-lt"/>
                <a:ea typeface="+mj-ea"/>
                <a:cs typeface="+mj-cs"/>
              </a:rPr>
              <a:t>optimiser</a:t>
            </a:r>
            <a:r>
              <a:rPr lang="en-US" sz="2400" b="1" kern="1200" dirty="0">
                <a:solidFill>
                  <a:schemeClr val="tx1">
                    <a:lumMod val="85000"/>
                    <a:lumOff val="15000"/>
                  </a:schemeClr>
                </a:solidFill>
                <a:latin typeface="+mj-lt"/>
                <a:ea typeface="+mj-ea"/>
                <a:cs typeface="+mj-cs"/>
              </a:rPr>
              <a:t> works. </a:t>
            </a:r>
            <a:br>
              <a:rPr lang="en-US" sz="2400" b="1" kern="1200" dirty="0">
                <a:solidFill>
                  <a:schemeClr val="tx1">
                    <a:lumMod val="85000"/>
                    <a:lumOff val="15000"/>
                  </a:schemeClr>
                </a:solidFill>
                <a:latin typeface="+mj-lt"/>
                <a:ea typeface="+mj-ea"/>
                <a:cs typeface="+mj-cs"/>
              </a:rPr>
            </a:br>
            <a:br>
              <a:rPr lang="en-US" sz="2400" b="1" kern="1200" dirty="0">
                <a:solidFill>
                  <a:schemeClr val="tx1">
                    <a:lumMod val="85000"/>
                    <a:lumOff val="15000"/>
                  </a:schemeClr>
                </a:solidFill>
                <a:latin typeface="+mj-lt"/>
                <a:ea typeface="+mj-ea"/>
                <a:cs typeface="+mj-cs"/>
              </a:rPr>
            </a:br>
            <a:r>
              <a:rPr lang="en-US" sz="2400" b="1" kern="1200" dirty="0">
                <a:solidFill>
                  <a:schemeClr val="tx1">
                    <a:lumMod val="85000"/>
                    <a:lumOff val="15000"/>
                  </a:schemeClr>
                </a:solidFill>
                <a:latin typeface="+mj-lt"/>
                <a:ea typeface="+mj-ea"/>
                <a:cs typeface="+mj-cs"/>
              </a:rPr>
              <a:t>With that in mind we’ll be jumping right into optimisation phase, stages, hints and rules. We’ll also learn how to keep track and influence how the engine </a:t>
            </a:r>
            <a:r>
              <a:rPr lang="en-US" sz="2400" b="1" kern="1200" dirty="0" err="1">
                <a:solidFill>
                  <a:schemeClr val="tx1">
                    <a:lumMod val="85000"/>
                    <a:lumOff val="15000"/>
                  </a:schemeClr>
                </a:solidFill>
                <a:latin typeface="+mj-lt"/>
                <a:ea typeface="+mj-ea"/>
                <a:cs typeface="+mj-cs"/>
              </a:rPr>
              <a:t>optimises</a:t>
            </a:r>
            <a:r>
              <a:rPr lang="en-US" sz="2400" b="1" kern="1200" dirty="0">
                <a:solidFill>
                  <a:schemeClr val="tx1">
                    <a:lumMod val="85000"/>
                    <a:lumOff val="15000"/>
                  </a:schemeClr>
                </a:solidFill>
                <a:latin typeface="+mj-lt"/>
                <a:ea typeface="+mj-ea"/>
                <a:cs typeface="+mj-cs"/>
              </a:rPr>
              <a:t> our queries, and we’ll see if it’s a good idea or not.</a:t>
            </a:r>
            <a:br>
              <a:rPr lang="en-US" sz="1800" kern="1200" dirty="0">
                <a:solidFill>
                  <a:schemeClr val="tx1">
                    <a:lumMod val="85000"/>
                    <a:lumOff val="15000"/>
                  </a:schemeClr>
                </a:solidFill>
                <a:latin typeface="+mj-lt"/>
                <a:ea typeface="+mj-ea"/>
                <a:cs typeface="+mj-cs"/>
              </a:rPr>
            </a:br>
            <a:br>
              <a:rPr lang="en-US" sz="1800" kern="1200" dirty="0">
                <a:solidFill>
                  <a:schemeClr val="tx1">
                    <a:lumMod val="85000"/>
                    <a:lumOff val="15000"/>
                  </a:schemeClr>
                </a:solidFill>
                <a:latin typeface="+mj-lt"/>
                <a:ea typeface="+mj-ea"/>
                <a:cs typeface="+mj-cs"/>
              </a:rPr>
            </a:br>
            <a:endParaRPr lang="en-US" sz="1800" b="1" kern="1200" cap="all" dirty="0">
              <a:solidFill>
                <a:schemeClr val="tx1">
                  <a:lumMod val="85000"/>
                  <a:lumOff val="15000"/>
                </a:schemeClr>
              </a:solidFill>
              <a:latin typeface="+mj-lt"/>
              <a:ea typeface="+mj-ea"/>
              <a:cs typeface="+mj-cs"/>
            </a:endParaRPr>
          </a:p>
        </p:txBody>
      </p:sp>
      <p:sp>
        <p:nvSpPr>
          <p:cNvPr id="3" name="Rectangle 2">
            <a:extLst>
              <a:ext uri="{FF2B5EF4-FFF2-40B4-BE49-F238E27FC236}">
                <a16:creationId xmlns:a16="http://schemas.microsoft.com/office/drawing/2014/main" id="{8CD37203-2D99-45BF-AECF-B8A8832BBBC3}"/>
              </a:ext>
            </a:extLst>
          </p:cNvPr>
          <p:cNvSpPr/>
          <p:nvPr/>
        </p:nvSpPr>
        <p:spPr>
          <a:xfrm>
            <a:off x="4450813" y="3244334"/>
            <a:ext cx="242374" cy="369332"/>
          </a:xfrm>
          <a:prstGeom prst="rect">
            <a:avLst/>
          </a:prstGeom>
        </p:spPr>
        <p:txBody>
          <a:bodyPr wrap="none">
            <a:spAutoFit/>
          </a:bodyPr>
          <a:lstStyle/>
          <a:p>
            <a:r>
              <a:rPr lang="en-GB" dirty="0">
                <a:solidFill>
                  <a:srgbClr val="000000"/>
                </a:solidFill>
                <a:latin typeface="Times New Roman" panose="02020603050405020304" pitchFamily="18" charset="0"/>
              </a:rPr>
              <a:t> </a:t>
            </a:r>
            <a:endParaRPr lang="en-GB" dirty="0"/>
          </a:p>
        </p:txBody>
      </p:sp>
    </p:spTree>
    <p:extLst>
      <p:ext uri="{BB962C8B-B14F-4D97-AF65-F5344CB8AC3E}">
        <p14:creationId xmlns:p14="http://schemas.microsoft.com/office/powerpoint/2010/main" val="732727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229600" cy="5649491"/>
          </a:xfrm>
        </p:spPr>
        <p:txBody>
          <a:bodyPr/>
          <a:lstStyle/>
          <a:p>
            <a:endParaRPr lang="en-GB" dirty="0"/>
          </a:p>
          <a:p>
            <a:r>
              <a:rPr lang="en-GB" sz="4800" b="1" dirty="0"/>
              <a:t>WHEN WAS IT FINALLY ABOLISHED?</a:t>
            </a:r>
          </a:p>
          <a:p>
            <a:endParaRPr lang="en-GB" sz="4800" b="1" dirty="0"/>
          </a:p>
          <a:p>
            <a:r>
              <a:rPr lang="en-GB" sz="7200" b="1" dirty="0"/>
              <a:t>1981</a:t>
            </a:r>
          </a:p>
          <a:p>
            <a:endParaRPr lang="en-GB" dirty="0"/>
          </a:p>
          <a:p>
            <a:endParaRPr lang="en-GB" dirty="0"/>
          </a:p>
        </p:txBody>
      </p:sp>
    </p:spTree>
    <p:extLst>
      <p:ext uri="{BB962C8B-B14F-4D97-AF65-F5344CB8AC3E}">
        <p14:creationId xmlns:p14="http://schemas.microsoft.com/office/powerpoint/2010/main" val="257650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endParaRPr lang="en-GB" dirty="0"/>
          </a:p>
          <a:p>
            <a:r>
              <a:rPr lang="en-GB" sz="4800" b="1" dirty="0"/>
              <a:t>WHICH FUTURE CELEBRITY WAS PRESENT IN THE CROWD FOR THE PENULTIMATE PUBLIC EXECUTION (in 1939, as public execution was banned until 1977)?</a:t>
            </a:r>
          </a:p>
          <a:p>
            <a:r>
              <a:rPr lang="en-GB" sz="7200" b="1" dirty="0"/>
              <a:t>CHRISTOPHER LEE</a:t>
            </a:r>
          </a:p>
          <a:p>
            <a:endParaRPr lang="en-GB" dirty="0"/>
          </a:p>
          <a:p>
            <a:endParaRPr lang="en-GB" dirty="0"/>
          </a:p>
        </p:txBody>
      </p:sp>
    </p:spTree>
    <p:extLst>
      <p:ext uri="{BB962C8B-B14F-4D97-AF65-F5344CB8AC3E}">
        <p14:creationId xmlns:p14="http://schemas.microsoft.com/office/powerpoint/2010/main" val="145399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588" y="1335435"/>
            <a:ext cx="8176098"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7AC97137-114C-41AF-B220-0959878B9166}"/>
              </a:ext>
            </a:extLst>
          </p:cNvPr>
          <p:cNvSpPr txBox="1"/>
          <p:nvPr/>
        </p:nvSpPr>
        <p:spPr>
          <a:xfrm>
            <a:off x="1221147" y="548680"/>
            <a:ext cx="6701706" cy="707886"/>
          </a:xfrm>
          <a:prstGeom prst="rect">
            <a:avLst/>
          </a:prstGeom>
          <a:noFill/>
        </p:spPr>
        <p:txBody>
          <a:bodyPr wrap="none" rtlCol="0">
            <a:spAutoFit/>
          </a:bodyPr>
          <a:lstStyle/>
          <a:p>
            <a:r>
              <a:rPr lang="en-US" sz="4000" b="1" dirty="0"/>
              <a:t>DATABASE EXECUTION ENGINE</a:t>
            </a:r>
            <a:endParaRPr lang="en-GB" sz="4000" b="1" dirty="0"/>
          </a:p>
        </p:txBody>
      </p:sp>
    </p:spTree>
    <p:extLst>
      <p:ext uri="{BB962C8B-B14F-4D97-AF65-F5344CB8AC3E}">
        <p14:creationId xmlns:p14="http://schemas.microsoft.com/office/powerpoint/2010/main" val="286980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Content Placeholder 2">
            <a:extLst>
              <a:ext uri="{FF2B5EF4-FFF2-40B4-BE49-F238E27FC236}">
                <a16:creationId xmlns:a16="http://schemas.microsoft.com/office/drawing/2014/main" id="{96B5BCDA-EDE6-401B-814F-AB6D59F1D43A}"/>
              </a:ext>
            </a:extLst>
          </p:cNvPr>
          <p:cNvGraphicFramePr>
            <a:graphicFrameLocks noGrp="1"/>
          </p:cNvGraphicFramePr>
          <p:nvPr>
            <p:ph idx="1"/>
            <p:extLst>
              <p:ext uri="{D42A27DB-BD31-4B8C-83A1-F6EECF244321}">
                <p14:modId xmlns:p14="http://schemas.microsoft.com/office/powerpoint/2010/main" val="1454049270"/>
              </p:ext>
            </p:extLst>
          </p:nvPr>
        </p:nvGraphicFramePr>
        <p:xfrm>
          <a:off x="466725" y="639763"/>
          <a:ext cx="8425755"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300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DAA60A-9FF3-4387-9BDD-FD99FE04C70F}"/>
              </a:ext>
            </a:extLst>
          </p:cNvPr>
          <p:cNvSpPr>
            <a:spLocks noGrp="1"/>
          </p:cNvSpPr>
          <p:nvPr>
            <p:ph type="title"/>
          </p:nvPr>
        </p:nvSpPr>
        <p:spPr/>
        <p:txBody>
          <a:bodyPr>
            <a:normAutofit/>
          </a:bodyPr>
          <a:lstStyle/>
          <a:p>
            <a:r>
              <a:rPr lang="en-US" sz="4400" b="1" dirty="0"/>
              <a:t>The T-SQL language</a:t>
            </a:r>
            <a:endParaRPr lang="en-GB" sz="4400" b="1" dirty="0"/>
          </a:p>
        </p:txBody>
      </p:sp>
      <p:sp>
        <p:nvSpPr>
          <p:cNvPr id="2" name="Content Placeholder 1">
            <a:extLst>
              <a:ext uri="{FF2B5EF4-FFF2-40B4-BE49-F238E27FC236}">
                <a16:creationId xmlns:a16="http://schemas.microsoft.com/office/drawing/2014/main" id="{2189B961-0643-47ED-9810-B115141B9BDC}"/>
              </a:ext>
            </a:extLst>
          </p:cNvPr>
          <p:cNvSpPr>
            <a:spLocks noGrp="1"/>
          </p:cNvSpPr>
          <p:nvPr>
            <p:ph idx="1"/>
          </p:nvPr>
        </p:nvSpPr>
        <p:spPr>
          <a:xfrm>
            <a:off x="628650" y="1825624"/>
            <a:ext cx="7886700" cy="4915743"/>
          </a:xfrm>
        </p:spPr>
        <p:txBody>
          <a:bodyPr>
            <a:normAutofit fontScale="92500" lnSpcReduction="20000"/>
          </a:bodyPr>
          <a:lstStyle/>
          <a:p>
            <a:endParaRPr lang="en-US" b="1" dirty="0"/>
          </a:p>
          <a:p>
            <a:r>
              <a:rPr lang="en-US" sz="2800" b="1" dirty="0"/>
              <a:t>T-SQL is a DECLARATIVE language</a:t>
            </a:r>
          </a:p>
          <a:p>
            <a:r>
              <a:rPr lang="en-US" sz="2800" b="1" dirty="0"/>
              <a:t>It’s not an IMPERATIVE language</a:t>
            </a:r>
          </a:p>
          <a:p>
            <a:endParaRPr lang="en-US" dirty="0"/>
          </a:p>
          <a:p>
            <a:r>
              <a:rPr lang="en-US" sz="2300" dirty="0"/>
              <a:t>Imperative languages use an approach that exactly follow the code. In other words, they do exactly as they’re told:</a:t>
            </a:r>
          </a:p>
          <a:p>
            <a:pPr marL="0" indent="0">
              <a:buNone/>
            </a:pPr>
            <a:r>
              <a:rPr lang="en-US" sz="2300" dirty="0"/>
              <a:t>	</a:t>
            </a:r>
          </a:p>
          <a:p>
            <a:pPr marL="0" indent="0">
              <a:buNone/>
            </a:pPr>
            <a:r>
              <a:rPr lang="en-US" sz="2300" dirty="0"/>
              <a:t>	</a:t>
            </a:r>
            <a:r>
              <a:rPr lang="en-US" sz="2300" b="1" dirty="0"/>
              <a:t>10 PRINT “DAVE IS AWESOME”</a:t>
            </a:r>
          </a:p>
          <a:p>
            <a:pPr marL="0" indent="0">
              <a:buNone/>
            </a:pPr>
            <a:r>
              <a:rPr lang="en-US" sz="2300" b="1" dirty="0"/>
              <a:t>	20 GOTO 10</a:t>
            </a:r>
          </a:p>
          <a:p>
            <a:pPr marL="0" indent="0">
              <a:buNone/>
            </a:pPr>
            <a:endParaRPr lang="en-US" sz="2300" dirty="0"/>
          </a:p>
          <a:p>
            <a:r>
              <a:rPr lang="en-US" sz="2300" dirty="0"/>
              <a:t>T-SQL works differently as the engine determines the best way to</a:t>
            </a:r>
            <a:r>
              <a:rPr lang="en-US" sz="2300" b="1" dirty="0"/>
              <a:t> </a:t>
            </a:r>
            <a:r>
              <a:rPr lang="en-US" sz="2300" dirty="0"/>
              <a:t>return the results that we’ve asked for</a:t>
            </a:r>
            <a:r>
              <a:rPr lang="en-US" sz="2300" b="1" dirty="0"/>
              <a:t> </a:t>
            </a:r>
            <a:r>
              <a:rPr lang="en-US" sz="2300" dirty="0"/>
              <a:t>in the form of an execution plan.</a:t>
            </a:r>
          </a:p>
          <a:p>
            <a:r>
              <a:rPr lang="en-US" sz="2300" dirty="0"/>
              <a:t>In a similar way (and to </a:t>
            </a:r>
            <a:r>
              <a:rPr lang="en-US" sz="2300" i="1" dirty="0"/>
              <a:t>really </a:t>
            </a:r>
            <a:r>
              <a:rPr lang="en-US" sz="2300" dirty="0"/>
              <a:t>help with the session title), it works a little like Sat-Nav </a:t>
            </a:r>
            <a:r>
              <a:rPr lang="en-US" sz="2300" dirty="0">
                <a:sym typeface="Wingdings" panose="05000000000000000000" pitchFamily="2" charset="2"/>
              </a:rPr>
              <a:t></a:t>
            </a:r>
            <a:endParaRPr lang="en-US" sz="2300" dirty="0"/>
          </a:p>
        </p:txBody>
      </p:sp>
      <p:pic>
        <p:nvPicPr>
          <p:cNvPr id="3" name="Picture 2">
            <a:extLst>
              <a:ext uri="{FF2B5EF4-FFF2-40B4-BE49-F238E27FC236}">
                <a16:creationId xmlns:a16="http://schemas.microsoft.com/office/drawing/2014/main" id="{F05F525A-A911-4229-90E7-B4FCD6EBDECC}"/>
              </a:ext>
            </a:extLst>
          </p:cNvPr>
          <p:cNvPicPr>
            <a:picLocks noChangeAspect="1"/>
          </p:cNvPicPr>
          <p:nvPr/>
        </p:nvPicPr>
        <p:blipFill>
          <a:blip r:embed="rId2"/>
          <a:stretch>
            <a:fillRect/>
          </a:stretch>
        </p:blipFill>
        <p:spPr>
          <a:xfrm>
            <a:off x="6660232" y="365126"/>
            <a:ext cx="2181225" cy="1800225"/>
          </a:xfrm>
          <a:prstGeom prst="rect">
            <a:avLst/>
          </a:prstGeom>
        </p:spPr>
      </p:pic>
    </p:spTree>
    <p:extLst>
      <p:ext uri="{BB962C8B-B14F-4D97-AF65-F5344CB8AC3E}">
        <p14:creationId xmlns:p14="http://schemas.microsoft.com/office/powerpoint/2010/main" val="146886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BD3639-97C4-41BF-AFD2-2ABF9E5F1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67" y="692696"/>
            <a:ext cx="8532950" cy="4896544"/>
          </a:xfrm>
          <a:prstGeom prst="rect">
            <a:avLst/>
          </a:prstGeom>
        </p:spPr>
      </p:pic>
      <p:sp>
        <p:nvSpPr>
          <p:cNvPr id="5" name="TextBox 4">
            <a:extLst>
              <a:ext uri="{FF2B5EF4-FFF2-40B4-BE49-F238E27FC236}">
                <a16:creationId xmlns:a16="http://schemas.microsoft.com/office/drawing/2014/main" id="{0A78A877-E979-4920-BC8A-D7ADEC788472}"/>
              </a:ext>
            </a:extLst>
          </p:cNvPr>
          <p:cNvSpPr txBox="1"/>
          <p:nvPr/>
        </p:nvSpPr>
        <p:spPr>
          <a:xfrm>
            <a:off x="0" y="5733256"/>
            <a:ext cx="9144000" cy="369332"/>
          </a:xfrm>
          <a:prstGeom prst="rect">
            <a:avLst/>
          </a:prstGeom>
          <a:noFill/>
        </p:spPr>
        <p:txBody>
          <a:bodyPr wrap="square" rtlCol="0">
            <a:spAutoFit/>
          </a:bodyPr>
          <a:lstStyle/>
          <a:p>
            <a:pPr algn="ctr"/>
            <a:r>
              <a:rPr lang="en-US" dirty="0">
                <a:hlinkClick r:id="rId3"/>
              </a:rPr>
              <a:t>Query Processing Architecture Guide</a:t>
            </a:r>
            <a:endParaRPr lang="en-GB" dirty="0"/>
          </a:p>
        </p:txBody>
      </p:sp>
    </p:spTree>
    <p:extLst>
      <p:ext uri="{BB962C8B-B14F-4D97-AF65-F5344CB8AC3E}">
        <p14:creationId xmlns:p14="http://schemas.microsoft.com/office/powerpoint/2010/main" val="400515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A5B1-5045-47D7-A175-DEEE9181A438}"/>
              </a:ext>
            </a:extLst>
          </p:cNvPr>
          <p:cNvSpPr>
            <a:spLocks noGrp="1"/>
          </p:cNvSpPr>
          <p:nvPr>
            <p:ph type="title"/>
          </p:nvPr>
        </p:nvSpPr>
        <p:spPr>
          <a:xfrm>
            <a:off x="652653" y="606564"/>
            <a:ext cx="7838694" cy="1325563"/>
          </a:xfrm>
        </p:spPr>
        <p:txBody>
          <a:bodyPr anchor="ctr">
            <a:normAutofit/>
          </a:bodyPr>
          <a:lstStyle/>
          <a:p>
            <a:r>
              <a:rPr lang="en-US" b="1" dirty="0"/>
              <a:t>QUERY OPTIMISATION PHASES</a:t>
            </a:r>
            <a:endParaRPr lang="en-GB" b="1" dirty="0"/>
          </a:p>
        </p:txBody>
      </p:sp>
      <p:graphicFrame>
        <p:nvGraphicFramePr>
          <p:cNvPr id="7" name="Content Placeholder 2">
            <a:extLst>
              <a:ext uri="{FF2B5EF4-FFF2-40B4-BE49-F238E27FC236}">
                <a16:creationId xmlns:a16="http://schemas.microsoft.com/office/drawing/2014/main" id="{05A4517B-9AE6-471D-B2BA-20FA06A324CE}"/>
              </a:ext>
            </a:extLst>
          </p:cNvPr>
          <p:cNvGraphicFramePr>
            <a:graphicFrameLocks noGrp="1"/>
          </p:cNvGraphicFramePr>
          <p:nvPr>
            <p:ph idx="1"/>
            <p:extLst>
              <p:ext uri="{D42A27DB-BD31-4B8C-83A1-F6EECF244321}">
                <p14:modId xmlns:p14="http://schemas.microsoft.com/office/powerpoint/2010/main" val="1826704951"/>
              </p:ext>
            </p:extLst>
          </p:nvPr>
        </p:nvGraphicFramePr>
        <p:xfrm>
          <a:off x="750655" y="1772816"/>
          <a:ext cx="7642689"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206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00A5-BD5C-4EF8-987D-CC559B85E57B}"/>
              </a:ext>
            </a:extLst>
          </p:cNvPr>
          <p:cNvSpPr>
            <a:spLocks noGrp="1"/>
          </p:cNvSpPr>
          <p:nvPr>
            <p:ph type="title"/>
          </p:nvPr>
        </p:nvSpPr>
        <p:spPr/>
        <p:txBody>
          <a:bodyPr/>
          <a:lstStyle/>
          <a:p>
            <a:r>
              <a:rPr lang="en-US" b="1" dirty="0"/>
              <a:t>SIMPLIFICATION DEMO</a:t>
            </a:r>
            <a:endParaRPr lang="en-GB" b="1" dirty="0"/>
          </a:p>
        </p:txBody>
      </p:sp>
      <p:sp>
        <p:nvSpPr>
          <p:cNvPr id="3" name="Content Placeholder 2">
            <a:extLst>
              <a:ext uri="{FF2B5EF4-FFF2-40B4-BE49-F238E27FC236}">
                <a16:creationId xmlns:a16="http://schemas.microsoft.com/office/drawing/2014/main" id="{428477FF-2168-476F-BC2F-EB4B342EDC57}"/>
              </a:ext>
            </a:extLst>
          </p:cNvPr>
          <p:cNvSpPr>
            <a:spLocks noGrp="1"/>
          </p:cNvSpPr>
          <p:nvPr>
            <p:ph idx="1"/>
          </p:nvPr>
        </p:nvSpPr>
        <p:spPr>
          <a:xfrm>
            <a:off x="628650" y="1556792"/>
            <a:ext cx="7886700" cy="5256583"/>
          </a:xfrm>
        </p:spPr>
        <p:txBody>
          <a:bodyPr>
            <a:normAutofit/>
          </a:bodyPr>
          <a:lstStyle/>
          <a:p>
            <a:r>
              <a:rPr lang="en-US" sz="2400" dirty="0"/>
              <a:t>The </a:t>
            </a:r>
            <a:r>
              <a:rPr lang="en-US" sz="2400" dirty="0" err="1"/>
              <a:t>optimiser</a:t>
            </a:r>
            <a:r>
              <a:rPr lang="en-US" sz="2400" dirty="0"/>
              <a:t> will perform rewrites of the logical tree to simplify the query for optimization; simplifications include:</a:t>
            </a:r>
          </a:p>
          <a:p>
            <a:endParaRPr lang="en-US" dirty="0"/>
          </a:p>
          <a:p>
            <a:pPr marL="342900" lvl="1" indent="0">
              <a:buNone/>
            </a:pPr>
            <a:endParaRPr lang="en-US" sz="2400" b="1" dirty="0"/>
          </a:p>
          <a:p>
            <a:pPr lvl="1"/>
            <a:r>
              <a:rPr lang="en-US" sz="2800" b="1" dirty="0"/>
              <a:t>JOIN ELIMINATION</a:t>
            </a:r>
          </a:p>
          <a:p>
            <a:pPr lvl="1"/>
            <a:endParaRPr lang="en-US" sz="2800" b="1" dirty="0"/>
          </a:p>
          <a:p>
            <a:pPr lvl="1"/>
            <a:r>
              <a:rPr lang="en-US" sz="2800" b="1" dirty="0"/>
              <a:t>CONTRADICTION REMOVAL</a:t>
            </a:r>
          </a:p>
          <a:p>
            <a:pPr lvl="1"/>
            <a:endParaRPr lang="en-US" sz="2800" b="1" dirty="0"/>
          </a:p>
          <a:p>
            <a:pPr lvl="1"/>
            <a:r>
              <a:rPr lang="en-US" sz="2800" b="1" dirty="0"/>
              <a:t>AND MORE!</a:t>
            </a:r>
          </a:p>
          <a:p>
            <a:pPr lvl="1"/>
            <a:endParaRPr lang="en-US" sz="2800" b="1" dirty="0"/>
          </a:p>
        </p:txBody>
      </p:sp>
      <p:pic>
        <p:nvPicPr>
          <p:cNvPr id="6" name="Picture 5">
            <a:extLst>
              <a:ext uri="{FF2B5EF4-FFF2-40B4-BE49-F238E27FC236}">
                <a16:creationId xmlns:a16="http://schemas.microsoft.com/office/drawing/2014/main" id="{2253A672-2426-460B-BABC-4F0EB6ED8F7D}"/>
              </a:ext>
            </a:extLst>
          </p:cNvPr>
          <p:cNvPicPr>
            <a:picLocks noChangeAspect="1"/>
          </p:cNvPicPr>
          <p:nvPr/>
        </p:nvPicPr>
        <p:blipFill>
          <a:blip r:embed="rId2"/>
          <a:stretch>
            <a:fillRect/>
          </a:stretch>
        </p:blipFill>
        <p:spPr>
          <a:xfrm>
            <a:off x="5436096" y="2780928"/>
            <a:ext cx="3262310" cy="3391713"/>
          </a:xfrm>
          <a:prstGeom prst="rect">
            <a:avLst/>
          </a:prstGeom>
        </p:spPr>
      </p:pic>
    </p:spTree>
    <p:extLst>
      <p:ext uri="{BB962C8B-B14F-4D97-AF65-F5344CB8AC3E}">
        <p14:creationId xmlns:p14="http://schemas.microsoft.com/office/powerpoint/2010/main" val="2227448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E86F-D21A-43CA-8570-50876493C97B}"/>
              </a:ext>
            </a:extLst>
          </p:cNvPr>
          <p:cNvSpPr>
            <a:spLocks noGrp="1"/>
          </p:cNvSpPr>
          <p:nvPr>
            <p:ph type="title"/>
          </p:nvPr>
        </p:nvSpPr>
        <p:spPr/>
        <p:txBody>
          <a:bodyPr/>
          <a:lstStyle/>
          <a:p>
            <a:r>
              <a:rPr lang="en-US" b="1" dirty="0"/>
              <a:t>TRIVIAL PLANS DEMO</a:t>
            </a:r>
            <a:endParaRPr lang="en-GB" b="1" dirty="0"/>
          </a:p>
        </p:txBody>
      </p:sp>
      <p:sp>
        <p:nvSpPr>
          <p:cNvPr id="3" name="Content Placeholder 2">
            <a:extLst>
              <a:ext uri="{FF2B5EF4-FFF2-40B4-BE49-F238E27FC236}">
                <a16:creationId xmlns:a16="http://schemas.microsoft.com/office/drawing/2014/main" id="{20ECE5C8-4C5B-4326-AB0E-E59C9B4D63FA}"/>
              </a:ext>
            </a:extLst>
          </p:cNvPr>
          <p:cNvSpPr>
            <a:spLocks noGrp="1"/>
          </p:cNvSpPr>
          <p:nvPr>
            <p:ph idx="1"/>
          </p:nvPr>
        </p:nvSpPr>
        <p:spPr>
          <a:xfrm>
            <a:off x="628650" y="1825624"/>
            <a:ext cx="7886700" cy="4771727"/>
          </a:xfrm>
        </p:spPr>
        <p:txBody>
          <a:bodyPr>
            <a:normAutofit/>
          </a:bodyPr>
          <a:lstStyle/>
          <a:p>
            <a:r>
              <a:rPr lang="en-US" sz="2400" dirty="0"/>
              <a:t>If there’s one (or most likely one) obvious way to execute a query then the engine will use trivial plan </a:t>
            </a:r>
            <a:r>
              <a:rPr lang="en-US" sz="2400" dirty="0" err="1"/>
              <a:t>optimisation</a:t>
            </a:r>
            <a:r>
              <a:rPr lang="en-US" sz="2400" dirty="0"/>
              <a:t>. </a:t>
            </a:r>
          </a:p>
          <a:p>
            <a:r>
              <a:rPr lang="en-US" sz="2400" dirty="0"/>
              <a:t>If a trivial plan is used the expense of full optimisation is avoided (which is worth it for more complex queries).</a:t>
            </a:r>
          </a:p>
          <a:p>
            <a:r>
              <a:rPr lang="en-US" sz="2400" dirty="0"/>
              <a:t>Only used for very simple and straightforward queries.</a:t>
            </a:r>
          </a:p>
          <a:p>
            <a:r>
              <a:rPr lang="en-US" sz="2400" dirty="0" err="1"/>
              <a:t>Optimisation</a:t>
            </a:r>
            <a:r>
              <a:rPr lang="en-US" sz="2400" dirty="0"/>
              <a:t> level (trivial or full) is visible in the execution plan properties.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7D50AF8C-E430-42C7-86E7-9AC7F87C12C3}"/>
              </a:ext>
            </a:extLst>
          </p:cNvPr>
          <p:cNvPicPr>
            <a:picLocks noChangeAspect="1"/>
          </p:cNvPicPr>
          <p:nvPr/>
        </p:nvPicPr>
        <p:blipFill>
          <a:blip r:embed="rId2"/>
          <a:stretch>
            <a:fillRect/>
          </a:stretch>
        </p:blipFill>
        <p:spPr>
          <a:xfrm>
            <a:off x="966382" y="5085184"/>
            <a:ext cx="7548968" cy="977438"/>
          </a:xfrm>
          <a:prstGeom prst="rect">
            <a:avLst/>
          </a:prstGeom>
        </p:spPr>
      </p:pic>
    </p:spTree>
    <p:extLst>
      <p:ext uri="{BB962C8B-B14F-4D97-AF65-F5344CB8AC3E}">
        <p14:creationId xmlns:p14="http://schemas.microsoft.com/office/powerpoint/2010/main" val="3931919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Skobbler Forever Map Europe offers cheap, download-free, sat-nav for iPhone  - Practical Caravan">
            <a:extLst>
              <a:ext uri="{FF2B5EF4-FFF2-40B4-BE49-F238E27FC236}">
                <a16:creationId xmlns:a16="http://schemas.microsoft.com/office/drawing/2014/main" id="{F74A3748-1641-4CEA-9E63-79E656D35F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95" r="30000" b="3795"/>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75">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2663" y="321176"/>
            <a:ext cx="5398329"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11119-4F55-4E8A-A1CC-C950BDB47703}"/>
              </a:ext>
            </a:extLst>
          </p:cNvPr>
          <p:cNvSpPr>
            <a:spLocks noGrp="1"/>
          </p:cNvSpPr>
          <p:nvPr>
            <p:ph type="title"/>
          </p:nvPr>
        </p:nvSpPr>
        <p:spPr>
          <a:xfrm>
            <a:off x="446103" y="640263"/>
            <a:ext cx="4964858" cy="1344975"/>
          </a:xfrm>
        </p:spPr>
        <p:txBody>
          <a:bodyPr>
            <a:normAutofit/>
          </a:bodyPr>
          <a:lstStyle/>
          <a:p>
            <a:r>
              <a:rPr lang="en-US" sz="3500"/>
              <a:t>QUERY HINTS</a:t>
            </a:r>
            <a:endParaRPr lang="en-GB" sz="3500"/>
          </a:p>
        </p:txBody>
      </p:sp>
      <p:sp>
        <p:nvSpPr>
          <p:cNvPr id="4" name="AutoShape 2" descr="Garmin Camper 1090 MT-D Sat Nav with Full Europe Maps | Halfords UK">
            <a:extLst>
              <a:ext uri="{FF2B5EF4-FFF2-40B4-BE49-F238E27FC236}">
                <a16:creationId xmlns:a16="http://schemas.microsoft.com/office/drawing/2014/main" id="{F680425E-844E-4E54-8C4B-C92BF0996F88}"/>
              </a:ext>
            </a:extLst>
          </p:cNvPr>
          <p:cNvSpPr>
            <a:spLocks noGrp="1" noChangeAspect="1" noChangeArrowheads="1"/>
          </p:cNvSpPr>
          <p:nvPr>
            <p:ph idx="1"/>
          </p:nvPr>
        </p:nvSpPr>
        <p:spPr bwMode="auto">
          <a:xfrm>
            <a:off x="445581" y="2121763"/>
            <a:ext cx="4965379" cy="377301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r>
              <a:rPr lang="en-US"/>
              <a:t>HINTS OVERRIDE THE OPTIMISERS DECISION MAKING</a:t>
            </a:r>
          </a:p>
          <a:p>
            <a:r>
              <a:rPr lang="en-US"/>
              <a:t>DO WE ACTUALLY KNOW BETTER THAN THE OPTIMISER?</a:t>
            </a:r>
          </a:p>
          <a:p>
            <a:r>
              <a:rPr lang="en-US"/>
              <a:t>VERY RARE OCCASSIONS</a:t>
            </a:r>
          </a:p>
          <a:p>
            <a:r>
              <a:rPr lang="en-US"/>
              <a:t>ALMOST ALWAYS - THEY’RE A BAD IDEA</a:t>
            </a:r>
          </a:p>
          <a:p>
            <a:r>
              <a:rPr lang="en-US"/>
              <a:t>SERIOUSLY!</a:t>
            </a:r>
          </a:p>
          <a:p>
            <a:endParaRPr lang="en-US"/>
          </a:p>
          <a:p>
            <a:r>
              <a:rPr lang="en-US"/>
              <a:t>YOU WOULDN’T OVERRIDE SAT-NAV WOULD YOU???</a:t>
            </a:r>
          </a:p>
          <a:p>
            <a:endParaRPr lang="en-US"/>
          </a:p>
          <a:p>
            <a:endParaRPr lang="en-GB"/>
          </a:p>
        </p:txBody>
      </p:sp>
    </p:spTree>
    <p:extLst>
      <p:ext uri="{BB962C8B-B14F-4D97-AF65-F5344CB8AC3E}">
        <p14:creationId xmlns:p14="http://schemas.microsoft.com/office/powerpoint/2010/main" val="155050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116E-B65B-4E7B-B0D9-7BFCE48AFB45}"/>
              </a:ext>
            </a:extLst>
          </p:cNvPr>
          <p:cNvSpPr>
            <a:spLocks noGrp="1"/>
          </p:cNvSpPr>
          <p:nvPr>
            <p:ph type="title"/>
          </p:nvPr>
        </p:nvSpPr>
        <p:spPr/>
        <p:txBody>
          <a:bodyPr/>
          <a:lstStyle/>
          <a:p>
            <a:r>
              <a:rPr lang="en-US" b="1" dirty="0"/>
              <a:t>THIS SESSION: OPENING UP THE OPTIMISER</a:t>
            </a:r>
            <a:endParaRPr lang="en-GB" b="1" dirty="0"/>
          </a:p>
        </p:txBody>
      </p:sp>
      <p:sp>
        <p:nvSpPr>
          <p:cNvPr id="3" name="Content Placeholder 2">
            <a:extLst>
              <a:ext uri="{FF2B5EF4-FFF2-40B4-BE49-F238E27FC236}">
                <a16:creationId xmlns:a16="http://schemas.microsoft.com/office/drawing/2014/main" id="{C1C2B4FA-0A8F-4069-BC0C-4CB50A22884D}"/>
              </a:ext>
            </a:extLst>
          </p:cNvPr>
          <p:cNvSpPr>
            <a:spLocks noGrp="1"/>
          </p:cNvSpPr>
          <p:nvPr>
            <p:ph idx="1"/>
          </p:nvPr>
        </p:nvSpPr>
        <p:spPr>
          <a:xfrm>
            <a:off x="628650" y="1825624"/>
            <a:ext cx="7886700" cy="4915743"/>
          </a:xfrm>
        </p:spPr>
        <p:txBody>
          <a:bodyPr>
            <a:normAutofit/>
          </a:bodyPr>
          <a:lstStyle/>
          <a:p>
            <a:r>
              <a:rPr lang="en-US" dirty="0"/>
              <a:t>What the query </a:t>
            </a:r>
            <a:r>
              <a:rPr lang="en-US" dirty="0" err="1"/>
              <a:t>optimiser</a:t>
            </a:r>
            <a:r>
              <a:rPr lang="en-US" dirty="0"/>
              <a:t> is and what it does.</a:t>
            </a:r>
          </a:p>
          <a:p>
            <a:r>
              <a:rPr lang="en-US" dirty="0"/>
              <a:t>Look into how the </a:t>
            </a:r>
            <a:r>
              <a:rPr lang="en-US" dirty="0" err="1"/>
              <a:t>optimiser</a:t>
            </a:r>
            <a:r>
              <a:rPr lang="en-US" dirty="0"/>
              <a:t> works:</a:t>
            </a:r>
          </a:p>
          <a:p>
            <a:pPr lvl="1"/>
            <a:r>
              <a:rPr lang="en-US" sz="2100" dirty="0"/>
              <a:t>Phases, Stages and Transformation Rules</a:t>
            </a:r>
          </a:p>
          <a:p>
            <a:r>
              <a:rPr lang="en-US" dirty="0"/>
              <a:t>Performance aspects of the query optimizer.</a:t>
            </a:r>
          </a:p>
          <a:p>
            <a:r>
              <a:rPr lang="en-US" dirty="0"/>
              <a:t>Explore optimiser information via DMV’s and Trace Flags.</a:t>
            </a:r>
          </a:p>
          <a:p>
            <a:r>
              <a:rPr lang="en-US" dirty="0"/>
              <a:t>Influencing the optimiser, and we’ll try to break it!</a:t>
            </a:r>
          </a:p>
          <a:p>
            <a:endParaRPr lang="en-US" dirty="0"/>
          </a:p>
          <a:p>
            <a:r>
              <a:rPr lang="en-US" dirty="0"/>
              <a:t>Assess query and </a:t>
            </a:r>
            <a:r>
              <a:rPr lang="en-US" dirty="0" err="1"/>
              <a:t>optimiser</a:t>
            </a:r>
            <a:r>
              <a:rPr lang="en-US" dirty="0"/>
              <a:t> performance.</a:t>
            </a:r>
          </a:p>
          <a:p>
            <a:r>
              <a:rPr lang="en-US" dirty="0"/>
              <a:t>Write better queries.</a:t>
            </a:r>
          </a:p>
          <a:p>
            <a:r>
              <a:rPr lang="en-US" dirty="0"/>
              <a:t>Improve the design of our databases.</a:t>
            </a:r>
          </a:p>
          <a:p>
            <a:endParaRPr lang="en-US" dirty="0"/>
          </a:p>
          <a:p>
            <a:r>
              <a:rPr lang="en-US" b="1" u="sng" dirty="0"/>
              <a:t>Expand our knowledge on guillotines too!!</a:t>
            </a:r>
          </a:p>
          <a:p>
            <a:endParaRPr lang="en-US" dirty="0"/>
          </a:p>
          <a:p>
            <a:endParaRPr lang="en-GB" dirty="0"/>
          </a:p>
        </p:txBody>
      </p:sp>
    </p:spTree>
    <p:extLst>
      <p:ext uri="{BB962C8B-B14F-4D97-AF65-F5344CB8AC3E}">
        <p14:creationId xmlns:p14="http://schemas.microsoft.com/office/powerpoint/2010/main" val="3147314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b="1">
                <a:solidFill>
                  <a:srgbClr val="FFFFFF"/>
                </a:solidFill>
              </a:rPr>
              <a:t>F</a:t>
            </a:r>
            <a:r>
              <a:rPr lang="en-GB" sz="3500" b="1">
                <a:solidFill>
                  <a:srgbClr val="FFFFFF"/>
                </a:solidFill>
              </a:rPr>
              <a:t>ULL OPTIMISATION PHASE</a:t>
            </a:r>
          </a:p>
        </p:txBody>
      </p:sp>
      <p:graphicFrame>
        <p:nvGraphicFramePr>
          <p:cNvPr id="6" name="Content Placeholder 2">
            <a:extLst>
              <a:ext uri="{FF2B5EF4-FFF2-40B4-BE49-F238E27FC236}">
                <a16:creationId xmlns:a16="http://schemas.microsoft.com/office/drawing/2014/main" id="{623D961D-109C-4BAF-9550-B03C72B8F6CB}"/>
              </a:ext>
            </a:extLst>
          </p:cNvPr>
          <p:cNvGraphicFramePr>
            <a:graphicFrameLocks noGrp="1"/>
          </p:cNvGraphicFramePr>
          <p:nvPr>
            <p:ph idx="1"/>
            <p:extLst>
              <p:ext uri="{D42A27DB-BD31-4B8C-83A1-F6EECF244321}">
                <p14:modId xmlns:p14="http://schemas.microsoft.com/office/powerpoint/2010/main" val="1867454518"/>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9650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GB" sz="4000" b="1"/>
              <a:t>DECISIONS, DECISIONS!</a:t>
            </a:r>
          </a:p>
        </p:txBody>
      </p:sp>
      <p:sp>
        <p:nvSpPr>
          <p:cNvPr id="1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8601B9A-AF87-481E-B6C1-5722B3837AEF}"/>
              </a:ext>
            </a:extLst>
          </p:cNvPr>
          <p:cNvGraphicFramePr>
            <a:graphicFrameLocks noGrp="1"/>
          </p:cNvGraphicFramePr>
          <p:nvPr>
            <p:ph idx="1"/>
            <p:extLst>
              <p:ext uri="{D42A27DB-BD31-4B8C-83A1-F6EECF244321}">
                <p14:modId xmlns:p14="http://schemas.microsoft.com/office/powerpoint/2010/main" val="370744997"/>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3465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E9E5-70DD-48E4-A01B-F65E92BABB04}"/>
              </a:ext>
            </a:extLst>
          </p:cNvPr>
          <p:cNvSpPr>
            <a:spLocks noGrp="1"/>
          </p:cNvSpPr>
          <p:nvPr>
            <p:ph type="title"/>
          </p:nvPr>
        </p:nvSpPr>
        <p:spPr/>
        <p:txBody>
          <a:bodyPr/>
          <a:lstStyle/>
          <a:p>
            <a:r>
              <a:rPr lang="en-US" b="1" dirty="0"/>
              <a:t>A “SIMPLE” QUERY</a:t>
            </a:r>
            <a:endParaRPr lang="en-GB" b="1" dirty="0"/>
          </a:p>
        </p:txBody>
      </p:sp>
      <p:sp>
        <p:nvSpPr>
          <p:cNvPr id="3" name="Content Placeholder 2">
            <a:extLst>
              <a:ext uri="{FF2B5EF4-FFF2-40B4-BE49-F238E27FC236}">
                <a16:creationId xmlns:a16="http://schemas.microsoft.com/office/drawing/2014/main" id="{5EE52A41-9B78-4CA3-A38D-D68D008A79FD}"/>
              </a:ext>
            </a:extLst>
          </p:cNvPr>
          <p:cNvSpPr>
            <a:spLocks noGrp="1"/>
          </p:cNvSpPr>
          <p:nvPr>
            <p:ph idx="1"/>
          </p:nvPr>
        </p:nvSpPr>
        <p:spPr>
          <a:xfrm>
            <a:off x="611560" y="2420888"/>
            <a:ext cx="7886700" cy="4351338"/>
          </a:xfrm>
        </p:spPr>
        <p:txBody>
          <a:bodyPr/>
          <a:lstStyle/>
          <a:p>
            <a:pPr marL="0" indent="0" algn="ctr">
              <a:buNone/>
            </a:pPr>
            <a:r>
              <a:rPr lang="en-US" sz="6000" b="1" dirty="0"/>
              <a:t>SELECT * FROM TABLE1</a:t>
            </a:r>
          </a:p>
          <a:p>
            <a:pPr marL="0" indent="0" algn="ctr">
              <a:buNone/>
            </a:pPr>
            <a:r>
              <a:rPr lang="en-US" sz="6000" b="1" dirty="0"/>
              <a:t>INNER JOIN TABLE2</a:t>
            </a:r>
          </a:p>
          <a:p>
            <a:pPr marL="0" indent="0" algn="ctr">
              <a:buNone/>
            </a:pPr>
            <a:r>
              <a:rPr lang="en-US" sz="6000" b="1" dirty="0"/>
              <a:t>INNER JOIN TABLE3</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3091274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ECE3B19-641B-40F0-93E6-55EFCF4762E6}"/>
              </a:ext>
            </a:extLst>
          </p:cNvPr>
          <p:cNvGrpSpPr/>
          <p:nvPr/>
        </p:nvGrpSpPr>
        <p:grpSpPr>
          <a:xfrm>
            <a:off x="69117" y="114743"/>
            <a:ext cx="2839212" cy="836060"/>
            <a:chOff x="2523743" y="1912"/>
            <a:chExt cx="2839212" cy="836060"/>
          </a:xfrm>
          <a:solidFill>
            <a:schemeClr val="accent2"/>
          </a:solidFill>
        </p:grpSpPr>
        <p:sp>
          <p:nvSpPr>
            <p:cNvPr id="5" name="Rectangle: Rounded Corners 4">
              <a:extLst>
                <a:ext uri="{FF2B5EF4-FFF2-40B4-BE49-F238E27FC236}">
                  <a16:creationId xmlns:a16="http://schemas.microsoft.com/office/drawing/2014/main" id="{10B47A59-6153-46F7-8A6A-7A7EA90971CC}"/>
                </a:ext>
              </a:extLst>
            </p:cNvPr>
            <p:cNvSpPr/>
            <p:nvPr/>
          </p:nvSpPr>
          <p:spPr>
            <a:xfrm>
              <a:off x="2523743" y="1912"/>
              <a:ext cx="2839212" cy="836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id="{E304775E-0716-492F-994B-DB1602DCFB77}"/>
                </a:ext>
              </a:extLst>
            </p:cNvPr>
            <p:cNvSpPr txBox="1"/>
            <p:nvPr/>
          </p:nvSpPr>
          <p:spPr>
            <a:xfrm>
              <a:off x="2564556" y="42725"/>
              <a:ext cx="2757586" cy="7544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TABLE1</a:t>
              </a:r>
            </a:p>
          </p:txBody>
        </p:sp>
      </p:grpSp>
      <p:grpSp>
        <p:nvGrpSpPr>
          <p:cNvPr id="7" name="Group 6">
            <a:extLst>
              <a:ext uri="{FF2B5EF4-FFF2-40B4-BE49-F238E27FC236}">
                <a16:creationId xmlns:a16="http://schemas.microsoft.com/office/drawing/2014/main" id="{18251ABA-F8CF-4224-AB00-F6C2D11E8B2D}"/>
              </a:ext>
            </a:extLst>
          </p:cNvPr>
          <p:cNvGrpSpPr/>
          <p:nvPr/>
        </p:nvGrpSpPr>
        <p:grpSpPr>
          <a:xfrm>
            <a:off x="69117" y="1453179"/>
            <a:ext cx="2839212" cy="836060"/>
            <a:chOff x="2523743" y="1912"/>
            <a:chExt cx="2839212" cy="836060"/>
          </a:xfrm>
          <a:solidFill>
            <a:srgbClr val="00B050"/>
          </a:solidFill>
        </p:grpSpPr>
        <p:sp>
          <p:nvSpPr>
            <p:cNvPr id="8" name="Rectangle: Rounded Corners 7">
              <a:extLst>
                <a:ext uri="{FF2B5EF4-FFF2-40B4-BE49-F238E27FC236}">
                  <a16:creationId xmlns:a16="http://schemas.microsoft.com/office/drawing/2014/main" id="{9EA56597-71CC-49EB-B53D-5F8831F53780}"/>
                </a:ext>
              </a:extLst>
            </p:cNvPr>
            <p:cNvSpPr/>
            <p:nvPr/>
          </p:nvSpPr>
          <p:spPr>
            <a:xfrm>
              <a:off x="2523743" y="1912"/>
              <a:ext cx="2839212" cy="836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D87EBDCE-5748-43E8-8BEF-1BD50CFAA61F}"/>
                </a:ext>
              </a:extLst>
            </p:cNvPr>
            <p:cNvSpPr txBox="1"/>
            <p:nvPr/>
          </p:nvSpPr>
          <p:spPr>
            <a:xfrm>
              <a:off x="2564556" y="42725"/>
              <a:ext cx="2757586" cy="7544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TABLE2</a:t>
              </a:r>
            </a:p>
          </p:txBody>
        </p:sp>
      </p:grpSp>
      <p:grpSp>
        <p:nvGrpSpPr>
          <p:cNvPr id="10" name="Group 9">
            <a:extLst>
              <a:ext uri="{FF2B5EF4-FFF2-40B4-BE49-F238E27FC236}">
                <a16:creationId xmlns:a16="http://schemas.microsoft.com/office/drawing/2014/main" id="{023F4906-53FB-4F38-868F-7F8055F9874A}"/>
              </a:ext>
            </a:extLst>
          </p:cNvPr>
          <p:cNvGrpSpPr/>
          <p:nvPr/>
        </p:nvGrpSpPr>
        <p:grpSpPr>
          <a:xfrm>
            <a:off x="54091" y="2805515"/>
            <a:ext cx="2839212" cy="836060"/>
            <a:chOff x="2523743" y="1912"/>
            <a:chExt cx="2839212" cy="836060"/>
          </a:xfrm>
          <a:solidFill>
            <a:srgbClr val="00B0F0"/>
          </a:solidFill>
        </p:grpSpPr>
        <p:sp>
          <p:nvSpPr>
            <p:cNvPr id="11" name="Rectangle: Rounded Corners 10">
              <a:extLst>
                <a:ext uri="{FF2B5EF4-FFF2-40B4-BE49-F238E27FC236}">
                  <a16:creationId xmlns:a16="http://schemas.microsoft.com/office/drawing/2014/main" id="{DC64C650-44B9-4EC7-B61C-3AD61094E684}"/>
                </a:ext>
              </a:extLst>
            </p:cNvPr>
            <p:cNvSpPr/>
            <p:nvPr/>
          </p:nvSpPr>
          <p:spPr>
            <a:xfrm>
              <a:off x="2523743" y="1912"/>
              <a:ext cx="2839212" cy="836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Rectangle: Rounded Corners 4">
              <a:extLst>
                <a:ext uri="{FF2B5EF4-FFF2-40B4-BE49-F238E27FC236}">
                  <a16:creationId xmlns:a16="http://schemas.microsoft.com/office/drawing/2014/main" id="{7463DBC5-8104-463F-B24E-7FA4CFAC433A}"/>
                </a:ext>
              </a:extLst>
            </p:cNvPr>
            <p:cNvSpPr txBox="1"/>
            <p:nvPr/>
          </p:nvSpPr>
          <p:spPr>
            <a:xfrm>
              <a:off x="2564556" y="42725"/>
              <a:ext cx="2757586" cy="7544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TABLE3</a:t>
              </a:r>
            </a:p>
          </p:txBody>
        </p:sp>
      </p:grpSp>
      <p:sp>
        <p:nvSpPr>
          <p:cNvPr id="22" name="Arrow: Down 21">
            <a:extLst>
              <a:ext uri="{FF2B5EF4-FFF2-40B4-BE49-F238E27FC236}">
                <a16:creationId xmlns:a16="http://schemas.microsoft.com/office/drawing/2014/main" id="{9C5FE4CC-A47D-4DE4-B713-78B309242C7D}"/>
              </a:ext>
            </a:extLst>
          </p:cNvPr>
          <p:cNvSpPr/>
          <p:nvPr/>
        </p:nvSpPr>
        <p:spPr>
          <a:xfrm>
            <a:off x="1221245" y="950803"/>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Down 22">
            <a:extLst>
              <a:ext uri="{FF2B5EF4-FFF2-40B4-BE49-F238E27FC236}">
                <a16:creationId xmlns:a16="http://schemas.microsoft.com/office/drawing/2014/main" id="{5E05C955-248B-4348-A6CB-E67E8A4AA5F6}"/>
              </a:ext>
            </a:extLst>
          </p:cNvPr>
          <p:cNvSpPr/>
          <p:nvPr/>
        </p:nvSpPr>
        <p:spPr>
          <a:xfrm>
            <a:off x="1221245" y="2291815"/>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7" name="Group 36">
            <a:extLst>
              <a:ext uri="{FF2B5EF4-FFF2-40B4-BE49-F238E27FC236}">
                <a16:creationId xmlns:a16="http://schemas.microsoft.com/office/drawing/2014/main" id="{5BC97F1A-85BF-461D-938E-F171B2194F68}"/>
              </a:ext>
            </a:extLst>
          </p:cNvPr>
          <p:cNvGrpSpPr/>
          <p:nvPr/>
        </p:nvGrpSpPr>
        <p:grpSpPr>
          <a:xfrm>
            <a:off x="3162818" y="112032"/>
            <a:ext cx="2839212" cy="836060"/>
            <a:chOff x="2523743" y="1912"/>
            <a:chExt cx="2839212" cy="836060"/>
          </a:xfrm>
          <a:solidFill>
            <a:schemeClr val="accent2"/>
          </a:solidFill>
        </p:grpSpPr>
        <p:sp>
          <p:nvSpPr>
            <p:cNvPr id="38" name="Rectangle: Rounded Corners 37">
              <a:extLst>
                <a:ext uri="{FF2B5EF4-FFF2-40B4-BE49-F238E27FC236}">
                  <a16:creationId xmlns:a16="http://schemas.microsoft.com/office/drawing/2014/main" id="{8C989D0C-FD51-40D7-A9DC-FE2684DECAB4}"/>
                </a:ext>
              </a:extLst>
            </p:cNvPr>
            <p:cNvSpPr/>
            <p:nvPr/>
          </p:nvSpPr>
          <p:spPr>
            <a:xfrm>
              <a:off x="2523743" y="1912"/>
              <a:ext cx="2839212" cy="836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9" name="Rectangle: Rounded Corners 4">
              <a:extLst>
                <a:ext uri="{FF2B5EF4-FFF2-40B4-BE49-F238E27FC236}">
                  <a16:creationId xmlns:a16="http://schemas.microsoft.com/office/drawing/2014/main" id="{38165049-D14F-4F6D-984C-8D01F1AC694D}"/>
                </a:ext>
              </a:extLst>
            </p:cNvPr>
            <p:cNvSpPr txBox="1"/>
            <p:nvPr/>
          </p:nvSpPr>
          <p:spPr>
            <a:xfrm>
              <a:off x="2564556" y="42725"/>
              <a:ext cx="2757586" cy="7544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TABLE1</a:t>
              </a:r>
            </a:p>
          </p:txBody>
        </p:sp>
      </p:grpSp>
      <p:grpSp>
        <p:nvGrpSpPr>
          <p:cNvPr id="40" name="Group 39">
            <a:extLst>
              <a:ext uri="{FF2B5EF4-FFF2-40B4-BE49-F238E27FC236}">
                <a16:creationId xmlns:a16="http://schemas.microsoft.com/office/drawing/2014/main" id="{7133693C-966E-4274-A93C-55F3C0290536}"/>
              </a:ext>
            </a:extLst>
          </p:cNvPr>
          <p:cNvGrpSpPr/>
          <p:nvPr/>
        </p:nvGrpSpPr>
        <p:grpSpPr>
          <a:xfrm>
            <a:off x="3122005" y="2774820"/>
            <a:ext cx="2839212" cy="836060"/>
            <a:chOff x="2523743" y="1912"/>
            <a:chExt cx="2839212" cy="836060"/>
          </a:xfrm>
          <a:solidFill>
            <a:srgbClr val="00B050"/>
          </a:solidFill>
        </p:grpSpPr>
        <p:sp>
          <p:nvSpPr>
            <p:cNvPr id="41" name="Rectangle: Rounded Corners 40">
              <a:extLst>
                <a:ext uri="{FF2B5EF4-FFF2-40B4-BE49-F238E27FC236}">
                  <a16:creationId xmlns:a16="http://schemas.microsoft.com/office/drawing/2014/main" id="{697E377B-1CA9-4043-B094-364F735A0FDC}"/>
                </a:ext>
              </a:extLst>
            </p:cNvPr>
            <p:cNvSpPr/>
            <p:nvPr/>
          </p:nvSpPr>
          <p:spPr>
            <a:xfrm>
              <a:off x="2523743" y="1912"/>
              <a:ext cx="2839212" cy="836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2" name="Rectangle: Rounded Corners 4">
              <a:extLst>
                <a:ext uri="{FF2B5EF4-FFF2-40B4-BE49-F238E27FC236}">
                  <a16:creationId xmlns:a16="http://schemas.microsoft.com/office/drawing/2014/main" id="{497C835B-4DD5-4098-80C2-6C2CA6ABB4F9}"/>
                </a:ext>
              </a:extLst>
            </p:cNvPr>
            <p:cNvSpPr txBox="1"/>
            <p:nvPr/>
          </p:nvSpPr>
          <p:spPr>
            <a:xfrm>
              <a:off x="2564556" y="42725"/>
              <a:ext cx="2757586" cy="7544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TABLE2</a:t>
              </a:r>
            </a:p>
          </p:txBody>
        </p:sp>
      </p:grpSp>
      <p:grpSp>
        <p:nvGrpSpPr>
          <p:cNvPr id="43" name="Group 42">
            <a:extLst>
              <a:ext uri="{FF2B5EF4-FFF2-40B4-BE49-F238E27FC236}">
                <a16:creationId xmlns:a16="http://schemas.microsoft.com/office/drawing/2014/main" id="{EDE415B6-B641-4A04-B30C-589E3B3F050D}"/>
              </a:ext>
            </a:extLst>
          </p:cNvPr>
          <p:cNvGrpSpPr/>
          <p:nvPr/>
        </p:nvGrpSpPr>
        <p:grpSpPr>
          <a:xfrm>
            <a:off x="3135180" y="1439133"/>
            <a:ext cx="2839212" cy="836060"/>
            <a:chOff x="2523743" y="1912"/>
            <a:chExt cx="2839212" cy="836060"/>
          </a:xfrm>
          <a:solidFill>
            <a:srgbClr val="00B0F0"/>
          </a:solidFill>
        </p:grpSpPr>
        <p:sp>
          <p:nvSpPr>
            <p:cNvPr id="44" name="Rectangle: Rounded Corners 43">
              <a:extLst>
                <a:ext uri="{FF2B5EF4-FFF2-40B4-BE49-F238E27FC236}">
                  <a16:creationId xmlns:a16="http://schemas.microsoft.com/office/drawing/2014/main" id="{30804696-113D-493C-BB80-79F4A788F937}"/>
                </a:ext>
              </a:extLst>
            </p:cNvPr>
            <p:cNvSpPr/>
            <p:nvPr/>
          </p:nvSpPr>
          <p:spPr>
            <a:xfrm>
              <a:off x="2523743" y="1912"/>
              <a:ext cx="2839212" cy="836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811A2E6D-03B3-42F0-A60C-2C4B96708633}"/>
                </a:ext>
              </a:extLst>
            </p:cNvPr>
            <p:cNvSpPr txBox="1"/>
            <p:nvPr/>
          </p:nvSpPr>
          <p:spPr>
            <a:xfrm>
              <a:off x="2564556" y="42725"/>
              <a:ext cx="2757586" cy="7544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TABLE3</a:t>
              </a:r>
            </a:p>
          </p:txBody>
        </p:sp>
      </p:grpSp>
      <p:sp>
        <p:nvSpPr>
          <p:cNvPr id="46" name="Arrow: Down 45">
            <a:extLst>
              <a:ext uri="{FF2B5EF4-FFF2-40B4-BE49-F238E27FC236}">
                <a16:creationId xmlns:a16="http://schemas.microsoft.com/office/drawing/2014/main" id="{8EB7AEAF-157B-42B6-9880-285C7EF80F8B}"/>
              </a:ext>
            </a:extLst>
          </p:cNvPr>
          <p:cNvSpPr/>
          <p:nvPr/>
        </p:nvSpPr>
        <p:spPr>
          <a:xfrm>
            <a:off x="4247015" y="954475"/>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Down 46">
            <a:extLst>
              <a:ext uri="{FF2B5EF4-FFF2-40B4-BE49-F238E27FC236}">
                <a16:creationId xmlns:a16="http://schemas.microsoft.com/office/drawing/2014/main" id="{22305F9D-C000-43DE-80AB-1F3FA9ABDA06}"/>
              </a:ext>
            </a:extLst>
          </p:cNvPr>
          <p:cNvSpPr/>
          <p:nvPr/>
        </p:nvSpPr>
        <p:spPr>
          <a:xfrm>
            <a:off x="4245581" y="2277396"/>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8" name="Group 47">
            <a:extLst>
              <a:ext uri="{FF2B5EF4-FFF2-40B4-BE49-F238E27FC236}">
                <a16:creationId xmlns:a16="http://schemas.microsoft.com/office/drawing/2014/main" id="{2F4F2A04-DBAF-408B-BB2D-0BD8EBD2418F}"/>
              </a:ext>
            </a:extLst>
          </p:cNvPr>
          <p:cNvGrpSpPr/>
          <p:nvPr/>
        </p:nvGrpSpPr>
        <p:grpSpPr>
          <a:xfrm>
            <a:off x="6228184" y="116632"/>
            <a:ext cx="2839212" cy="836060"/>
            <a:chOff x="2523743" y="1912"/>
            <a:chExt cx="2839212" cy="836060"/>
          </a:xfrm>
          <a:solidFill>
            <a:srgbClr val="00B050"/>
          </a:solidFill>
        </p:grpSpPr>
        <p:sp>
          <p:nvSpPr>
            <p:cNvPr id="49" name="Rectangle: Rounded Corners 48">
              <a:extLst>
                <a:ext uri="{FF2B5EF4-FFF2-40B4-BE49-F238E27FC236}">
                  <a16:creationId xmlns:a16="http://schemas.microsoft.com/office/drawing/2014/main" id="{C47B5368-6F75-4E95-BC11-5DE772564F07}"/>
                </a:ext>
              </a:extLst>
            </p:cNvPr>
            <p:cNvSpPr/>
            <p:nvPr/>
          </p:nvSpPr>
          <p:spPr>
            <a:xfrm>
              <a:off x="2523743" y="1912"/>
              <a:ext cx="2839212" cy="836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0" name="Rectangle: Rounded Corners 4">
              <a:extLst>
                <a:ext uri="{FF2B5EF4-FFF2-40B4-BE49-F238E27FC236}">
                  <a16:creationId xmlns:a16="http://schemas.microsoft.com/office/drawing/2014/main" id="{CD643177-4C12-4E47-B06C-179538FD6236}"/>
                </a:ext>
              </a:extLst>
            </p:cNvPr>
            <p:cNvSpPr txBox="1"/>
            <p:nvPr/>
          </p:nvSpPr>
          <p:spPr>
            <a:xfrm>
              <a:off x="2564556" y="42725"/>
              <a:ext cx="2757586" cy="7544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TABLE2</a:t>
              </a:r>
            </a:p>
          </p:txBody>
        </p:sp>
      </p:grpSp>
      <p:grpSp>
        <p:nvGrpSpPr>
          <p:cNvPr id="51" name="Group 50">
            <a:extLst>
              <a:ext uri="{FF2B5EF4-FFF2-40B4-BE49-F238E27FC236}">
                <a16:creationId xmlns:a16="http://schemas.microsoft.com/office/drawing/2014/main" id="{6C0D5B7D-59DD-4247-86AC-CDDDCDD8D810}"/>
              </a:ext>
            </a:extLst>
          </p:cNvPr>
          <p:cNvGrpSpPr/>
          <p:nvPr/>
        </p:nvGrpSpPr>
        <p:grpSpPr>
          <a:xfrm>
            <a:off x="6223722" y="1422695"/>
            <a:ext cx="2839212" cy="836060"/>
            <a:chOff x="2523743" y="1912"/>
            <a:chExt cx="2839212" cy="836060"/>
          </a:xfrm>
          <a:solidFill>
            <a:srgbClr val="00B0F0"/>
          </a:solidFill>
        </p:grpSpPr>
        <p:sp>
          <p:nvSpPr>
            <p:cNvPr id="52" name="Rectangle: Rounded Corners 51">
              <a:extLst>
                <a:ext uri="{FF2B5EF4-FFF2-40B4-BE49-F238E27FC236}">
                  <a16:creationId xmlns:a16="http://schemas.microsoft.com/office/drawing/2014/main" id="{6809DF55-16A8-4124-B1E7-FDC59BFDD962}"/>
                </a:ext>
              </a:extLst>
            </p:cNvPr>
            <p:cNvSpPr/>
            <p:nvPr/>
          </p:nvSpPr>
          <p:spPr>
            <a:xfrm>
              <a:off x="2523743" y="1912"/>
              <a:ext cx="2839212" cy="836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3" name="Rectangle: Rounded Corners 4">
              <a:extLst>
                <a:ext uri="{FF2B5EF4-FFF2-40B4-BE49-F238E27FC236}">
                  <a16:creationId xmlns:a16="http://schemas.microsoft.com/office/drawing/2014/main" id="{DB518A41-6CC0-44EA-8032-ABAB17D36C79}"/>
                </a:ext>
              </a:extLst>
            </p:cNvPr>
            <p:cNvSpPr txBox="1"/>
            <p:nvPr/>
          </p:nvSpPr>
          <p:spPr>
            <a:xfrm>
              <a:off x="2564556" y="42725"/>
              <a:ext cx="2757586" cy="7544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TABLE3</a:t>
              </a:r>
            </a:p>
          </p:txBody>
        </p:sp>
      </p:grpSp>
      <p:grpSp>
        <p:nvGrpSpPr>
          <p:cNvPr id="54" name="Group 53">
            <a:extLst>
              <a:ext uri="{FF2B5EF4-FFF2-40B4-BE49-F238E27FC236}">
                <a16:creationId xmlns:a16="http://schemas.microsoft.com/office/drawing/2014/main" id="{EDC41FDF-9209-4866-BCF3-489537625726}"/>
              </a:ext>
            </a:extLst>
          </p:cNvPr>
          <p:cNvGrpSpPr/>
          <p:nvPr/>
        </p:nvGrpSpPr>
        <p:grpSpPr>
          <a:xfrm>
            <a:off x="6223722" y="2766730"/>
            <a:ext cx="2839212" cy="836060"/>
            <a:chOff x="2523743" y="1912"/>
            <a:chExt cx="2839212" cy="836060"/>
          </a:xfrm>
          <a:solidFill>
            <a:schemeClr val="accent2"/>
          </a:solidFill>
        </p:grpSpPr>
        <p:sp>
          <p:nvSpPr>
            <p:cNvPr id="55" name="Rectangle: Rounded Corners 54">
              <a:extLst>
                <a:ext uri="{FF2B5EF4-FFF2-40B4-BE49-F238E27FC236}">
                  <a16:creationId xmlns:a16="http://schemas.microsoft.com/office/drawing/2014/main" id="{5A17ADCA-7204-41F2-A899-79C7B03E759B}"/>
                </a:ext>
              </a:extLst>
            </p:cNvPr>
            <p:cNvSpPr/>
            <p:nvPr/>
          </p:nvSpPr>
          <p:spPr>
            <a:xfrm>
              <a:off x="2523743" y="1912"/>
              <a:ext cx="2839212" cy="836060"/>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56" name="Rectangle: Rounded Corners 4">
              <a:extLst>
                <a:ext uri="{FF2B5EF4-FFF2-40B4-BE49-F238E27FC236}">
                  <a16:creationId xmlns:a16="http://schemas.microsoft.com/office/drawing/2014/main" id="{286F7E48-4249-4A58-85C0-FA259DFE79D1}"/>
                </a:ext>
              </a:extLst>
            </p:cNvPr>
            <p:cNvSpPr txBox="1"/>
            <p:nvPr/>
          </p:nvSpPr>
          <p:spPr>
            <a:xfrm>
              <a:off x="2564556" y="42725"/>
              <a:ext cx="2757586" cy="7544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TABLE1</a:t>
              </a:r>
            </a:p>
          </p:txBody>
        </p:sp>
      </p:grpSp>
      <p:sp>
        <p:nvSpPr>
          <p:cNvPr id="57" name="Arrow: Down 56">
            <a:extLst>
              <a:ext uri="{FF2B5EF4-FFF2-40B4-BE49-F238E27FC236}">
                <a16:creationId xmlns:a16="http://schemas.microsoft.com/office/drawing/2014/main" id="{9E29375B-BCAF-4B53-86C6-4E4F6140AB5B}"/>
              </a:ext>
            </a:extLst>
          </p:cNvPr>
          <p:cNvSpPr/>
          <p:nvPr/>
        </p:nvSpPr>
        <p:spPr>
          <a:xfrm>
            <a:off x="7272785" y="939601"/>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Arrow: Down 57">
            <a:extLst>
              <a:ext uri="{FF2B5EF4-FFF2-40B4-BE49-F238E27FC236}">
                <a16:creationId xmlns:a16="http://schemas.microsoft.com/office/drawing/2014/main" id="{30DFAC6A-E471-40D6-9D99-7B8E91FF6826}"/>
              </a:ext>
            </a:extLst>
          </p:cNvPr>
          <p:cNvSpPr/>
          <p:nvPr/>
        </p:nvSpPr>
        <p:spPr>
          <a:xfrm>
            <a:off x="7269917" y="2256390"/>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955B1E75-46F6-41C7-A008-179844DDF14A}"/>
              </a:ext>
            </a:extLst>
          </p:cNvPr>
          <p:cNvSpPr txBox="1"/>
          <p:nvPr/>
        </p:nvSpPr>
        <p:spPr>
          <a:xfrm>
            <a:off x="0" y="3882341"/>
            <a:ext cx="9144000" cy="523220"/>
          </a:xfrm>
          <a:prstGeom prst="rect">
            <a:avLst/>
          </a:prstGeom>
          <a:noFill/>
        </p:spPr>
        <p:txBody>
          <a:bodyPr wrap="square" rtlCol="0">
            <a:spAutoFit/>
          </a:bodyPr>
          <a:lstStyle/>
          <a:p>
            <a:pPr algn="ctr"/>
            <a:r>
              <a:rPr lang="en-US" sz="2800" b="1" dirty="0"/>
              <a:t>3 DECISIONS BASED ON WHAT ORDER TO JOIN TABLES</a:t>
            </a:r>
            <a:r>
              <a:rPr lang="en-US" dirty="0"/>
              <a:t>.</a:t>
            </a:r>
            <a:endParaRPr lang="en-GB" dirty="0"/>
          </a:p>
        </p:txBody>
      </p:sp>
      <p:sp>
        <p:nvSpPr>
          <p:cNvPr id="61" name="TextBox 60">
            <a:extLst>
              <a:ext uri="{FF2B5EF4-FFF2-40B4-BE49-F238E27FC236}">
                <a16:creationId xmlns:a16="http://schemas.microsoft.com/office/drawing/2014/main" id="{588B837E-B007-4D63-AB39-5E9D6FC21C4F}"/>
              </a:ext>
            </a:extLst>
          </p:cNvPr>
          <p:cNvSpPr txBox="1"/>
          <p:nvPr/>
        </p:nvSpPr>
        <p:spPr>
          <a:xfrm>
            <a:off x="-38387" y="4542180"/>
            <a:ext cx="9144000" cy="954107"/>
          </a:xfrm>
          <a:prstGeom prst="rect">
            <a:avLst/>
          </a:prstGeom>
          <a:noFill/>
        </p:spPr>
        <p:txBody>
          <a:bodyPr wrap="square" rtlCol="0">
            <a:spAutoFit/>
          </a:bodyPr>
          <a:lstStyle/>
          <a:p>
            <a:pPr algn="ctr"/>
            <a:r>
              <a:rPr lang="en-US" sz="2800" b="1" dirty="0"/>
              <a:t>FOR EACH JOIN WE HAVE 3 DECISIONS (NESTED LOOP, MERGE OR HASH)</a:t>
            </a:r>
            <a:endParaRPr lang="en-GB" sz="2800" b="1" dirty="0"/>
          </a:p>
        </p:txBody>
      </p:sp>
      <p:sp>
        <p:nvSpPr>
          <p:cNvPr id="62" name="Arrow: Down 61">
            <a:extLst>
              <a:ext uri="{FF2B5EF4-FFF2-40B4-BE49-F238E27FC236}">
                <a16:creationId xmlns:a16="http://schemas.microsoft.com/office/drawing/2014/main" id="{8132D979-DC86-4C6E-BBCD-9808C0FEDA50}"/>
              </a:ext>
            </a:extLst>
          </p:cNvPr>
          <p:cNvSpPr/>
          <p:nvPr/>
        </p:nvSpPr>
        <p:spPr>
          <a:xfrm>
            <a:off x="531756" y="945639"/>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Arrow: Down 62">
            <a:extLst>
              <a:ext uri="{FF2B5EF4-FFF2-40B4-BE49-F238E27FC236}">
                <a16:creationId xmlns:a16="http://schemas.microsoft.com/office/drawing/2014/main" id="{5FF8776F-42C6-416F-81EE-FDA783E3ADC5}"/>
              </a:ext>
            </a:extLst>
          </p:cNvPr>
          <p:cNvSpPr/>
          <p:nvPr/>
        </p:nvSpPr>
        <p:spPr>
          <a:xfrm>
            <a:off x="1884202" y="951790"/>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Arrow: Down 63">
            <a:extLst>
              <a:ext uri="{FF2B5EF4-FFF2-40B4-BE49-F238E27FC236}">
                <a16:creationId xmlns:a16="http://schemas.microsoft.com/office/drawing/2014/main" id="{FDC152EB-F321-444F-A379-21769BCCB765}"/>
              </a:ext>
            </a:extLst>
          </p:cNvPr>
          <p:cNvSpPr/>
          <p:nvPr/>
        </p:nvSpPr>
        <p:spPr>
          <a:xfrm>
            <a:off x="532470" y="2287552"/>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Arrow: Down 64">
            <a:extLst>
              <a:ext uri="{FF2B5EF4-FFF2-40B4-BE49-F238E27FC236}">
                <a16:creationId xmlns:a16="http://schemas.microsoft.com/office/drawing/2014/main" id="{FBD50458-A2A1-44F4-9C75-E278F4420C77}"/>
              </a:ext>
            </a:extLst>
          </p:cNvPr>
          <p:cNvSpPr/>
          <p:nvPr/>
        </p:nvSpPr>
        <p:spPr>
          <a:xfrm>
            <a:off x="1884202" y="2297856"/>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Arrow: Down 65">
            <a:extLst>
              <a:ext uri="{FF2B5EF4-FFF2-40B4-BE49-F238E27FC236}">
                <a16:creationId xmlns:a16="http://schemas.microsoft.com/office/drawing/2014/main" id="{9371614D-C5A3-4DB2-9CA4-FB780D07FEB6}"/>
              </a:ext>
            </a:extLst>
          </p:cNvPr>
          <p:cNvSpPr/>
          <p:nvPr/>
        </p:nvSpPr>
        <p:spPr>
          <a:xfrm>
            <a:off x="3543707" y="950803"/>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Arrow: Down 66">
            <a:extLst>
              <a:ext uri="{FF2B5EF4-FFF2-40B4-BE49-F238E27FC236}">
                <a16:creationId xmlns:a16="http://schemas.microsoft.com/office/drawing/2014/main" id="{19C8BB7D-62F8-458D-A0C8-FDEC94CBFDA0}"/>
              </a:ext>
            </a:extLst>
          </p:cNvPr>
          <p:cNvSpPr/>
          <p:nvPr/>
        </p:nvSpPr>
        <p:spPr>
          <a:xfrm>
            <a:off x="4880506" y="946834"/>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Arrow: Down 67">
            <a:extLst>
              <a:ext uri="{FF2B5EF4-FFF2-40B4-BE49-F238E27FC236}">
                <a16:creationId xmlns:a16="http://schemas.microsoft.com/office/drawing/2014/main" id="{DD6B3AB9-DA75-4741-8498-BB1E69D3905F}"/>
              </a:ext>
            </a:extLst>
          </p:cNvPr>
          <p:cNvSpPr/>
          <p:nvPr/>
        </p:nvSpPr>
        <p:spPr>
          <a:xfrm>
            <a:off x="3556806" y="2268654"/>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Arrow: Down 68">
            <a:extLst>
              <a:ext uri="{FF2B5EF4-FFF2-40B4-BE49-F238E27FC236}">
                <a16:creationId xmlns:a16="http://schemas.microsoft.com/office/drawing/2014/main" id="{74321B3F-EA5C-4876-B03B-953509BCFAA5}"/>
              </a:ext>
            </a:extLst>
          </p:cNvPr>
          <p:cNvSpPr/>
          <p:nvPr/>
        </p:nvSpPr>
        <p:spPr>
          <a:xfrm>
            <a:off x="4900022" y="2259912"/>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Arrow: Down 69">
            <a:extLst>
              <a:ext uri="{FF2B5EF4-FFF2-40B4-BE49-F238E27FC236}">
                <a16:creationId xmlns:a16="http://schemas.microsoft.com/office/drawing/2014/main" id="{A6781441-4542-4BB1-A792-B131B353AB9A}"/>
              </a:ext>
            </a:extLst>
          </p:cNvPr>
          <p:cNvSpPr/>
          <p:nvPr/>
        </p:nvSpPr>
        <p:spPr>
          <a:xfrm>
            <a:off x="6622105" y="939601"/>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Arrow: Down 70">
            <a:extLst>
              <a:ext uri="{FF2B5EF4-FFF2-40B4-BE49-F238E27FC236}">
                <a16:creationId xmlns:a16="http://schemas.microsoft.com/office/drawing/2014/main" id="{C1620ED1-B8C1-4F59-BF6A-9461523AA042}"/>
              </a:ext>
            </a:extLst>
          </p:cNvPr>
          <p:cNvSpPr/>
          <p:nvPr/>
        </p:nvSpPr>
        <p:spPr>
          <a:xfrm>
            <a:off x="7922755" y="935077"/>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Arrow: Down 71">
            <a:extLst>
              <a:ext uri="{FF2B5EF4-FFF2-40B4-BE49-F238E27FC236}">
                <a16:creationId xmlns:a16="http://schemas.microsoft.com/office/drawing/2014/main" id="{A3EBCF33-BF59-47F8-B0CD-3423D90E1E8E}"/>
              </a:ext>
            </a:extLst>
          </p:cNvPr>
          <p:cNvSpPr/>
          <p:nvPr/>
        </p:nvSpPr>
        <p:spPr>
          <a:xfrm>
            <a:off x="6608067" y="2248426"/>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Arrow: Down 72">
            <a:extLst>
              <a:ext uri="{FF2B5EF4-FFF2-40B4-BE49-F238E27FC236}">
                <a16:creationId xmlns:a16="http://schemas.microsoft.com/office/drawing/2014/main" id="{30033A72-297E-43FE-A7ED-5237B9DE9705}"/>
              </a:ext>
            </a:extLst>
          </p:cNvPr>
          <p:cNvSpPr/>
          <p:nvPr/>
        </p:nvSpPr>
        <p:spPr>
          <a:xfrm>
            <a:off x="7922755" y="2256389"/>
            <a:ext cx="576064" cy="51270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TextBox 73">
            <a:extLst>
              <a:ext uri="{FF2B5EF4-FFF2-40B4-BE49-F238E27FC236}">
                <a16:creationId xmlns:a16="http://schemas.microsoft.com/office/drawing/2014/main" id="{D5BD533D-CAE1-451E-A488-46C3E09321EC}"/>
              </a:ext>
            </a:extLst>
          </p:cNvPr>
          <p:cNvSpPr txBox="1"/>
          <p:nvPr/>
        </p:nvSpPr>
        <p:spPr>
          <a:xfrm>
            <a:off x="0" y="5601912"/>
            <a:ext cx="9144000" cy="1815882"/>
          </a:xfrm>
          <a:prstGeom prst="rect">
            <a:avLst/>
          </a:prstGeom>
          <a:noFill/>
        </p:spPr>
        <p:txBody>
          <a:bodyPr wrap="square" rtlCol="0">
            <a:spAutoFit/>
          </a:bodyPr>
          <a:lstStyle/>
          <a:p>
            <a:pPr algn="ctr"/>
            <a:r>
              <a:rPr lang="en-US" sz="2800" b="1" dirty="0"/>
              <a:t>FOR THIS “SIMPLE” QUERY THERE’S 18 DECISIONS TO BE MADE BY THE OPTIMISER…SO FAR</a:t>
            </a:r>
          </a:p>
          <a:p>
            <a:pPr algn="ctr"/>
            <a:endParaRPr lang="en-US" sz="2800" b="1" dirty="0"/>
          </a:p>
          <a:p>
            <a:pPr algn="ctr"/>
            <a:endParaRPr lang="en-GB" sz="2800" b="1" dirty="0"/>
          </a:p>
        </p:txBody>
      </p:sp>
    </p:spTree>
    <p:extLst>
      <p:ext uri="{BB962C8B-B14F-4D97-AF65-F5344CB8AC3E}">
        <p14:creationId xmlns:p14="http://schemas.microsoft.com/office/powerpoint/2010/main" val="26168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1" nodeType="click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1"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57" grpId="0" animBg="1"/>
      <p:bldP spid="58" grpId="0" animBg="1"/>
      <p:bldP spid="60" grpId="0"/>
      <p:bldP spid="61" grpId="0"/>
      <p:bldP spid="62" grpId="0" animBg="1"/>
      <p:bldP spid="63" grpId="0" animBg="1"/>
      <p:bldP spid="64" grpId="0" animBg="1"/>
      <p:bldP spid="65" grpId="0"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1" grpId="0" animBg="1"/>
      <p:bldP spid="71" grpId="1" animBg="1"/>
      <p:bldP spid="72" grpId="0" animBg="1"/>
      <p:bldP spid="72" grpId="1" animBg="1"/>
      <p:bldP spid="73" grpId="0" animBg="1"/>
      <p:bldP spid="73" grpId="1" animBg="1"/>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520" y="963877"/>
            <a:ext cx="2044707" cy="4930246"/>
          </a:xfrm>
        </p:spPr>
        <p:txBody>
          <a:bodyPr>
            <a:normAutofit/>
          </a:bodyPr>
          <a:lstStyle/>
          <a:p>
            <a:pPr algn="r"/>
            <a:r>
              <a:rPr lang="en-US" b="1" dirty="0"/>
              <a:t>OPTIMISER TIME OUT!</a:t>
            </a:r>
            <a:endParaRPr lang="en-GB" b="1" dirty="0"/>
          </a:p>
        </p:txBody>
      </p:sp>
      <p:sp>
        <p:nvSpPr>
          <p:cNvPr id="3" name="Content Placeholder 2"/>
          <p:cNvSpPr>
            <a:spLocks noGrp="1"/>
          </p:cNvSpPr>
          <p:nvPr>
            <p:ph idx="1"/>
          </p:nvPr>
        </p:nvSpPr>
        <p:spPr>
          <a:xfrm>
            <a:off x="2843809" y="188640"/>
            <a:ext cx="6192688" cy="6624736"/>
          </a:xfrm>
        </p:spPr>
        <p:txBody>
          <a:bodyPr anchor="ctr">
            <a:normAutofit/>
          </a:bodyPr>
          <a:lstStyle/>
          <a:p>
            <a:r>
              <a:rPr lang="en-US" sz="2400" dirty="0"/>
              <a:t>The </a:t>
            </a:r>
            <a:r>
              <a:rPr lang="en-US" sz="2400" dirty="0" err="1"/>
              <a:t>Optimiser</a:t>
            </a:r>
            <a:r>
              <a:rPr lang="en-US" sz="2400" dirty="0"/>
              <a:t> </a:t>
            </a:r>
            <a:r>
              <a:rPr lang="en-US" sz="2400" b="1" dirty="0"/>
              <a:t>HAS TO </a:t>
            </a:r>
            <a:r>
              <a:rPr lang="en-US" sz="2400" dirty="0"/>
              <a:t>return an execution plan even if the plan is not as efficient as what it could be.</a:t>
            </a:r>
          </a:p>
          <a:p>
            <a:r>
              <a:rPr lang="en-US" sz="2400" dirty="0"/>
              <a:t>Uses an internal timeout value.</a:t>
            </a:r>
          </a:p>
          <a:p>
            <a:r>
              <a:rPr lang="en-US" sz="2400" dirty="0"/>
              <a:t>Not strictly time based but based on number of transformations and elapsed time.</a:t>
            </a:r>
          </a:p>
          <a:p>
            <a:r>
              <a:rPr lang="en-US" sz="2400" dirty="0"/>
              <a:t>If this condition is met the </a:t>
            </a:r>
            <a:r>
              <a:rPr lang="en-US" sz="2400" dirty="0" err="1"/>
              <a:t>optimiser</a:t>
            </a:r>
            <a:r>
              <a:rPr lang="en-US" sz="2400" dirty="0"/>
              <a:t> returns the best plan at that time.</a:t>
            </a:r>
          </a:p>
          <a:p>
            <a:r>
              <a:rPr lang="en-US" sz="2400" dirty="0"/>
              <a:t>Visible in the execution plan properties under ‘reason for early termination’:</a:t>
            </a:r>
          </a:p>
          <a:p>
            <a:r>
              <a:rPr lang="en-US" sz="2400" dirty="0"/>
              <a:t>Is this a red flag?</a:t>
            </a:r>
          </a:p>
          <a:p>
            <a:r>
              <a:rPr lang="en-US" sz="2400" dirty="0"/>
              <a:t>The more overly complex the query the more likely a timeout will occur.</a:t>
            </a:r>
          </a:p>
          <a:p>
            <a:pPr lvl="1"/>
            <a:r>
              <a:rPr lang="en-US" sz="2400" dirty="0"/>
              <a:t>Nested objects!</a:t>
            </a:r>
          </a:p>
        </p:txBody>
      </p:sp>
    </p:spTree>
    <p:extLst>
      <p:ext uri="{BB962C8B-B14F-4D97-AF65-F5344CB8AC3E}">
        <p14:creationId xmlns:p14="http://schemas.microsoft.com/office/powerpoint/2010/main" val="502128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7647" y="2276872"/>
            <a:ext cx="2620771" cy="2105083"/>
          </a:xfrm>
        </p:spPr>
        <p:txBody>
          <a:bodyPr>
            <a:normAutofit/>
          </a:bodyPr>
          <a:lstStyle/>
          <a:p>
            <a:pPr algn="r"/>
            <a:r>
              <a:rPr lang="en-GB" sz="3100" b="1" dirty="0"/>
              <a:t>STAGES OF FULL OPTIMISATION</a:t>
            </a:r>
          </a:p>
        </p:txBody>
      </p:sp>
      <p:sp>
        <p:nvSpPr>
          <p:cNvPr id="3" name="Content Placeholder 2"/>
          <p:cNvSpPr>
            <a:spLocks noGrp="1"/>
          </p:cNvSpPr>
          <p:nvPr>
            <p:ph idx="1"/>
          </p:nvPr>
        </p:nvSpPr>
        <p:spPr>
          <a:xfrm>
            <a:off x="3635896" y="188640"/>
            <a:ext cx="5160457" cy="6552727"/>
          </a:xfrm>
        </p:spPr>
        <p:txBody>
          <a:bodyPr anchor="ctr">
            <a:normAutofit fontScale="92500"/>
          </a:bodyPr>
          <a:lstStyle/>
          <a:p>
            <a:endParaRPr lang="en-GB" sz="2400" dirty="0"/>
          </a:p>
          <a:p>
            <a:pPr marL="0" indent="0">
              <a:buNone/>
            </a:pPr>
            <a:endParaRPr lang="en-GB" sz="2400" dirty="0"/>
          </a:p>
          <a:p>
            <a:pPr lvl="1"/>
            <a:r>
              <a:rPr lang="en-GB" sz="2800" b="1" u="sng" dirty="0"/>
              <a:t>STAGE 0 </a:t>
            </a:r>
            <a:r>
              <a:rPr lang="en-GB" sz="2800" dirty="0"/>
              <a:t>(Transaction Processing)</a:t>
            </a:r>
          </a:p>
          <a:p>
            <a:pPr lvl="1"/>
            <a:r>
              <a:rPr lang="en-GB" sz="2800" b="1" u="sng" dirty="0"/>
              <a:t>STAGE 1 </a:t>
            </a:r>
            <a:r>
              <a:rPr lang="en-GB" sz="2800" dirty="0"/>
              <a:t>(Quick Plan)</a:t>
            </a:r>
          </a:p>
          <a:p>
            <a:pPr lvl="1"/>
            <a:r>
              <a:rPr lang="en-GB" sz="2800" b="1" u="sng" dirty="0"/>
              <a:t>STAGE 2 </a:t>
            </a:r>
            <a:r>
              <a:rPr lang="en-GB" sz="2800" dirty="0"/>
              <a:t>(FULL OPTIMISATION?!) </a:t>
            </a:r>
          </a:p>
          <a:p>
            <a:pPr marL="457200" indent="0">
              <a:buNone/>
            </a:pPr>
            <a:endParaRPr lang="en-GB" sz="2750" dirty="0"/>
          </a:p>
          <a:p>
            <a:r>
              <a:rPr lang="en-GB" sz="2400" dirty="0"/>
              <a:t>Each stage has certain criteria for entry and contains a specific set of </a:t>
            </a:r>
            <a:r>
              <a:rPr lang="en-GB" sz="2400" b="1" dirty="0"/>
              <a:t>transformation rules</a:t>
            </a:r>
          </a:p>
          <a:p>
            <a:endParaRPr lang="en-GB" sz="2400" dirty="0"/>
          </a:p>
          <a:p>
            <a:pPr lvl="1"/>
            <a:r>
              <a:rPr lang="en-GB" sz="2800" dirty="0"/>
              <a:t>Stage 2 has</a:t>
            </a:r>
            <a:r>
              <a:rPr lang="en-GB" sz="2800" b="1" dirty="0"/>
              <a:t> ALL </a:t>
            </a:r>
            <a:r>
              <a:rPr lang="en-GB" sz="2800" dirty="0"/>
              <a:t>rules.</a:t>
            </a:r>
          </a:p>
          <a:p>
            <a:endParaRPr lang="en-GB" sz="2400" dirty="0"/>
          </a:p>
          <a:p>
            <a:r>
              <a:rPr lang="en-GB" sz="2400" dirty="0"/>
              <a:t>Query the DMV for instance level information: </a:t>
            </a:r>
            <a:r>
              <a:rPr lang="en-GB" sz="2400" b="1" dirty="0" err="1"/>
              <a:t>sys.dm_exec_query_optimizer_info</a:t>
            </a:r>
            <a:endParaRPr lang="en-GB" sz="2400" b="1" dirty="0"/>
          </a:p>
          <a:p>
            <a:r>
              <a:rPr lang="en-GB" sz="2400" dirty="0"/>
              <a:t>Trace Flags </a:t>
            </a:r>
            <a:r>
              <a:rPr lang="en-GB" sz="2400" b="1" dirty="0"/>
              <a:t>3604</a:t>
            </a:r>
            <a:r>
              <a:rPr lang="en-GB" sz="2400" dirty="0"/>
              <a:t> &amp; </a:t>
            </a:r>
            <a:r>
              <a:rPr lang="en-GB" sz="2400" b="1" dirty="0"/>
              <a:t>8675</a:t>
            </a:r>
            <a:endParaRPr lang="en-US" sz="2400" b="1" dirty="0"/>
          </a:p>
          <a:p>
            <a:endParaRPr lang="en-GB" sz="2400" dirty="0"/>
          </a:p>
          <a:p>
            <a:endParaRPr lang="en-GB" dirty="0"/>
          </a:p>
        </p:txBody>
      </p:sp>
    </p:spTree>
    <p:extLst>
      <p:ext uri="{BB962C8B-B14F-4D97-AF65-F5344CB8AC3E}">
        <p14:creationId xmlns:p14="http://schemas.microsoft.com/office/powerpoint/2010/main" val="1457164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B6A6-62D1-4EB2-8DA0-76F2A251D1DC}"/>
              </a:ext>
            </a:extLst>
          </p:cNvPr>
          <p:cNvSpPr>
            <a:spLocks noGrp="1"/>
          </p:cNvSpPr>
          <p:nvPr>
            <p:ph type="title"/>
          </p:nvPr>
        </p:nvSpPr>
        <p:spPr/>
        <p:txBody>
          <a:bodyPr>
            <a:normAutofit/>
          </a:bodyPr>
          <a:lstStyle/>
          <a:p>
            <a:endParaRPr lang="en-GB" sz="6600" b="1" dirty="0"/>
          </a:p>
        </p:txBody>
      </p:sp>
      <p:pic>
        <p:nvPicPr>
          <p:cNvPr id="5" name="Content Placeholder 4" descr="A picture containing text, person, indoor&#10;&#10;Description automatically generated">
            <a:extLst>
              <a:ext uri="{FF2B5EF4-FFF2-40B4-BE49-F238E27FC236}">
                <a16:creationId xmlns:a16="http://schemas.microsoft.com/office/drawing/2014/main" id="{8CF64402-364A-48E8-9105-30E2ED31F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548680"/>
            <a:ext cx="8352928" cy="6068739"/>
          </a:xfrm>
        </p:spPr>
      </p:pic>
    </p:spTree>
    <p:extLst>
      <p:ext uri="{BB962C8B-B14F-4D97-AF65-F5344CB8AC3E}">
        <p14:creationId xmlns:p14="http://schemas.microsoft.com/office/powerpoint/2010/main" val="3485748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600" y="332656"/>
            <a:ext cx="3513336" cy="2088232"/>
          </a:xfrm>
        </p:spPr>
        <p:txBody>
          <a:bodyPr anchor="ctr">
            <a:normAutofit/>
          </a:bodyPr>
          <a:lstStyle/>
          <a:p>
            <a:pPr algn="r"/>
            <a:r>
              <a:rPr lang="en-US" sz="3200" b="1" dirty="0"/>
              <a:t>T</a:t>
            </a:r>
            <a:r>
              <a:rPr lang="en-GB" sz="3200" b="1" dirty="0"/>
              <a:t>RANSFORMATION RULES</a:t>
            </a:r>
          </a:p>
        </p:txBody>
      </p:sp>
      <p:sp>
        <p:nvSpPr>
          <p:cNvPr id="3" name="Content Placeholder 2"/>
          <p:cNvSpPr>
            <a:spLocks noGrp="1"/>
          </p:cNvSpPr>
          <p:nvPr>
            <p:ph idx="1"/>
          </p:nvPr>
        </p:nvSpPr>
        <p:spPr>
          <a:xfrm>
            <a:off x="4211959" y="-243408"/>
            <a:ext cx="4449439" cy="7200800"/>
          </a:xfrm>
        </p:spPr>
        <p:txBody>
          <a:bodyPr anchor="ctr">
            <a:normAutofit/>
          </a:bodyPr>
          <a:lstStyle/>
          <a:p>
            <a:endParaRPr lang="en-US" sz="900" dirty="0"/>
          </a:p>
          <a:p>
            <a:endParaRPr lang="en-US" sz="1700" dirty="0"/>
          </a:p>
          <a:p>
            <a:r>
              <a:rPr lang="en-US" sz="2000" dirty="0"/>
              <a:t>Use a pattern and substitutions.</a:t>
            </a:r>
          </a:p>
          <a:p>
            <a:r>
              <a:rPr lang="en-US" sz="2000" dirty="0"/>
              <a:t># of rules change in each version of SQL Server.</a:t>
            </a:r>
          </a:p>
          <a:p>
            <a:pPr marL="0" indent="0">
              <a:buNone/>
            </a:pPr>
            <a:endParaRPr lang="en-US" sz="2000" dirty="0"/>
          </a:p>
          <a:p>
            <a:r>
              <a:rPr lang="en-US" sz="2000" dirty="0"/>
              <a:t>Logical expression of an </a:t>
            </a:r>
            <a:r>
              <a:rPr lang="en-US" sz="2000" b="1" dirty="0"/>
              <a:t>INNER</a:t>
            </a:r>
            <a:r>
              <a:rPr lang="en-US" sz="2000" dirty="0"/>
              <a:t> </a:t>
            </a:r>
            <a:r>
              <a:rPr lang="en-US" sz="2000" b="1" dirty="0"/>
              <a:t>JOIN</a:t>
            </a:r>
          </a:p>
          <a:p>
            <a:r>
              <a:rPr lang="en-US" sz="2000" dirty="0"/>
              <a:t>Physical expression could be HASH MATCH, NESTED LOOP or MERGE JOIN.</a:t>
            </a:r>
          </a:p>
          <a:p>
            <a:pPr marL="0" indent="0">
              <a:buNone/>
            </a:pPr>
            <a:endParaRPr lang="en-US" sz="2000" dirty="0"/>
          </a:p>
          <a:p>
            <a:r>
              <a:rPr lang="en-US" sz="2000" dirty="0"/>
              <a:t>We use query hints to disable rules.</a:t>
            </a:r>
          </a:p>
          <a:p>
            <a:r>
              <a:rPr lang="en-US" sz="2000" dirty="0"/>
              <a:t>Use DBCC statement or the </a:t>
            </a:r>
            <a:r>
              <a:rPr lang="en-US" sz="2000" dirty="0" err="1"/>
              <a:t>dm_exec_query_transformation_stats</a:t>
            </a:r>
            <a:r>
              <a:rPr lang="en-US" sz="2000" dirty="0"/>
              <a:t> DMV to view rules. (</a:t>
            </a:r>
            <a:r>
              <a:rPr lang="en-US" sz="2000" b="1" u="sng" dirty="0"/>
              <a:t>NOT SUPPORTED</a:t>
            </a:r>
            <a:r>
              <a:rPr lang="en-US" sz="2000" dirty="0"/>
              <a:t>)</a:t>
            </a:r>
          </a:p>
          <a:p>
            <a:r>
              <a:rPr lang="en-US" sz="2000" dirty="0" err="1"/>
              <a:t>Optimiser</a:t>
            </a:r>
            <a:r>
              <a:rPr lang="en-US" sz="2000" dirty="0"/>
              <a:t> stores information in an internal structure called the memo.</a:t>
            </a:r>
          </a:p>
          <a:p>
            <a:r>
              <a:rPr lang="en-US" sz="2000" dirty="0"/>
              <a:t>We can use TF’s 8608 and 8615 to view the initial and final memos</a:t>
            </a:r>
          </a:p>
          <a:p>
            <a:endParaRPr lang="en-GB" sz="900" dirty="0"/>
          </a:p>
        </p:txBody>
      </p:sp>
      <p:pic>
        <p:nvPicPr>
          <p:cNvPr id="4" name="Picture 3">
            <a:extLst>
              <a:ext uri="{FF2B5EF4-FFF2-40B4-BE49-F238E27FC236}">
                <a16:creationId xmlns:a16="http://schemas.microsoft.com/office/drawing/2014/main" id="{803C91A7-B6BB-469D-8065-5C1FC4BFC9F6}"/>
              </a:ext>
            </a:extLst>
          </p:cNvPr>
          <p:cNvPicPr>
            <a:picLocks noChangeAspect="1"/>
          </p:cNvPicPr>
          <p:nvPr/>
        </p:nvPicPr>
        <p:blipFill>
          <a:blip r:embed="rId2"/>
          <a:stretch>
            <a:fillRect/>
          </a:stretch>
        </p:blipFill>
        <p:spPr>
          <a:xfrm>
            <a:off x="234764" y="2852936"/>
            <a:ext cx="3761172" cy="2304256"/>
          </a:xfrm>
          <a:prstGeom prst="rect">
            <a:avLst/>
          </a:prstGeom>
        </p:spPr>
      </p:pic>
    </p:spTree>
    <p:extLst>
      <p:ext uri="{BB962C8B-B14F-4D97-AF65-F5344CB8AC3E}">
        <p14:creationId xmlns:p14="http://schemas.microsoft.com/office/powerpoint/2010/main" val="2006076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20090" y="0"/>
            <a:ext cx="8413995"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065186" y="0"/>
            <a:ext cx="8078814"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2A8133-FA06-44A5-93FB-937846F6567C}"/>
              </a:ext>
            </a:extLst>
          </p:cNvPr>
          <p:cNvSpPr>
            <a:spLocks noGrp="1"/>
          </p:cNvSpPr>
          <p:nvPr>
            <p:ph type="title"/>
          </p:nvPr>
        </p:nvSpPr>
        <p:spPr>
          <a:xfrm>
            <a:off x="1620797" y="149669"/>
            <a:ext cx="5373370" cy="1325563"/>
          </a:xfrm>
        </p:spPr>
        <p:txBody>
          <a:bodyPr>
            <a:normAutofit/>
          </a:bodyPr>
          <a:lstStyle/>
          <a:p>
            <a:r>
              <a:rPr lang="en-US" b="1" dirty="0"/>
              <a:t>HELPING THE OPTIMISER!</a:t>
            </a:r>
            <a:endParaRPr lang="en-GB" b="1" dirty="0"/>
          </a:p>
        </p:txBody>
      </p:sp>
      <p:pic>
        <p:nvPicPr>
          <p:cNvPr id="7" name="Graphic 6" descr="Checkmark">
            <a:extLst>
              <a:ext uri="{FF2B5EF4-FFF2-40B4-BE49-F238E27FC236}">
                <a16:creationId xmlns:a16="http://schemas.microsoft.com/office/drawing/2014/main" id="{4633AEEB-8C39-4F07-A2B7-6893349102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045" y="2144026"/>
            <a:ext cx="2569467" cy="2569467"/>
          </a:xfrm>
          <a:prstGeom prst="rect">
            <a:avLst/>
          </a:prstGeom>
        </p:spPr>
      </p:pic>
      <p:sp>
        <p:nvSpPr>
          <p:cNvPr id="3" name="Content Placeholder 2">
            <a:extLst>
              <a:ext uri="{FF2B5EF4-FFF2-40B4-BE49-F238E27FC236}">
                <a16:creationId xmlns:a16="http://schemas.microsoft.com/office/drawing/2014/main" id="{43C17099-495B-4277-934F-D9EFF5B672C4}"/>
              </a:ext>
            </a:extLst>
          </p:cNvPr>
          <p:cNvSpPr>
            <a:spLocks noGrp="1"/>
          </p:cNvSpPr>
          <p:nvPr>
            <p:ph idx="1"/>
          </p:nvPr>
        </p:nvSpPr>
        <p:spPr>
          <a:xfrm>
            <a:off x="3290636" y="1340768"/>
            <a:ext cx="5370763" cy="5400599"/>
          </a:xfrm>
        </p:spPr>
        <p:txBody>
          <a:bodyPr>
            <a:normAutofit/>
          </a:bodyPr>
          <a:lstStyle/>
          <a:p>
            <a:endParaRPr lang="en-US" sz="1700" dirty="0"/>
          </a:p>
          <a:p>
            <a:r>
              <a:rPr lang="en-US" sz="2800" dirty="0"/>
              <a:t>Keep the engine up to date</a:t>
            </a:r>
          </a:p>
          <a:p>
            <a:r>
              <a:rPr lang="en-US" sz="2800" dirty="0"/>
              <a:t>Solid database design principles (keys, constraints </a:t>
            </a:r>
            <a:r>
              <a:rPr lang="en-US" sz="2800" dirty="0" err="1"/>
              <a:t>etc</a:t>
            </a:r>
            <a:r>
              <a:rPr lang="en-US" sz="2800" dirty="0"/>
              <a:t>)</a:t>
            </a:r>
          </a:p>
          <a:p>
            <a:r>
              <a:rPr lang="en-US" sz="2800" dirty="0"/>
              <a:t>Keep queries as simple as possible</a:t>
            </a:r>
          </a:p>
          <a:p>
            <a:r>
              <a:rPr lang="en-US" sz="2800" dirty="0"/>
              <a:t>Check your queries</a:t>
            </a:r>
          </a:p>
          <a:p>
            <a:r>
              <a:rPr lang="en-US" sz="2800" dirty="0"/>
              <a:t>Make use of the Query Store</a:t>
            </a:r>
          </a:p>
          <a:p>
            <a:r>
              <a:rPr lang="en-US" sz="2800" dirty="0"/>
              <a:t>Keep your queries in cache</a:t>
            </a:r>
          </a:p>
          <a:p>
            <a:r>
              <a:rPr lang="en-US" sz="2800" dirty="0"/>
              <a:t>Use query hints sparingly (and if you do, don’t forget about them)</a:t>
            </a:r>
          </a:p>
          <a:p>
            <a:r>
              <a:rPr lang="en-US" sz="2800" dirty="0"/>
              <a:t>Keep statistics up to date</a:t>
            </a:r>
          </a:p>
          <a:p>
            <a:endParaRPr lang="en-US" sz="1700" dirty="0"/>
          </a:p>
          <a:p>
            <a:endParaRPr lang="en-US" sz="1700" dirty="0"/>
          </a:p>
          <a:p>
            <a:endParaRPr lang="en-US" sz="1700" dirty="0"/>
          </a:p>
          <a:p>
            <a:endParaRPr lang="en-GB" sz="1700" dirty="0"/>
          </a:p>
        </p:txBody>
      </p:sp>
    </p:spTree>
    <p:extLst>
      <p:ext uri="{BB962C8B-B14F-4D97-AF65-F5344CB8AC3E}">
        <p14:creationId xmlns:p14="http://schemas.microsoft.com/office/powerpoint/2010/main" val="363969992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CFAA-0508-4D32-9C6E-EBA63D9BFD47}"/>
              </a:ext>
            </a:extLst>
          </p:cNvPr>
          <p:cNvSpPr>
            <a:spLocks noGrp="1"/>
          </p:cNvSpPr>
          <p:nvPr>
            <p:ph type="title"/>
          </p:nvPr>
        </p:nvSpPr>
        <p:spPr>
          <a:xfrm>
            <a:off x="3131840" y="260648"/>
            <a:ext cx="5904656" cy="1090538"/>
          </a:xfrm>
        </p:spPr>
        <p:txBody>
          <a:bodyPr>
            <a:noAutofit/>
          </a:bodyPr>
          <a:lstStyle/>
          <a:p>
            <a:r>
              <a:rPr lang="en-US" sz="8800" b="1" dirty="0">
                <a:solidFill>
                  <a:srgbClr val="000000"/>
                </a:solidFill>
              </a:rPr>
              <a:t>THANK YOU!</a:t>
            </a:r>
            <a:endParaRPr lang="en-GB" sz="8800" b="1" dirty="0">
              <a:solidFill>
                <a:srgbClr val="000000"/>
              </a:solidFill>
            </a:endParaRPr>
          </a:p>
        </p:txBody>
      </p:sp>
      <p:sp>
        <p:nvSpPr>
          <p:cNvPr id="3" name="Content Placeholder 2">
            <a:extLst>
              <a:ext uri="{FF2B5EF4-FFF2-40B4-BE49-F238E27FC236}">
                <a16:creationId xmlns:a16="http://schemas.microsoft.com/office/drawing/2014/main" id="{D9C80C71-584E-48D4-9BB8-F29A363BF791}"/>
              </a:ext>
            </a:extLst>
          </p:cNvPr>
          <p:cNvSpPr>
            <a:spLocks noGrp="1"/>
          </p:cNvSpPr>
          <p:nvPr>
            <p:ph idx="1"/>
          </p:nvPr>
        </p:nvSpPr>
        <p:spPr>
          <a:xfrm>
            <a:off x="4673677" y="1772816"/>
            <a:ext cx="3733184" cy="2729467"/>
          </a:xfrm>
        </p:spPr>
        <p:txBody>
          <a:bodyPr anchor="ctr">
            <a:normAutofit/>
          </a:bodyPr>
          <a:lstStyle/>
          <a:p>
            <a:endParaRPr lang="en-US" sz="1400" dirty="0">
              <a:solidFill>
                <a:srgbClr val="000000"/>
              </a:solidFill>
            </a:endParaRPr>
          </a:p>
          <a:p>
            <a:endParaRPr lang="en-US" sz="1400" dirty="0">
              <a:solidFill>
                <a:srgbClr val="000000"/>
              </a:solidFill>
            </a:endParaRPr>
          </a:p>
          <a:p>
            <a:pPr marL="0" indent="0">
              <a:buNone/>
            </a:pPr>
            <a:endParaRPr lang="en-US" sz="1400" dirty="0">
              <a:solidFill>
                <a:srgbClr val="000000"/>
              </a:solidFill>
            </a:endParaRPr>
          </a:p>
          <a:p>
            <a:endParaRPr lang="en-US" sz="1400" dirty="0">
              <a:solidFill>
                <a:srgbClr val="000000"/>
              </a:solidFill>
            </a:endParaRPr>
          </a:p>
          <a:p>
            <a:endParaRPr lang="en-GB" sz="1400" dirty="0">
              <a:solidFill>
                <a:srgbClr val="000000"/>
              </a:solidFill>
            </a:endParaRPr>
          </a:p>
        </p:txBody>
      </p:sp>
      <p:pic>
        <p:nvPicPr>
          <p:cNvPr id="4" name="Picture 3">
            <a:extLst>
              <a:ext uri="{FF2B5EF4-FFF2-40B4-BE49-F238E27FC236}">
                <a16:creationId xmlns:a16="http://schemas.microsoft.com/office/drawing/2014/main" id="{4DF67287-2A27-4731-AB7B-EFE34707E87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1109" r="17236" b="3"/>
          <a:stretch/>
        </p:blipFill>
        <p:spPr>
          <a:xfrm>
            <a:off x="0" y="1027592"/>
            <a:ext cx="4180350" cy="4375387"/>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5" name="Content Placeholder 2">
            <a:extLst>
              <a:ext uri="{FF2B5EF4-FFF2-40B4-BE49-F238E27FC236}">
                <a16:creationId xmlns:a16="http://schemas.microsoft.com/office/drawing/2014/main" id="{4AF11978-8860-4976-8AFD-295949320EC5}"/>
              </a:ext>
            </a:extLst>
          </p:cNvPr>
          <p:cNvSpPr txBox="1">
            <a:spLocks/>
          </p:cNvSpPr>
          <p:nvPr/>
        </p:nvSpPr>
        <p:spPr>
          <a:xfrm>
            <a:off x="4283968" y="1700808"/>
            <a:ext cx="4824536" cy="5040560"/>
          </a:xfrm>
          <a:prstGeom prst="rect">
            <a:avLst/>
          </a:prstGeom>
        </p:spPr>
        <p:txBody>
          <a:bodyPr vert="horz" lIns="91440" tIns="45720" rIns="91440" bIns="45720" rtlCol="0" anchor="ct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2400" dirty="0">
              <a:solidFill>
                <a:srgbClr val="000000"/>
              </a:solidFill>
            </a:endParaRPr>
          </a:p>
          <a:p>
            <a:endParaRPr lang="en-US" sz="2400" dirty="0">
              <a:solidFill>
                <a:srgbClr val="000000"/>
              </a:solidFill>
            </a:endParaRPr>
          </a:p>
          <a:p>
            <a:endParaRPr lang="en-US" sz="2400" dirty="0">
              <a:solidFill>
                <a:srgbClr val="000000"/>
              </a:solidFill>
            </a:endParaRPr>
          </a:p>
          <a:p>
            <a:r>
              <a:rPr lang="en-US" sz="2400" dirty="0">
                <a:solidFill>
                  <a:srgbClr val="000000"/>
                </a:solidFill>
              </a:rPr>
              <a:t>Any questions?</a:t>
            </a:r>
          </a:p>
          <a:p>
            <a:r>
              <a:rPr lang="en-US" sz="2400" dirty="0">
                <a:solidFill>
                  <a:srgbClr val="000000"/>
                </a:solidFill>
              </a:rPr>
              <a:t>Find me on Twitter @SQLSeeker77</a:t>
            </a:r>
          </a:p>
          <a:p>
            <a:r>
              <a:rPr lang="en-US" sz="2400" dirty="0">
                <a:solidFill>
                  <a:srgbClr val="000000"/>
                </a:solidFill>
              </a:rPr>
              <a:t>Look me up on LinkedIn</a:t>
            </a:r>
          </a:p>
          <a:p>
            <a:r>
              <a:rPr lang="en-US" sz="2400" dirty="0">
                <a:solidFill>
                  <a:srgbClr val="000000"/>
                </a:solidFill>
              </a:rPr>
              <a:t>Email me at </a:t>
            </a:r>
            <a:r>
              <a:rPr lang="en-US" sz="2400" dirty="0">
                <a:solidFill>
                  <a:srgbClr val="000000"/>
                </a:solidFill>
                <a:hlinkClick r:id="rId3"/>
              </a:rPr>
              <a:t>david@dtaconsult.co.uk</a:t>
            </a:r>
            <a:endParaRPr lang="en-US" sz="2400" dirty="0">
              <a:solidFill>
                <a:srgbClr val="000000"/>
              </a:solidFill>
            </a:endParaRPr>
          </a:p>
          <a:p>
            <a:endParaRPr lang="en-US" sz="2400" dirty="0">
              <a:solidFill>
                <a:srgbClr val="000000"/>
              </a:solidFill>
            </a:endParaRPr>
          </a:p>
          <a:p>
            <a:r>
              <a:rPr lang="en-US" sz="5400" b="1" dirty="0">
                <a:solidFill>
                  <a:srgbClr val="000000"/>
                </a:solidFill>
              </a:rPr>
              <a:t>STAY SAFE</a:t>
            </a:r>
          </a:p>
          <a:p>
            <a:r>
              <a:rPr lang="en-US" sz="5400" b="1" dirty="0">
                <a:solidFill>
                  <a:srgbClr val="000000"/>
                </a:solidFill>
              </a:rPr>
              <a:t>TAKE CARE</a:t>
            </a:r>
          </a:p>
          <a:p>
            <a:endParaRPr lang="en-US" sz="2400" dirty="0">
              <a:solidFill>
                <a:srgbClr val="000000"/>
              </a:solidFill>
            </a:endParaRPr>
          </a:p>
          <a:p>
            <a:endParaRPr lang="en-US" sz="1400" dirty="0">
              <a:solidFill>
                <a:srgbClr val="000000"/>
              </a:solidFill>
            </a:endParaRPr>
          </a:p>
          <a:p>
            <a:endParaRPr lang="en-US" sz="1400" dirty="0">
              <a:solidFill>
                <a:srgbClr val="000000"/>
              </a:solidFill>
            </a:endParaRPr>
          </a:p>
          <a:p>
            <a:pPr marL="0" indent="0">
              <a:buFont typeface="Arial" panose="020B0604020202020204" pitchFamily="34" charset="0"/>
              <a:buNone/>
            </a:pPr>
            <a:endParaRPr lang="en-US" sz="1400" dirty="0">
              <a:solidFill>
                <a:srgbClr val="000000"/>
              </a:solidFill>
            </a:endParaRPr>
          </a:p>
          <a:p>
            <a:endParaRPr lang="en-US" sz="1400" dirty="0">
              <a:solidFill>
                <a:srgbClr val="000000"/>
              </a:solidFill>
            </a:endParaRPr>
          </a:p>
          <a:p>
            <a:endParaRPr lang="en-GB" sz="1400" dirty="0">
              <a:solidFill>
                <a:srgbClr val="000000"/>
              </a:solidFill>
            </a:endParaRPr>
          </a:p>
        </p:txBody>
      </p:sp>
    </p:spTree>
    <p:extLst>
      <p:ext uri="{BB962C8B-B14F-4D97-AF65-F5344CB8AC3E}">
        <p14:creationId xmlns:p14="http://schemas.microsoft.com/office/powerpoint/2010/main" val="301212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298451"/>
            <a:ext cx="7886700" cy="1325563"/>
          </a:xfrm>
        </p:spPr>
        <p:txBody>
          <a:bodyPr>
            <a:normAutofit/>
          </a:bodyPr>
          <a:lstStyle/>
          <a:p>
            <a:r>
              <a:rPr lang="en-GB" b="1" dirty="0"/>
              <a:t>WHO THE HECK IS THIS GUY?! (David Alcock)</a:t>
            </a:r>
          </a:p>
        </p:txBody>
      </p:sp>
      <p:graphicFrame>
        <p:nvGraphicFramePr>
          <p:cNvPr id="5" name="Content Placeholder 2">
            <a:extLst>
              <a:ext uri="{FF2B5EF4-FFF2-40B4-BE49-F238E27FC236}">
                <a16:creationId xmlns:a16="http://schemas.microsoft.com/office/drawing/2014/main" id="{08B66B24-6590-4644-863A-EFFEFF9EF709}"/>
              </a:ext>
            </a:extLst>
          </p:cNvPr>
          <p:cNvGraphicFramePr>
            <a:graphicFrameLocks noGrp="1"/>
          </p:cNvGraphicFramePr>
          <p:nvPr>
            <p:ph idx="1"/>
            <p:extLst>
              <p:ext uri="{D42A27DB-BD31-4B8C-83A1-F6EECF244321}">
                <p14:modId xmlns:p14="http://schemas.microsoft.com/office/powerpoint/2010/main" val="352061350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82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979" r="22104"/>
          <a:stretch/>
        </p:blipFill>
        <p:spPr>
          <a:xfrm>
            <a:off x="251520" y="504542"/>
            <a:ext cx="5112568" cy="6092809"/>
          </a:xfrm>
          <a:prstGeom prst="rect">
            <a:avLst/>
          </a:prstGeom>
        </p:spPr>
      </p:pic>
      <p:sp>
        <p:nvSpPr>
          <p:cNvPr id="2" name="Title 1"/>
          <p:cNvSpPr>
            <a:spLocks noGrp="1"/>
          </p:cNvSpPr>
          <p:nvPr>
            <p:ph type="title"/>
          </p:nvPr>
        </p:nvSpPr>
        <p:spPr>
          <a:xfrm>
            <a:off x="5364088" y="504543"/>
            <a:ext cx="2862580" cy="1609344"/>
          </a:xfrm>
          <a:ln>
            <a:noFill/>
          </a:ln>
        </p:spPr>
        <p:txBody>
          <a:bodyPr>
            <a:normAutofit/>
          </a:bodyPr>
          <a:lstStyle/>
          <a:p>
            <a:r>
              <a:rPr lang="en-GB" sz="3600" b="1" dirty="0"/>
              <a:t>Other things about me:</a:t>
            </a:r>
          </a:p>
        </p:txBody>
      </p:sp>
      <p:sp>
        <p:nvSpPr>
          <p:cNvPr id="3" name="Content Placeholder 2"/>
          <p:cNvSpPr>
            <a:spLocks noGrp="1"/>
          </p:cNvSpPr>
          <p:nvPr>
            <p:ph idx="1"/>
          </p:nvPr>
        </p:nvSpPr>
        <p:spPr>
          <a:xfrm>
            <a:off x="5444490" y="2322575"/>
            <a:ext cx="3519997" cy="4274775"/>
          </a:xfrm>
        </p:spPr>
        <p:txBody>
          <a:bodyPr>
            <a:normAutofit/>
          </a:bodyPr>
          <a:lstStyle/>
          <a:p>
            <a:endParaRPr lang="en-GB" sz="1400" dirty="0"/>
          </a:p>
          <a:p>
            <a:r>
              <a:rPr lang="en-GB" sz="3200" dirty="0"/>
              <a:t>Arch Nemesis of the Thunderbirds!</a:t>
            </a:r>
          </a:p>
          <a:p>
            <a:r>
              <a:rPr lang="en-GB" sz="3200" dirty="0"/>
              <a:t>Talks A LOT!</a:t>
            </a:r>
          </a:p>
          <a:p>
            <a:r>
              <a:rPr lang="en-GB" sz="3200" dirty="0"/>
              <a:t>Uses </a:t>
            </a:r>
            <a:r>
              <a:rPr lang="en-GB" sz="3200" strike="sngStrike" dirty="0"/>
              <a:t>bribery</a:t>
            </a:r>
            <a:r>
              <a:rPr lang="en-GB" sz="3200" dirty="0"/>
              <a:t> generosity for good feedback! </a:t>
            </a:r>
          </a:p>
          <a:p>
            <a:r>
              <a:rPr lang="en-GB" sz="3200" dirty="0"/>
              <a:t>IOU!</a:t>
            </a:r>
          </a:p>
          <a:p>
            <a:endParaRPr lang="en-GB" sz="3200" dirty="0"/>
          </a:p>
          <a:p>
            <a:pPr marL="0" indent="0">
              <a:buNone/>
            </a:pPr>
            <a:endParaRPr lang="en-GB" sz="1400" dirty="0"/>
          </a:p>
          <a:p>
            <a:pPr marL="0" indent="0">
              <a:buNone/>
            </a:pPr>
            <a:endParaRPr lang="en-GB" sz="1400" dirty="0"/>
          </a:p>
          <a:p>
            <a:endParaRPr lang="en-GB" sz="1400" dirty="0"/>
          </a:p>
          <a:p>
            <a:endParaRPr lang="en-GB" sz="1400" dirty="0"/>
          </a:p>
          <a:p>
            <a:endParaRPr lang="en-GB" sz="1400" dirty="0"/>
          </a:p>
        </p:txBody>
      </p:sp>
    </p:spTree>
    <p:extLst>
      <p:ext uri="{BB962C8B-B14F-4D97-AF65-F5344CB8AC3E}">
        <p14:creationId xmlns:p14="http://schemas.microsoft.com/office/powerpoint/2010/main" val="1468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vignette.wikia.nocookie.net/evil/images/f/fd/The_Guillotine.jpg/revision/latest/scale-to-width-down/350?cb=20160427032721"/>
          <p:cNvPicPr>
            <a:picLocks noChangeAspect="1" noChangeArrowheads="1"/>
          </p:cNvPicPr>
          <p:nvPr/>
        </p:nvPicPr>
        <p:blipFill rotWithShape="1">
          <a:blip r:embed="rId2">
            <a:extLst>
              <a:ext uri="{28A0092B-C50C-407E-A947-70E740481C1C}">
                <a14:useLocalDpi xmlns:a14="http://schemas.microsoft.com/office/drawing/2010/main" val="0"/>
              </a:ext>
            </a:extLst>
          </a:blip>
          <a:srcRect t="26244" r="2588" b="286"/>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8485" y="1122363"/>
            <a:ext cx="3017520" cy="3204134"/>
          </a:xfrm>
        </p:spPr>
        <p:txBody>
          <a:bodyPr anchor="b">
            <a:normAutofit/>
          </a:bodyPr>
          <a:lstStyle/>
          <a:p>
            <a:pPr algn="l"/>
            <a:r>
              <a:rPr lang="en-GB" sz="3900" b="1"/>
              <a:t>FUN FACTS</a:t>
            </a:r>
            <a:br>
              <a:rPr lang="en-GB" sz="3900" b="1"/>
            </a:br>
            <a:r>
              <a:rPr lang="en-GB" sz="3900" b="1"/>
              <a:t>ABOUT</a:t>
            </a:r>
            <a:br>
              <a:rPr lang="en-GB" sz="3900" b="1"/>
            </a:br>
            <a:r>
              <a:rPr lang="en-GB" sz="3900" b="1"/>
              <a:t>GUILLOTINES!</a:t>
            </a:r>
            <a:br>
              <a:rPr lang="en-GB" sz="3900" b="1"/>
            </a:br>
            <a:endParaRPr lang="en-GB" sz="3900" b="1"/>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866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026"/>
                                        </p:tgtEl>
                                        <p:attrNameLst>
                                          <p:attrName>style.visibility</p:attrName>
                                        </p:attrNameLst>
                                      </p:cBhvr>
                                      <p:to>
                                        <p:strVal val="visible"/>
                                      </p:to>
                                    </p:set>
                                    <p:animEffect transition="in" filter="fade">
                                      <p:cBhvr>
                                        <p:cTn id="10" dur="7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700808"/>
            <a:ext cx="8229600" cy="5649491"/>
          </a:xfrm>
        </p:spPr>
        <p:txBody>
          <a:bodyPr/>
          <a:lstStyle/>
          <a:p>
            <a:endParaRPr lang="en-GB" dirty="0"/>
          </a:p>
          <a:p>
            <a:r>
              <a:rPr lang="en-GB" sz="6000" b="1" dirty="0"/>
              <a:t>WHEN WAS THE GUILLOTINE INVENTED?</a:t>
            </a:r>
          </a:p>
          <a:p>
            <a:r>
              <a:rPr lang="en-GB" sz="7200" b="1" dirty="0"/>
              <a:t>1789 </a:t>
            </a:r>
            <a:r>
              <a:rPr lang="en-GB" sz="3200" dirty="0" err="1"/>
              <a:t>Dr.</a:t>
            </a:r>
            <a:r>
              <a:rPr lang="en-GB" sz="3200" dirty="0"/>
              <a:t> Joseph-Ignace </a:t>
            </a:r>
            <a:r>
              <a:rPr lang="en-GB" sz="3200" dirty="0" err="1"/>
              <a:t>Guillotin</a:t>
            </a:r>
            <a:endParaRPr lang="en-GB" sz="3200" dirty="0"/>
          </a:p>
          <a:p>
            <a:pPr marL="0" indent="0">
              <a:buNone/>
            </a:pPr>
            <a:endParaRPr lang="en-GB" b="1" dirty="0"/>
          </a:p>
          <a:p>
            <a:endParaRPr lang="en-GB" dirty="0"/>
          </a:p>
          <a:p>
            <a:endParaRPr lang="en-GB" dirty="0"/>
          </a:p>
        </p:txBody>
      </p:sp>
    </p:spTree>
    <p:extLst>
      <p:ext uri="{BB962C8B-B14F-4D97-AF65-F5344CB8AC3E}">
        <p14:creationId xmlns:p14="http://schemas.microsoft.com/office/powerpoint/2010/main" val="351060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398-CC64-466A-BA28-8FA537AAEF7B}"/>
              </a:ext>
            </a:extLst>
          </p:cNvPr>
          <p:cNvSpPr>
            <a:spLocks noGrp="1"/>
          </p:cNvSpPr>
          <p:nvPr>
            <p:ph type="title"/>
          </p:nvPr>
        </p:nvSpPr>
        <p:spPr/>
        <p:txBody>
          <a:bodyPr/>
          <a:lstStyle/>
          <a:p>
            <a:r>
              <a:rPr lang="en-US" b="1" dirty="0"/>
              <a:t>BONUS SLIDE!</a:t>
            </a:r>
            <a:endParaRPr lang="en-GB" b="1" dirty="0"/>
          </a:p>
        </p:txBody>
      </p:sp>
      <p:sp>
        <p:nvSpPr>
          <p:cNvPr id="3" name="Content Placeholder 2">
            <a:extLst>
              <a:ext uri="{FF2B5EF4-FFF2-40B4-BE49-F238E27FC236}">
                <a16:creationId xmlns:a16="http://schemas.microsoft.com/office/drawing/2014/main" id="{4F19746D-8443-45B0-8B81-77999C9C6B72}"/>
              </a:ext>
            </a:extLst>
          </p:cNvPr>
          <p:cNvSpPr>
            <a:spLocks noGrp="1"/>
          </p:cNvSpPr>
          <p:nvPr>
            <p:ph idx="1"/>
          </p:nvPr>
        </p:nvSpPr>
        <p:spPr>
          <a:xfrm>
            <a:off x="628650" y="1556792"/>
            <a:ext cx="7886700" cy="4351338"/>
          </a:xfrm>
        </p:spPr>
        <p:txBody>
          <a:bodyPr>
            <a:normAutofit/>
          </a:bodyPr>
          <a:lstStyle/>
          <a:p>
            <a:r>
              <a:rPr lang="en-GB" sz="2400" dirty="0" err="1"/>
              <a:t>Dr.</a:t>
            </a:r>
            <a:r>
              <a:rPr lang="en-GB" sz="2400" dirty="0"/>
              <a:t> Joseph-Ignace </a:t>
            </a:r>
            <a:r>
              <a:rPr lang="en-GB" sz="2400" dirty="0" err="1"/>
              <a:t>Guillotin</a:t>
            </a:r>
            <a:r>
              <a:rPr lang="en-GB" sz="2400" dirty="0"/>
              <a:t> wanted to design a more humane method of execution.</a:t>
            </a:r>
          </a:p>
          <a:p>
            <a:r>
              <a:rPr lang="en-GB" sz="2400" dirty="0"/>
              <a:t>Oversaw the development of the first prototype.</a:t>
            </a:r>
          </a:p>
          <a:p>
            <a:r>
              <a:rPr lang="en-GB" sz="2400" dirty="0"/>
              <a:t>Designed by a doctor, Antoine Louis.</a:t>
            </a:r>
          </a:p>
          <a:p>
            <a:r>
              <a:rPr lang="en-GB" sz="2400" dirty="0"/>
              <a:t>Built by a German harpsichord maker named Tobias Schmidt.</a:t>
            </a:r>
          </a:p>
        </p:txBody>
      </p:sp>
      <p:pic>
        <p:nvPicPr>
          <p:cNvPr id="5" name="Picture 4">
            <a:extLst>
              <a:ext uri="{FF2B5EF4-FFF2-40B4-BE49-F238E27FC236}">
                <a16:creationId xmlns:a16="http://schemas.microsoft.com/office/drawing/2014/main" id="{416D7E7A-1124-4088-9767-E42F7A94AA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576" y="3862431"/>
            <a:ext cx="1498801" cy="2485256"/>
          </a:xfrm>
          <a:prstGeom prst="rect">
            <a:avLst/>
          </a:prstGeom>
        </p:spPr>
      </p:pic>
      <p:pic>
        <p:nvPicPr>
          <p:cNvPr id="7" name="Picture 6">
            <a:extLst>
              <a:ext uri="{FF2B5EF4-FFF2-40B4-BE49-F238E27FC236}">
                <a16:creationId xmlns:a16="http://schemas.microsoft.com/office/drawing/2014/main" id="{D6ABD9BC-A215-429C-9144-BC01E17961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2700" y="3789040"/>
            <a:ext cx="3042567" cy="3140968"/>
          </a:xfrm>
          <a:prstGeom prst="rect">
            <a:avLst/>
          </a:prstGeom>
        </p:spPr>
      </p:pic>
      <p:pic>
        <p:nvPicPr>
          <p:cNvPr id="9" name="Picture 2" descr="https://vignette.wikia.nocookie.net/evil/images/f/fd/The_Guillotine.jpg/revision/latest/scale-to-width-down/350?cb=20160427032721">
            <a:extLst>
              <a:ext uri="{FF2B5EF4-FFF2-40B4-BE49-F238E27FC236}">
                <a16:creationId xmlns:a16="http://schemas.microsoft.com/office/drawing/2014/main" id="{3B8F3F08-4976-4119-8B6B-B3BFCA5F4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426" y="3861134"/>
            <a:ext cx="1881695" cy="263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7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20688"/>
            <a:ext cx="8229600" cy="5649491"/>
          </a:xfrm>
        </p:spPr>
        <p:txBody>
          <a:bodyPr/>
          <a:lstStyle/>
          <a:p>
            <a:endParaRPr lang="en-GB" dirty="0"/>
          </a:p>
          <a:p>
            <a:r>
              <a:rPr lang="en-GB" sz="6000" b="1" dirty="0"/>
              <a:t>WHEN DID IT CLAIM ITS FIRST VICTIM?</a:t>
            </a:r>
          </a:p>
          <a:p>
            <a:endParaRPr lang="en-GB" sz="6000" b="1" dirty="0"/>
          </a:p>
          <a:p>
            <a:r>
              <a:rPr lang="en-GB" sz="7200" b="1" dirty="0"/>
              <a:t>1792</a:t>
            </a:r>
            <a:endParaRPr lang="en-GB" dirty="0"/>
          </a:p>
          <a:p>
            <a:endParaRPr lang="en-GB" dirty="0"/>
          </a:p>
        </p:txBody>
      </p:sp>
    </p:spTree>
    <p:extLst>
      <p:ext uri="{BB962C8B-B14F-4D97-AF65-F5344CB8AC3E}">
        <p14:creationId xmlns:p14="http://schemas.microsoft.com/office/powerpoint/2010/main" val="6446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229600" cy="5649491"/>
          </a:xfrm>
        </p:spPr>
        <p:txBody>
          <a:bodyPr>
            <a:normAutofit lnSpcReduction="10000"/>
          </a:bodyPr>
          <a:lstStyle/>
          <a:p>
            <a:endParaRPr lang="en-GB" dirty="0"/>
          </a:p>
          <a:p>
            <a:r>
              <a:rPr lang="en-GB" sz="6000" b="1" dirty="0"/>
              <a:t>WHEN WAS THE LAST PUBLIC EXECUTION BY GUILLOTINE IN WESTERN EUROPE?</a:t>
            </a:r>
          </a:p>
          <a:p>
            <a:endParaRPr lang="en-GB" sz="6000" b="1" dirty="0"/>
          </a:p>
          <a:p>
            <a:r>
              <a:rPr lang="en-GB" sz="7200" b="1" dirty="0"/>
              <a:t>1977</a:t>
            </a:r>
          </a:p>
          <a:p>
            <a:endParaRPr lang="en-GB" dirty="0"/>
          </a:p>
          <a:p>
            <a:endParaRPr lang="en-GB" dirty="0"/>
          </a:p>
        </p:txBody>
      </p:sp>
    </p:spTree>
    <p:extLst>
      <p:ext uri="{BB962C8B-B14F-4D97-AF65-F5344CB8AC3E}">
        <p14:creationId xmlns:p14="http://schemas.microsoft.com/office/powerpoint/2010/main" val="47872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34685</TotalTime>
  <Words>1194</Words>
  <Application>Microsoft Office PowerPoint</Application>
  <PresentationFormat>On-screen Show (4:3)</PresentationFormat>
  <Paragraphs>198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Guillotines, Sat-Nav and the Query Optimiser    DAVID aLCOCK @SQLSeeker77   What have guillotines and satellite navigation got to do with querying SQL Server?   In this session you’re going to find out! We’ll be looking into query performance and that means reading query plans, but in order to do that we also need some background knowledge of how the query optimiser works.   With that in mind we’ll be jumping right into optimisation phase, stages, hints and rules. We’ll also learn how to keep track and influence how the engine optimises our queries, and we’ll see if it’s a good idea or not.  </vt:lpstr>
      <vt:lpstr>THIS SESSION: OPENING UP THE OPTIMISER</vt:lpstr>
      <vt:lpstr>WHO THE HECK IS THIS GUY?! (David Alcock)</vt:lpstr>
      <vt:lpstr>Other things about me:</vt:lpstr>
      <vt:lpstr>FUN FACTS ABOUT GUILLOTINES! </vt:lpstr>
      <vt:lpstr>PowerPoint Presentation</vt:lpstr>
      <vt:lpstr>BONUS SLIDE!</vt:lpstr>
      <vt:lpstr>PowerPoint Presentation</vt:lpstr>
      <vt:lpstr>PowerPoint Presentation</vt:lpstr>
      <vt:lpstr>PowerPoint Presentation</vt:lpstr>
      <vt:lpstr>PowerPoint Presentation</vt:lpstr>
      <vt:lpstr>PowerPoint Presentation</vt:lpstr>
      <vt:lpstr>PowerPoint Presentation</vt:lpstr>
      <vt:lpstr>The T-SQL language</vt:lpstr>
      <vt:lpstr>PowerPoint Presentation</vt:lpstr>
      <vt:lpstr>QUERY OPTIMISATION PHASES</vt:lpstr>
      <vt:lpstr>SIMPLIFICATION DEMO</vt:lpstr>
      <vt:lpstr>TRIVIAL PLANS DEMO</vt:lpstr>
      <vt:lpstr>QUERY HINTS</vt:lpstr>
      <vt:lpstr>FULL OPTIMISATION PHASE</vt:lpstr>
      <vt:lpstr>DECISIONS, DECISIONS!</vt:lpstr>
      <vt:lpstr>A “SIMPLE” QUERY</vt:lpstr>
      <vt:lpstr>PowerPoint Presentation</vt:lpstr>
      <vt:lpstr>OPTIMISER TIME OUT!</vt:lpstr>
      <vt:lpstr>STAGES OF FULL OPTIMISATION</vt:lpstr>
      <vt:lpstr>PowerPoint Presentation</vt:lpstr>
      <vt:lpstr>TRANSFORMATION RULES</vt:lpstr>
      <vt:lpstr>HELPING THE OPTIMISER!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Guillotines, Sat-Nav and the Query Optimiser    DAVID aLCOCK @SQLSeeker77   What have guillotines and satellite navigation got to do with querying SQL Server?   In this session you’re going to find out! We’ll be looking into query performance and that means reading query plans, but in order to do that we also need some background knowledge of how the query optimiser works.   With that in mind we’ll be jumping right into optimisation stages, hints and rules. We’ll also learn how to keep track and influence how the engine optimises our queries, and we’ll see if it’s a good idea or not.  PS – Good idea Brent </dc:title>
  <dc:creator>David Alcock</dc:creator>
  <cp:lastModifiedBy>David Alcock</cp:lastModifiedBy>
  <cp:revision>75</cp:revision>
  <dcterms:created xsi:type="dcterms:W3CDTF">2019-08-12T12:28:27Z</dcterms:created>
  <dcterms:modified xsi:type="dcterms:W3CDTF">2021-05-17T08:37:25Z</dcterms:modified>
</cp:coreProperties>
</file>