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5D9"/>
    <a:srgbClr val="B34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280" autoAdjust="0"/>
  </p:normalViewPr>
  <p:slideViewPr>
    <p:cSldViewPr>
      <p:cViewPr varScale="1">
        <p:scale>
          <a:sx n="16" d="100"/>
          <a:sy n="16" d="100"/>
        </p:scale>
        <p:origin x="2364" y="138"/>
      </p:cViewPr>
      <p:guideLst>
        <p:guide orient="horz" pos="9536"/>
        <p:guide pos="67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84"/>
      </p:cViewPr>
      <p:guideLst/>
    </p:cSldViewPr>
  </p:notesViewPr>
  <p:gridSpacing cx="719999" cy="719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4353F-01AD-4364-895A-F8E7FAE9DFC0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1CF2-EF45-44BC-A609-AC28B3822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1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78399-D60A-4A3C-90AE-6C420D0DAB9D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EC79F-0376-4133-9424-10ABA14D7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1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EC79F-0376-4133-9424-10ABA14D72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5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3" y="4954767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4" y="15901499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27" indent="0" algn="ctr">
              <a:buNone/>
              <a:defRPr sz="4677"/>
            </a:lvl2pPr>
            <a:lvl3pPr marL="2138255" indent="0" algn="ctr">
              <a:buNone/>
              <a:defRPr sz="4209"/>
            </a:lvl3pPr>
            <a:lvl4pPr marL="3207383" indent="0" algn="ctr">
              <a:buNone/>
              <a:defRPr sz="3742"/>
            </a:lvl4pPr>
            <a:lvl5pPr marL="4276511" indent="0" algn="ctr">
              <a:buNone/>
              <a:defRPr sz="3742"/>
            </a:lvl5pPr>
            <a:lvl6pPr marL="5345638" indent="0" algn="ctr">
              <a:buNone/>
              <a:defRPr sz="3742"/>
            </a:lvl6pPr>
            <a:lvl7pPr marL="6414766" indent="0" algn="ctr">
              <a:buNone/>
              <a:defRPr sz="3742"/>
            </a:lvl7pPr>
            <a:lvl8pPr marL="7483893" indent="0" algn="ctr">
              <a:buNone/>
              <a:defRPr sz="3742"/>
            </a:lvl8pPr>
            <a:lvl9pPr marL="8553021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EB1A-C9EA-48C9-BCA2-79C2A280366F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8BCF-FCBA-48FA-B206-406BA6FD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5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EB1A-C9EA-48C9-BCA2-79C2A280366F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8BCF-FCBA-48FA-B206-406BA6FD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8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EB1A-C9EA-48C9-BCA2-79C2A280366F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8BCF-FCBA-48FA-B206-406BA6FD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8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EB1A-C9EA-48C9-BCA2-79C2A280366F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8BCF-FCBA-48FA-B206-406BA6FD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4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9" y="7547790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9" y="20260576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27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255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38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5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63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766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389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02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EB1A-C9EA-48C9-BCA2-79C2A280366F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8BCF-FCBA-48FA-B206-406BA6FD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5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5" y="8059376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6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EB1A-C9EA-48C9-BCA2-79C2A280366F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8BCF-FCBA-48FA-B206-406BA6FD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7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10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27" indent="0">
              <a:buNone/>
              <a:defRPr sz="4677" b="1"/>
            </a:lvl2pPr>
            <a:lvl3pPr marL="2138255" indent="0">
              <a:buNone/>
              <a:defRPr sz="4209" b="1"/>
            </a:lvl3pPr>
            <a:lvl4pPr marL="3207383" indent="0">
              <a:buNone/>
              <a:defRPr sz="3742" b="1"/>
            </a:lvl4pPr>
            <a:lvl5pPr marL="4276511" indent="0">
              <a:buNone/>
              <a:defRPr sz="3742" b="1"/>
            </a:lvl5pPr>
            <a:lvl6pPr marL="5345638" indent="0">
              <a:buNone/>
              <a:defRPr sz="3742" b="1"/>
            </a:lvl6pPr>
            <a:lvl7pPr marL="6414766" indent="0">
              <a:buNone/>
              <a:defRPr sz="3742" b="1"/>
            </a:lvl7pPr>
            <a:lvl8pPr marL="7483893" indent="0">
              <a:buNone/>
              <a:defRPr sz="3742" b="1"/>
            </a:lvl8pPr>
            <a:lvl9pPr marL="8553021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5"/>
            <a:ext cx="9046274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27" indent="0">
              <a:buNone/>
              <a:defRPr sz="4677" b="1"/>
            </a:lvl2pPr>
            <a:lvl3pPr marL="2138255" indent="0">
              <a:buNone/>
              <a:defRPr sz="4209" b="1"/>
            </a:lvl3pPr>
            <a:lvl4pPr marL="3207383" indent="0">
              <a:buNone/>
              <a:defRPr sz="3742" b="1"/>
            </a:lvl4pPr>
            <a:lvl5pPr marL="4276511" indent="0">
              <a:buNone/>
              <a:defRPr sz="3742" b="1"/>
            </a:lvl5pPr>
            <a:lvl6pPr marL="5345638" indent="0">
              <a:buNone/>
              <a:defRPr sz="3742" b="1"/>
            </a:lvl6pPr>
            <a:lvl7pPr marL="6414766" indent="0">
              <a:buNone/>
              <a:defRPr sz="3742" b="1"/>
            </a:lvl7pPr>
            <a:lvl8pPr marL="7483893" indent="0">
              <a:buNone/>
              <a:defRPr sz="3742" b="1"/>
            </a:lvl8pPr>
            <a:lvl9pPr marL="8553021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5"/>
            <a:ext cx="9090826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EB1A-C9EA-48C9-BCA2-79C2A280366F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8BCF-FCBA-48FA-B206-406BA6FD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6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EB1A-C9EA-48C9-BCA2-79C2A280366F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8BCF-FCBA-48FA-B206-406BA6FD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0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EB1A-C9EA-48C9-BCA2-79C2A280366F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8BCF-FCBA-48FA-B206-406BA6FD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3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6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27" indent="0">
              <a:buNone/>
              <a:defRPr sz="3274"/>
            </a:lvl2pPr>
            <a:lvl3pPr marL="2138255" indent="0">
              <a:buNone/>
              <a:defRPr sz="2806"/>
            </a:lvl3pPr>
            <a:lvl4pPr marL="3207383" indent="0">
              <a:buNone/>
              <a:defRPr sz="2339"/>
            </a:lvl4pPr>
            <a:lvl5pPr marL="4276511" indent="0">
              <a:buNone/>
              <a:defRPr sz="2339"/>
            </a:lvl5pPr>
            <a:lvl6pPr marL="5345638" indent="0">
              <a:buNone/>
              <a:defRPr sz="2339"/>
            </a:lvl6pPr>
            <a:lvl7pPr marL="6414766" indent="0">
              <a:buNone/>
              <a:defRPr sz="2339"/>
            </a:lvl7pPr>
            <a:lvl8pPr marL="7483893" indent="0">
              <a:buNone/>
              <a:defRPr sz="2339"/>
            </a:lvl8pPr>
            <a:lvl9pPr marL="8553021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EB1A-C9EA-48C9-BCA2-79C2A280366F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8BCF-FCBA-48FA-B206-406BA6FD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7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27" indent="0">
              <a:buNone/>
              <a:defRPr sz="6548"/>
            </a:lvl2pPr>
            <a:lvl3pPr marL="2138255" indent="0">
              <a:buNone/>
              <a:defRPr sz="5612"/>
            </a:lvl3pPr>
            <a:lvl4pPr marL="3207383" indent="0">
              <a:buNone/>
              <a:defRPr sz="4677"/>
            </a:lvl4pPr>
            <a:lvl5pPr marL="4276511" indent="0">
              <a:buNone/>
              <a:defRPr sz="4677"/>
            </a:lvl5pPr>
            <a:lvl6pPr marL="5345638" indent="0">
              <a:buNone/>
              <a:defRPr sz="4677"/>
            </a:lvl6pPr>
            <a:lvl7pPr marL="6414766" indent="0">
              <a:buNone/>
              <a:defRPr sz="4677"/>
            </a:lvl7pPr>
            <a:lvl8pPr marL="7483893" indent="0">
              <a:buNone/>
              <a:defRPr sz="4677"/>
            </a:lvl8pPr>
            <a:lvl9pPr marL="8553021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6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27" indent="0">
              <a:buNone/>
              <a:defRPr sz="3274"/>
            </a:lvl2pPr>
            <a:lvl3pPr marL="2138255" indent="0">
              <a:buNone/>
              <a:defRPr sz="2806"/>
            </a:lvl3pPr>
            <a:lvl4pPr marL="3207383" indent="0">
              <a:buNone/>
              <a:defRPr sz="2339"/>
            </a:lvl4pPr>
            <a:lvl5pPr marL="4276511" indent="0">
              <a:buNone/>
              <a:defRPr sz="2339"/>
            </a:lvl5pPr>
            <a:lvl6pPr marL="5345638" indent="0">
              <a:buNone/>
              <a:defRPr sz="2339"/>
            </a:lvl6pPr>
            <a:lvl7pPr marL="6414766" indent="0">
              <a:buNone/>
              <a:defRPr sz="2339"/>
            </a:lvl7pPr>
            <a:lvl8pPr marL="7483893" indent="0">
              <a:buNone/>
              <a:defRPr sz="2339"/>
            </a:lvl8pPr>
            <a:lvl9pPr marL="8553021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EB1A-C9EA-48C9-BCA2-79C2A280366F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8BCF-FCBA-48FA-B206-406BA6FD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5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5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5" y="8059376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6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DEB1A-C9EA-48C9-BCA2-79C2A280366F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7" y="28060646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6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08BCF-FCBA-48FA-B206-406BA6FD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255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64" indent="-534564" algn="l" defTabSz="2138255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691" indent="-534564" algn="l" defTabSz="2138255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820" indent="-534564" algn="l" defTabSz="2138255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1947" indent="-534564" algn="l" defTabSz="2138255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074" indent="-534564" algn="l" defTabSz="2138255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202" indent="-534564" algn="l" defTabSz="2138255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329" indent="-534564" algn="l" defTabSz="2138255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458" indent="-534564" algn="l" defTabSz="2138255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585" indent="-534564" algn="l" defTabSz="2138255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255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27" algn="l" defTabSz="2138255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255" algn="l" defTabSz="2138255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383" algn="l" defTabSz="2138255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511" algn="l" defTabSz="2138255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638" algn="l" defTabSz="2138255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766" algn="l" defTabSz="2138255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3893" algn="l" defTabSz="2138255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021" algn="l" defTabSz="2138255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927" y="27779328"/>
            <a:ext cx="2693698" cy="2279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927" y="28754021"/>
            <a:ext cx="6096000" cy="13049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8018296" cy="224004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1825" y="689136"/>
            <a:ext cx="142492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Airborne Sampling/Sensing of Distal Volcanic Ash</a:t>
            </a:r>
            <a:endParaRPr lang="en-NZ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826" y="12140179"/>
            <a:ext cx="20159972" cy="443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dirty="0">
                <a:solidFill>
                  <a:schemeClr val="tx1"/>
                </a:solidFill>
              </a:rPr>
              <a:t>UAV </a:t>
            </a:r>
            <a:endParaRPr lang="en-NZ" sz="10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1826" y="17297603"/>
            <a:ext cx="20159972" cy="5759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dirty="0">
                <a:solidFill>
                  <a:schemeClr val="tx1"/>
                </a:solidFill>
              </a:rPr>
              <a:t>Sensors &amp; Capture</a:t>
            </a:r>
            <a:endParaRPr lang="en-NZ" sz="10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411811" y="23777594"/>
            <a:ext cx="9359987" cy="4170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dirty="0">
                <a:solidFill>
                  <a:schemeClr val="tx1"/>
                </a:solidFill>
              </a:rPr>
              <a:t>Conclusion</a:t>
            </a:r>
            <a:endParaRPr lang="en-NZ" sz="10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1826" y="2897623"/>
            <a:ext cx="5039993" cy="8639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Introduction</a:t>
            </a:r>
            <a:endParaRPr lang="en-NZ" sz="72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562" y="2897623"/>
            <a:ext cx="14586988" cy="863998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11826" y="23777594"/>
            <a:ext cx="9359987" cy="5759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dirty="0">
                <a:solidFill>
                  <a:schemeClr val="tx1"/>
                </a:solidFill>
              </a:rPr>
              <a:t>Results</a:t>
            </a:r>
            <a:endParaRPr lang="en-NZ" sz="100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8"/>
          <a:stretch/>
        </p:blipFill>
        <p:spPr>
          <a:xfrm>
            <a:off x="17891802" y="1"/>
            <a:ext cx="3491822" cy="280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0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14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 Thakur</dc:creator>
  <cp:lastModifiedBy>Parth Thakur</cp:lastModifiedBy>
  <cp:revision>10</cp:revision>
  <dcterms:created xsi:type="dcterms:W3CDTF">2016-10-02T09:32:22Z</dcterms:created>
  <dcterms:modified xsi:type="dcterms:W3CDTF">2016-10-02T12:08:43Z</dcterms:modified>
</cp:coreProperties>
</file>