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F6E"/>
    <a:srgbClr val="BE4500"/>
    <a:srgbClr val="B9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23" d="100"/>
          <a:sy n="23" d="100"/>
        </p:scale>
        <p:origin x="510" y="84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65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89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6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975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5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39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4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716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87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94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3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8843-797C-4F97-8FEE-FC34FF6EC095}" type="datetimeFigureOut">
              <a:rPr lang="en-NZ" smtClean="0"/>
              <a:t>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DFD1-F01B-4725-B875-025C98C1D0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50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bg1"/>
            </a:gs>
            <a:gs pos="6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6909884" cy="2240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57615" y="611826"/>
            <a:ext cx="13679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Airborne Sampling/Sensing of Distal Volcanic Ash</a:t>
            </a:r>
            <a:endParaRPr lang="en-NZ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5" y="19093183"/>
            <a:ext cx="2693698" cy="2279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15" y="20067876"/>
            <a:ext cx="6096000" cy="13049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177599" y="9971813"/>
            <a:ext cx="9359987" cy="59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Results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58406" y="9971812"/>
            <a:ext cx="9359987" cy="1079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7626" y="9971813"/>
            <a:ext cx="9359987" cy="1079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UAV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177599" y="16451805"/>
            <a:ext cx="9359987" cy="215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Conclusion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625" y="2771823"/>
            <a:ext cx="7199991" cy="64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Introduction</a:t>
            </a:r>
            <a:endParaRPr lang="en-NZ" sz="100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601" y="2771823"/>
            <a:ext cx="10799985" cy="63969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78" y="2771823"/>
            <a:ext cx="9937555" cy="64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Thakur</dc:creator>
  <cp:lastModifiedBy>Parth Thakur</cp:lastModifiedBy>
  <cp:revision>5</cp:revision>
  <dcterms:created xsi:type="dcterms:W3CDTF">2016-10-02T11:40:04Z</dcterms:created>
  <dcterms:modified xsi:type="dcterms:W3CDTF">2016-10-02T12:11:59Z</dcterms:modified>
</cp:coreProperties>
</file>