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sldIdLst>
    <p:sldId id="267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0"/>
    <a:srgbClr val="FF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B21-D327-A149-9D76-5CCB7DBB91A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2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B21-D327-A149-9D76-5CCB7DBB91A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52B6-704E-3D4B-9AC5-FEE6D5BB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B21-D327-A149-9D76-5CCB7DBB91A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52B6-704E-3D4B-9AC5-FEE6D5BB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B21-D327-A149-9D76-5CCB7DBB91A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52B6-704E-3D4B-9AC5-FEE6D5BB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3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B21-D327-A149-9D76-5CCB7DBB91A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52B6-704E-3D4B-9AC5-FEE6D5BB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1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B21-D327-A149-9D76-5CCB7DBB91A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52B6-704E-3D4B-9AC5-FEE6D5BB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2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B21-D327-A149-9D76-5CCB7DBB91A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52B6-704E-3D4B-9AC5-FEE6D5BB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B21-D327-A149-9D76-5CCB7DBB91A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52B6-704E-3D4B-9AC5-FEE6D5BB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B21-D327-A149-9D76-5CCB7DBB91A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52B6-704E-3D4B-9AC5-FEE6D5BB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5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B21-D327-A149-9D76-5CCB7DBB91A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52B6-704E-3D4B-9AC5-FEE6D5BB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6B21-D327-A149-9D76-5CCB7DBB91A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52B6-704E-3D4B-9AC5-FEE6D5BB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30/09/2016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52B6-704E-3D4B-9AC5-FEE6D5BB5B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0"/>
            <a:ext cx="9144000" cy="1439334"/>
          </a:xfrm>
          <a:prstGeom prst="rect">
            <a:avLst/>
          </a:prstGeom>
          <a:gradFill flip="none" rotWithShape="1">
            <a:gsLst>
              <a:gs pos="10000">
                <a:srgbClr val="FF6600"/>
              </a:gs>
              <a:gs pos="80000">
                <a:schemeClr val="tx1"/>
              </a:gs>
              <a:gs pos="54000">
                <a:srgbClr val="FF5000"/>
              </a:gs>
            </a:gsLst>
            <a:lin ang="20340000" scaled="0"/>
            <a:tileRect/>
          </a:gradFill>
          <a:ln>
            <a:noFill/>
          </a:ln>
        </p:spPr>
        <p:txBody>
          <a:bodyPr numCol="1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aseline="0" dirty="0" smtClean="0">
              <a:ln w="3175" cmpd="sng">
                <a:noFill/>
              </a:ln>
            </a:endParaRPr>
          </a:p>
        </p:txBody>
      </p:sp>
      <p:pic>
        <p:nvPicPr>
          <p:cNvPr id="10" name="Picture 9" descr="Macintosh HD:Users:jakecampbell:Downloads:Picture1.jpg"/>
          <p:cNvPicPr/>
          <p:nvPr userDrawn="1"/>
        </p:nvPicPr>
        <p:blipFill rotWithShape="1">
          <a:blip r:embed="rId13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8" t="18233" r="14666" b="17088"/>
          <a:stretch/>
        </p:blipFill>
        <p:spPr bwMode="auto">
          <a:xfrm>
            <a:off x="7583001" y="162598"/>
            <a:ext cx="1560999" cy="125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TA_logo_FINAL (3)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95" y="5714982"/>
            <a:ext cx="1241065" cy="1050287"/>
          </a:xfrm>
          <a:prstGeom prst="rect">
            <a:avLst/>
          </a:prstGeom>
        </p:spPr>
      </p:pic>
      <p:pic>
        <p:nvPicPr>
          <p:cNvPr id="14" name="Picture 13" descr="RNZAF logo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04" y="6240126"/>
            <a:ext cx="2199960" cy="47092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7997392" y="55420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8213" y="1826549"/>
            <a:ext cx="6127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Airborne Sampling/Sensing </a:t>
            </a:r>
          </a:p>
          <a:p>
            <a:pPr algn="ctr"/>
            <a:r>
              <a:rPr lang="en-US" sz="4000" b="1" dirty="0" smtClean="0"/>
              <a:t>of Distal Volcanic Ash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2057" y="3420887"/>
            <a:ext cx="43199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Project Sponsor:</a:t>
            </a:r>
          </a:p>
          <a:p>
            <a:pPr algn="ctr"/>
            <a:r>
              <a:rPr lang="en-US" sz="2800" b="1" dirty="0" err="1" smtClean="0"/>
              <a:t>Defence</a:t>
            </a:r>
            <a:r>
              <a:rPr lang="en-US" sz="2800" b="1" dirty="0" smtClean="0"/>
              <a:t> Technology Agency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9971" y="4645893"/>
            <a:ext cx="35840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Project Supervisor:</a:t>
            </a:r>
          </a:p>
          <a:p>
            <a:pPr algn="ctr"/>
            <a:r>
              <a:rPr lang="en-US" sz="2800" b="1" dirty="0" smtClean="0"/>
              <a:t>Professor </a:t>
            </a:r>
            <a:r>
              <a:rPr lang="en-US" sz="2800" b="1" dirty="0" err="1" smtClean="0"/>
              <a:t>Maan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Alkaisi</a:t>
            </a:r>
            <a:endParaRPr lang="en-US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7068" y="6216162"/>
            <a:ext cx="4286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Special thanks to RNZAF, SERC &amp; NIWA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650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7" y="1627822"/>
            <a:ext cx="6828473" cy="44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1670537"/>
            <a:ext cx="7297615" cy="432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550</TotalTime>
  <Words>26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Default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Campbell</dc:creator>
  <cp:lastModifiedBy>Mike Shanaher</cp:lastModifiedBy>
  <cp:revision>32</cp:revision>
  <dcterms:created xsi:type="dcterms:W3CDTF">2016-09-22T02:15:41Z</dcterms:created>
  <dcterms:modified xsi:type="dcterms:W3CDTF">2016-09-27T20:39:23Z</dcterms:modified>
</cp:coreProperties>
</file>