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64" r:id="rId3"/>
    <p:sldId id="265" r:id="rId4"/>
    <p:sldId id="263" r:id="rId5"/>
    <p:sldId id="257" r:id="rId6"/>
    <p:sldId id="258" r:id="rId7"/>
    <p:sldId id="259" r:id="rId8"/>
    <p:sldId id="262" r:id="rId9"/>
    <p:sldId id="261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08871-7BE0-46AA-A135-8336DFB47D05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DE873-59E6-487E-AAB9-25592B70DE9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9478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08871-7BE0-46AA-A135-8336DFB47D05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DE873-59E6-487E-AAB9-25592B70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58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08871-7BE0-46AA-A135-8336DFB47D05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DE873-59E6-487E-AAB9-25592B70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90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08871-7BE0-46AA-A135-8336DFB47D05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DE873-59E6-487E-AAB9-25592B70DE9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9463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08871-7BE0-46AA-A135-8336DFB47D05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DE873-59E6-487E-AAB9-25592B70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84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08871-7BE0-46AA-A135-8336DFB47D05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DE873-59E6-487E-AAB9-25592B70DE9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3921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08871-7BE0-46AA-A135-8336DFB47D05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DE873-59E6-487E-AAB9-25592B70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67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08871-7BE0-46AA-A135-8336DFB47D05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DE873-59E6-487E-AAB9-25592B70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61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08871-7BE0-46AA-A135-8336DFB47D05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DE873-59E6-487E-AAB9-25592B70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597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08871-7BE0-46AA-A135-8336DFB47D05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DE873-59E6-487E-AAB9-25592B70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5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08871-7BE0-46AA-A135-8336DFB47D05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DE873-59E6-487E-AAB9-25592B70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359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08871-7BE0-46AA-A135-8336DFB47D05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DE873-59E6-487E-AAB9-25592B70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2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08871-7BE0-46AA-A135-8336DFB47D05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DE873-59E6-487E-AAB9-25592B70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17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08871-7BE0-46AA-A135-8336DFB47D05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DE873-59E6-487E-AAB9-25592B70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31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08871-7BE0-46AA-A135-8336DFB47D05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DE873-59E6-487E-AAB9-25592B70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6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08871-7BE0-46AA-A135-8336DFB47D05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DE873-59E6-487E-AAB9-25592B70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32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08871-7BE0-46AA-A135-8336DFB47D05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DE873-59E6-487E-AAB9-25592B70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18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7D08871-7BE0-46AA-A135-8336DFB47D05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EDDE873-59E6-487E-AAB9-25592B70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993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3A8BB-D773-4DE1-8D66-27C5681F45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Voyager Database manager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51FE7E-D1B5-438B-B649-B5387AC370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Mitchell</a:t>
            </a:r>
          </a:p>
        </p:txBody>
      </p:sp>
    </p:spTree>
    <p:extLst>
      <p:ext uri="{BB962C8B-B14F-4D97-AF65-F5344CB8AC3E}">
        <p14:creationId xmlns:p14="http://schemas.microsoft.com/office/powerpoint/2010/main" val="193237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AF69B-F2D6-4F93-A973-431F39B39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798" y="718849"/>
            <a:ext cx="8534400" cy="1507067"/>
          </a:xfrm>
        </p:spPr>
        <p:txBody>
          <a:bodyPr/>
          <a:lstStyle/>
          <a:p>
            <a:r>
              <a:rPr lang="en-US" dirty="0"/>
              <a:t>Un-Assignment </a:t>
            </a:r>
            <a:br>
              <a:rPr lang="en-US" dirty="0"/>
            </a:br>
            <a:r>
              <a:rPr lang="en-US" dirty="0"/>
              <a:t>Sequence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BD88A2-3D35-4868-A8DF-308492B18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92"/>
          <a:stretch/>
        </p:blipFill>
        <p:spPr>
          <a:xfrm>
            <a:off x="230984" y="265922"/>
            <a:ext cx="5599220" cy="6228881"/>
          </a:xfrm>
        </p:spPr>
      </p:pic>
    </p:spTree>
    <p:extLst>
      <p:ext uri="{BB962C8B-B14F-4D97-AF65-F5344CB8AC3E}">
        <p14:creationId xmlns:p14="http://schemas.microsoft.com/office/powerpoint/2010/main" val="3686303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4B504-2EB6-4EF8-A9D0-55E111738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5155" y="1111424"/>
            <a:ext cx="8535988" cy="4635151"/>
          </a:xfrm>
        </p:spPr>
        <p:txBody>
          <a:bodyPr>
            <a:noAutofit/>
          </a:bodyPr>
          <a:lstStyle/>
          <a:p>
            <a:r>
              <a:rPr lang="en-US" sz="1800" b="1" u="sng" dirty="0">
                <a:solidFill>
                  <a:schemeClr val="tx1"/>
                </a:solidFill>
              </a:rPr>
              <a:t>New Employee</a:t>
            </a:r>
            <a:endParaRPr lang="en-US" sz="1800" dirty="0">
              <a:solidFill>
                <a:schemeClr val="tx1"/>
              </a:solidFill>
            </a:endParaRPr>
          </a:p>
          <a:p>
            <a:pPr lvl="0"/>
            <a:r>
              <a:rPr lang="en-US" sz="1600" dirty="0">
                <a:solidFill>
                  <a:schemeClr val="tx1"/>
                </a:solidFill>
              </a:rPr>
              <a:t>Amy is hired on at the firm</a:t>
            </a:r>
          </a:p>
          <a:p>
            <a:pPr lvl="0"/>
            <a:r>
              <a:rPr lang="en-US" sz="1600" dirty="0">
                <a:solidFill>
                  <a:schemeClr val="tx1"/>
                </a:solidFill>
              </a:rPr>
              <a:t>Her supervisor-to-be requests some new equipment from IT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A laptop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Laptop Case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Charging cable</a:t>
            </a:r>
          </a:p>
          <a:p>
            <a:pPr lvl="0"/>
            <a:r>
              <a:rPr lang="en-US" sz="1600" dirty="0">
                <a:solidFill>
                  <a:schemeClr val="tx1"/>
                </a:solidFill>
              </a:rPr>
              <a:t>IT receives this request and registers the new user into the Voyager system</a:t>
            </a:r>
          </a:p>
          <a:p>
            <a:pPr lvl="0"/>
            <a:r>
              <a:rPr lang="en-US" sz="1600" dirty="0">
                <a:solidFill>
                  <a:schemeClr val="tx1"/>
                </a:solidFill>
              </a:rPr>
              <a:t>IT then pulls up a list of available equipment from the Voyager</a:t>
            </a:r>
          </a:p>
          <a:p>
            <a:pPr lvl="0"/>
            <a:r>
              <a:rPr lang="en-US" sz="1600" dirty="0">
                <a:solidFill>
                  <a:schemeClr val="tx1"/>
                </a:solidFill>
              </a:rPr>
              <a:t>IT completes a record for this equipment assignment</a:t>
            </a:r>
          </a:p>
          <a:p>
            <a:r>
              <a:rPr lang="en-US" sz="1600" dirty="0">
                <a:solidFill>
                  <a:schemeClr val="tx1"/>
                </a:solidFill>
              </a:rPr>
              <a:t>The equipment is changed to an Issued State</a:t>
            </a:r>
          </a:p>
          <a:p>
            <a:pPr lvl="0"/>
            <a:r>
              <a:rPr lang="en-US" sz="1600" dirty="0">
                <a:solidFill>
                  <a:schemeClr val="tx1"/>
                </a:solidFill>
              </a:rPr>
              <a:t>After completing the hiring process Amy arrives at the IT office to pick up the new equipment</a:t>
            </a:r>
          </a:p>
          <a:p>
            <a:pPr lvl="0"/>
            <a:r>
              <a:rPr lang="en-US" sz="1600" dirty="0">
                <a:solidFill>
                  <a:schemeClr val="tx1"/>
                </a:solidFill>
              </a:rPr>
              <a:t>The Laptop case is handed to her and contains all her items</a:t>
            </a:r>
          </a:p>
        </p:txBody>
      </p:sp>
    </p:spTree>
    <p:extLst>
      <p:ext uri="{BB962C8B-B14F-4D97-AF65-F5344CB8AC3E}">
        <p14:creationId xmlns:p14="http://schemas.microsoft.com/office/powerpoint/2010/main" val="2522985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4B504-2EB6-4EF8-A9D0-55E111738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8377" y="1111424"/>
            <a:ext cx="8535988" cy="4635151"/>
          </a:xfrm>
        </p:spPr>
        <p:txBody>
          <a:bodyPr>
            <a:noAutofit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Employee Leaves Firm</a:t>
            </a:r>
            <a:endParaRPr lang="en-US" dirty="0">
              <a:solidFill>
                <a:schemeClr val="tx1"/>
              </a:solidFill>
            </a:endParaRPr>
          </a:p>
          <a:p>
            <a:pPr lvl="0"/>
            <a:r>
              <a:rPr lang="en-US" dirty="0">
                <a:solidFill>
                  <a:schemeClr val="tx1"/>
                </a:solidFill>
              </a:rPr>
              <a:t>Bob has gotten a new job elsewhere, and notifies IT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On Bob’s last day, he brings all equipment he was issued to IT</a:t>
            </a:r>
          </a:p>
          <a:p>
            <a:r>
              <a:rPr lang="en-US" dirty="0">
                <a:solidFill>
                  <a:schemeClr val="tx1"/>
                </a:solidFill>
              </a:rPr>
              <a:t>IT pulls up bob’s assignment records and changes it to a return state</a:t>
            </a:r>
          </a:p>
        </p:txBody>
      </p:sp>
    </p:spTree>
    <p:extLst>
      <p:ext uri="{BB962C8B-B14F-4D97-AF65-F5344CB8AC3E}">
        <p14:creationId xmlns:p14="http://schemas.microsoft.com/office/powerpoint/2010/main" val="2063102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D2F36-BD49-4BF0-B851-861993C50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5119124"/>
            <a:ext cx="8534400" cy="1507067"/>
          </a:xfrm>
        </p:spPr>
        <p:txBody>
          <a:bodyPr/>
          <a:lstStyle/>
          <a:p>
            <a:pPr algn="ctr"/>
            <a:r>
              <a:rPr lang="en-US" dirty="0"/>
              <a:t>Voyager ER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6FBBCB-72FA-45AB-AEA2-CBB2F35E17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373" y="257111"/>
            <a:ext cx="9693254" cy="4862013"/>
          </a:xfrm>
        </p:spPr>
      </p:pic>
    </p:spTree>
    <p:extLst>
      <p:ext uri="{BB962C8B-B14F-4D97-AF65-F5344CB8AC3E}">
        <p14:creationId xmlns:p14="http://schemas.microsoft.com/office/powerpoint/2010/main" val="2249322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5E9A0-5F73-4DE2-BB03-392B8F446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1417" y="400524"/>
            <a:ext cx="8534400" cy="1507067"/>
          </a:xfrm>
        </p:spPr>
        <p:txBody>
          <a:bodyPr/>
          <a:lstStyle/>
          <a:p>
            <a:r>
              <a:rPr lang="en-US" dirty="0"/>
              <a:t>Login Sequence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B7A6DC-91BF-44DC-AEA9-61ABCFB908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43"/>
          <a:stretch/>
        </p:blipFill>
        <p:spPr>
          <a:xfrm>
            <a:off x="193383" y="228599"/>
            <a:ext cx="7568792" cy="5556904"/>
          </a:xfrm>
        </p:spPr>
      </p:pic>
    </p:spTree>
    <p:extLst>
      <p:ext uri="{BB962C8B-B14F-4D97-AF65-F5344CB8AC3E}">
        <p14:creationId xmlns:p14="http://schemas.microsoft.com/office/powerpoint/2010/main" val="1034366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DBD7B-F9EA-4F88-84DB-D71907FEA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109" y="327137"/>
            <a:ext cx="8534400" cy="1507067"/>
          </a:xfrm>
        </p:spPr>
        <p:txBody>
          <a:bodyPr/>
          <a:lstStyle/>
          <a:p>
            <a:r>
              <a:rPr lang="en-US" dirty="0"/>
              <a:t>User List Generation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FC539C-C8E3-4D06-9FFF-5C1BBF4DCE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79309"/>
            <a:ext cx="5912531" cy="6542269"/>
          </a:xfrm>
        </p:spPr>
      </p:pic>
    </p:spTree>
    <p:extLst>
      <p:ext uri="{BB962C8B-B14F-4D97-AF65-F5344CB8AC3E}">
        <p14:creationId xmlns:p14="http://schemas.microsoft.com/office/powerpoint/2010/main" val="2145091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136C2-76F0-4232-A3EC-2B3EF0E66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2809" y="613470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Equipment/Accessory List Generation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0C3C230-83FB-4CD8-8BDC-EEB55A3D4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09" b="48722"/>
          <a:stretch/>
        </p:blipFill>
        <p:spPr>
          <a:xfrm>
            <a:off x="209452" y="215782"/>
            <a:ext cx="4639683" cy="4868966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494BC21-89D2-4AA3-9925-C0EA1E30CC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15947"/>
          <a:stretch/>
        </p:blipFill>
        <p:spPr>
          <a:xfrm>
            <a:off x="5182973" y="2206950"/>
            <a:ext cx="4482319" cy="447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26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79361-B9C5-4B3E-AB66-D03CF1C66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6212" y="680442"/>
            <a:ext cx="8534400" cy="1507067"/>
          </a:xfrm>
        </p:spPr>
        <p:txBody>
          <a:bodyPr/>
          <a:lstStyle/>
          <a:p>
            <a:r>
              <a:rPr lang="en-US" dirty="0"/>
              <a:t>System Information </a:t>
            </a:r>
            <a:br>
              <a:rPr lang="en-US" dirty="0"/>
            </a:br>
            <a:r>
              <a:rPr lang="en-US" dirty="0"/>
              <a:t>Sequence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9C99D08-9731-40A1-ACCE-1FABA68484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08" y="265922"/>
            <a:ext cx="4510065" cy="6283841"/>
          </a:xfrm>
        </p:spPr>
      </p:pic>
    </p:spTree>
    <p:extLst>
      <p:ext uri="{BB962C8B-B14F-4D97-AF65-F5344CB8AC3E}">
        <p14:creationId xmlns:p14="http://schemas.microsoft.com/office/powerpoint/2010/main" val="2892951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A4864-9E56-4F5D-A03F-F29408928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2196" y="717765"/>
            <a:ext cx="8534400" cy="1507067"/>
          </a:xfrm>
        </p:spPr>
        <p:txBody>
          <a:bodyPr/>
          <a:lstStyle/>
          <a:p>
            <a:r>
              <a:rPr lang="en-US" dirty="0"/>
              <a:t>New System Generation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63E37A-7716-4B1E-8EAB-80243B9C87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31" y="232794"/>
            <a:ext cx="4750499" cy="6169480"/>
          </a:xfrm>
        </p:spPr>
      </p:pic>
    </p:spTree>
    <p:extLst>
      <p:ext uri="{BB962C8B-B14F-4D97-AF65-F5344CB8AC3E}">
        <p14:creationId xmlns:p14="http://schemas.microsoft.com/office/powerpoint/2010/main" val="330439231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TM02900771[[fn=Slice]]</Template>
  <TotalTime>23</TotalTime>
  <Words>158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Slice</vt:lpstr>
      <vt:lpstr>Voyager Database manager</vt:lpstr>
      <vt:lpstr>PowerPoint Presentation</vt:lpstr>
      <vt:lpstr>PowerPoint Presentation</vt:lpstr>
      <vt:lpstr>Voyager ER diagram</vt:lpstr>
      <vt:lpstr>Login Sequence</vt:lpstr>
      <vt:lpstr>User List Generation</vt:lpstr>
      <vt:lpstr>Equipment/Accessory List Generation</vt:lpstr>
      <vt:lpstr>System Information  Sequence</vt:lpstr>
      <vt:lpstr>New System Generation</vt:lpstr>
      <vt:lpstr>Un-Assignment  Sequence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Voyager Database manager</dc:title>
  <dc:creator>Kevin Mitchell</dc:creator>
  <cp:lastModifiedBy>Kevin Mitchell (KMMITC9478)</cp:lastModifiedBy>
  <cp:revision>3</cp:revision>
  <dcterms:created xsi:type="dcterms:W3CDTF">2019-04-22T09:44:01Z</dcterms:created>
  <dcterms:modified xsi:type="dcterms:W3CDTF">2019-04-22T10:07:32Z</dcterms:modified>
</cp:coreProperties>
</file>