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72434-9162-4957-AC1E-2BED16D4C359}" v="170" dt="2021-11-08T18:32:06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{7he B0tS}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7646C2-2C7D-4171-A1FD-E18AE0CC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9" r="-1" b="232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E4E25-3AE3-4DAF-B87D-7A77486B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E0A27AA3-3FEB-4D85-8036-6E8277A4A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8" r="13125" b="-3"/>
          <a:stretch/>
        </p:blipFill>
        <p:spPr>
          <a:xfrm>
            <a:off x="-4" y="1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B03E4383-31FA-4E33-A49E-73304B658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1" r="14024" b="3"/>
          <a:stretch/>
        </p:blipFill>
        <p:spPr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BA559AB-A6AE-4E53-9D85-E0600AB5A2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4921" r="15172" b="1"/>
          <a:stretch/>
        </p:blipFill>
        <p:spPr>
          <a:xfrm>
            <a:off x="6191251" y="10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DA3F94A8-24F8-41EA-AD44-9084D2F64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69" r="13419"/>
          <a:stretch/>
        </p:blipFill>
        <p:spPr>
          <a:xfrm>
            <a:off x="9239249" y="1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655B4F-4050-4B1F-82A8-180E74CF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A4C97B-84C4-4658-A6D6-600CB62B4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FE591E-19B9-480D-9B26-EB96D70C2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7B9990E-2A08-4229-97A1-995952805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4201" y="4766266"/>
            <a:ext cx="5692774" cy="10800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Dimitar </a:t>
            </a:r>
            <a:r>
              <a:rPr lang="en-GB" sz="2400" dirty="0" err="1">
                <a:solidFill>
                  <a:schemeClr val="bg1"/>
                </a:solidFill>
                <a:ea typeface="+mn-lt"/>
                <a:cs typeface="+mn-lt"/>
              </a:rPr>
              <a:t>Bodurov</a:t>
            </a:r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 (Scrum Trainer) DTBodurov19@codingburgas.bg</a:t>
            </a:r>
            <a:endParaRPr lang="en-GB" sz="2400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Velimir Dimitrov (Front-end Developer) VVDimitrov19@codingburgas.bg</a:t>
            </a:r>
            <a:endParaRPr lang="en-GB" sz="2400" dirty="0">
              <a:solidFill>
                <a:schemeClr val="bg1"/>
              </a:solidFill>
              <a:cs typeface="Calibri"/>
            </a:endParaRPr>
          </a:p>
          <a:p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Zahari </a:t>
            </a:r>
            <a:r>
              <a:rPr lang="en-GB" sz="2400" dirty="0" err="1">
                <a:solidFill>
                  <a:schemeClr val="bg1"/>
                </a:solidFill>
                <a:ea typeface="+mn-lt"/>
                <a:cs typeface="+mn-lt"/>
              </a:rPr>
              <a:t>Bonev</a:t>
            </a:r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 (Back-end Developer) ZNBonev19@codingburgas.bg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Andrei Andreev (Q&amp;A) AGAndreev19@codingburgas.bg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8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5405-AF2F-44E7-B993-48AB0FE7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programs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Logo, icon&#10;&#10;Description automatically generated">
            <a:extLst>
              <a:ext uri="{FF2B5EF4-FFF2-40B4-BE49-F238E27FC236}">
                <a16:creationId xmlns:a16="http://schemas.microsoft.com/office/drawing/2014/main" id="{5772FB18-03DE-424C-99F7-BF712C6F1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" r="427" b="3"/>
          <a:stretch/>
        </p:blipFill>
        <p:spPr>
          <a:xfrm>
            <a:off x="878598" y="692331"/>
            <a:ext cx="708989" cy="732958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E9A2DE71-CA36-425D-9E68-7A0DFB51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" b="9"/>
          <a:stretch/>
        </p:blipFill>
        <p:spPr>
          <a:xfrm>
            <a:off x="6933499" y="918905"/>
            <a:ext cx="1685012" cy="1685012"/>
          </a:xfrm>
          <a:prstGeom prst="rect">
            <a:avLst/>
          </a:prstGeom>
        </p:spPr>
      </p:pic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6AF3272-5DEF-4D49-9C96-F0D6C5B527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-4" b="-4"/>
          <a:stretch/>
        </p:blipFill>
        <p:spPr>
          <a:xfrm>
            <a:off x="1048458" y="3037579"/>
            <a:ext cx="1554016" cy="155401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6B4394E9-26B5-4A80-8FA8-9F63EBC5A2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64" r="-1" b="15837"/>
          <a:stretch/>
        </p:blipFill>
        <p:spPr>
          <a:xfrm>
            <a:off x="2818549" y="1639389"/>
            <a:ext cx="1789356" cy="1044829"/>
          </a:xfrm>
          <a:prstGeom prst="rect">
            <a:avLst/>
          </a:prstGeom>
        </p:spPr>
      </p:pic>
      <p:pic>
        <p:nvPicPr>
          <p:cNvPr id="16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264DE-85A4-4C12-938D-261EF2F7F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288" y="3009630"/>
            <a:ext cx="1603246" cy="158196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699EA186-38A1-4048-8607-F3FD1EF30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t="1488" r="1" b="1"/>
          <a:stretch/>
        </p:blipFill>
        <p:spPr>
          <a:xfrm>
            <a:off x="8990045" y="2265082"/>
            <a:ext cx="2322973" cy="2288408"/>
          </a:xfrm>
          <a:prstGeom prst="rect">
            <a:avLst/>
          </a:prstGeom>
        </p:spPr>
      </p:pic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C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5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0E1A8-25D9-4F9D-A01F-FF89BF74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Stages of realization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1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E9A63-D453-4E52-A02C-15F6EA05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029" y="1354819"/>
            <a:ext cx="5584709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 </a:t>
            </a:r>
            <a:r>
              <a:rPr lang="en-US" sz="7200" dirty="0">
                <a:solidFill>
                  <a:schemeClr val="bg1"/>
                </a:solidFill>
              </a:rPr>
              <a:t>preview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D296BAA9-EB7D-4D92-92B3-F6FDA7C7C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8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E655-FE08-4F15-9C7A-70283F7BE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Thank you for your attention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6C0D4B3-0603-480E-8A8E-567DC3312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{7he B0tS}</vt:lpstr>
      <vt:lpstr>Members</vt:lpstr>
      <vt:lpstr>Used programs</vt:lpstr>
      <vt:lpstr>Stages of realization</vt:lpstr>
      <vt:lpstr>Game preview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</cp:revision>
  <dcterms:created xsi:type="dcterms:W3CDTF">2021-11-08T17:57:46Z</dcterms:created>
  <dcterms:modified xsi:type="dcterms:W3CDTF">2021-11-08T18:32:31Z</dcterms:modified>
</cp:coreProperties>
</file>